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2"/>
  </p:notesMasterIdLst>
  <p:sldIdLst>
    <p:sldId id="666" r:id="rId2"/>
    <p:sldId id="665" r:id="rId3"/>
    <p:sldId id="671" r:id="rId4"/>
    <p:sldId id="709" r:id="rId5"/>
    <p:sldId id="673" r:id="rId6"/>
    <p:sldId id="674" r:id="rId7"/>
    <p:sldId id="678" r:id="rId8"/>
    <p:sldId id="680" r:id="rId9"/>
    <p:sldId id="679" r:id="rId10"/>
    <p:sldId id="681" r:id="rId11"/>
    <p:sldId id="685" r:id="rId12"/>
    <p:sldId id="682" r:id="rId13"/>
    <p:sldId id="686" r:id="rId14"/>
    <p:sldId id="691" r:id="rId15"/>
    <p:sldId id="688" r:id="rId16"/>
    <p:sldId id="693" r:id="rId17"/>
    <p:sldId id="696" r:id="rId18"/>
    <p:sldId id="705" r:id="rId19"/>
    <p:sldId id="697" r:id="rId20"/>
    <p:sldId id="694" r:id="rId21"/>
    <p:sldId id="698" r:id="rId22"/>
    <p:sldId id="699" r:id="rId23"/>
    <p:sldId id="701" r:id="rId24"/>
    <p:sldId id="702" r:id="rId25"/>
    <p:sldId id="703" r:id="rId26"/>
    <p:sldId id="695" r:id="rId27"/>
    <p:sldId id="689" r:id="rId28"/>
    <p:sldId id="401" r:id="rId29"/>
    <p:sldId id="425" r:id="rId30"/>
    <p:sldId id="667" r:id="rId31"/>
  </p:sldIdLst>
  <p:sldSz cx="10693400" cy="7561263"/>
  <p:notesSz cx="6807200" cy="9939338"/>
  <p:defaultTextStyle>
    <a:defPPr>
      <a:defRPr lang="ko-KR"/>
    </a:defPPr>
    <a:lvl1pPr algn="l" defTabSz="1042988" rtl="0" fontAlgn="base" latinLnBrk="1">
      <a:spcBef>
        <a:spcPct val="0"/>
      </a:spcBef>
      <a:spcAft>
        <a:spcPct val="0"/>
      </a:spcAft>
      <a:defRPr kumimoji="1" sz="2100" kern="1200">
        <a:solidFill>
          <a:schemeClr val="tx1"/>
        </a:solidFill>
        <a:latin typeface="굴림" charset="-127"/>
        <a:ea typeface="굴림" charset="-127"/>
        <a:cs typeface="+mn-cs"/>
      </a:defRPr>
    </a:lvl1pPr>
    <a:lvl2pPr marL="520700" indent="-63500" algn="l" defTabSz="1042988" rtl="0" fontAlgn="base" latinLnBrk="1">
      <a:spcBef>
        <a:spcPct val="0"/>
      </a:spcBef>
      <a:spcAft>
        <a:spcPct val="0"/>
      </a:spcAft>
      <a:defRPr kumimoji="1" sz="2100" kern="1200">
        <a:solidFill>
          <a:schemeClr val="tx1"/>
        </a:solidFill>
        <a:latin typeface="굴림" charset="-127"/>
        <a:ea typeface="굴림" charset="-127"/>
        <a:cs typeface="+mn-cs"/>
      </a:defRPr>
    </a:lvl2pPr>
    <a:lvl3pPr marL="1042988" indent="-128588" algn="l" defTabSz="1042988" rtl="0" fontAlgn="base" latinLnBrk="1">
      <a:spcBef>
        <a:spcPct val="0"/>
      </a:spcBef>
      <a:spcAft>
        <a:spcPct val="0"/>
      </a:spcAft>
      <a:defRPr kumimoji="1" sz="2100" kern="1200">
        <a:solidFill>
          <a:schemeClr val="tx1"/>
        </a:solidFill>
        <a:latin typeface="굴림" charset="-127"/>
        <a:ea typeface="굴림" charset="-127"/>
        <a:cs typeface="+mn-cs"/>
      </a:defRPr>
    </a:lvl3pPr>
    <a:lvl4pPr marL="1563688" indent="-192088" algn="l" defTabSz="1042988" rtl="0" fontAlgn="base" latinLnBrk="1">
      <a:spcBef>
        <a:spcPct val="0"/>
      </a:spcBef>
      <a:spcAft>
        <a:spcPct val="0"/>
      </a:spcAft>
      <a:defRPr kumimoji="1" sz="2100" kern="1200">
        <a:solidFill>
          <a:schemeClr val="tx1"/>
        </a:solidFill>
        <a:latin typeface="굴림" charset="-127"/>
        <a:ea typeface="굴림" charset="-127"/>
        <a:cs typeface="+mn-cs"/>
      </a:defRPr>
    </a:lvl4pPr>
    <a:lvl5pPr marL="2085975" indent="-257175" algn="l" defTabSz="1042988" rtl="0" fontAlgn="base" latinLnBrk="1">
      <a:spcBef>
        <a:spcPct val="0"/>
      </a:spcBef>
      <a:spcAft>
        <a:spcPct val="0"/>
      </a:spcAft>
      <a:defRPr kumimoji="1" sz="2100" kern="1200">
        <a:solidFill>
          <a:schemeClr val="tx1"/>
        </a:solidFill>
        <a:latin typeface="굴림" charset="-127"/>
        <a:ea typeface="굴림" charset="-127"/>
        <a:cs typeface="+mn-cs"/>
      </a:defRPr>
    </a:lvl5pPr>
    <a:lvl6pPr marL="2286000" algn="l" defTabSz="914400" rtl="0" eaLnBrk="1" latinLnBrk="1" hangingPunct="1">
      <a:defRPr kumimoji="1" sz="2100" kern="1200">
        <a:solidFill>
          <a:schemeClr val="tx1"/>
        </a:solidFill>
        <a:latin typeface="굴림" charset="-127"/>
        <a:ea typeface="굴림" charset="-127"/>
        <a:cs typeface="+mn-cs"/>
      </a:defRPr>
    </a:lvl6pPr>
    <a:lvl7pPr marL="2743200" algn="l" defTabSz="914400" rtl="0" eaLnBrk="1" latinLnBrk="1" hangingPunct="1">
      <a:defRPr kumimoji="1" sz="2100" kern="1200">
        <a:solidFill>
          <a:schemeClr val="tx1"/>
        </a:solidFill>
        <a:latin typeface="굴림" charset="-127"/>
        <a:ea typeface="굴림" charset="-127"/>
        <a:cs typeface="+mn-cs"/>
      </a:defRPr>
    </a:lvl7pPr>
    <a:lvl8pPr marL="3200400" algn="l" defTabSz="914400" rtl="0" eaLnBrk="1" latinLnBrk="1" hangingPunct="1">
      <a:defRPr kumimoji="1" sz="2100" kern="1200">
        <a:solidFill>
          <a:schemeClr val="tx1"/>
        </a:solidFill>
        <a:latin typeface="굴림" charset="-127"/>
        <a:ea typeface="굴림" charset="-127"/>
        <a:cs typeface="+mn-cs"/>
      </a:defRPr>
    </a:lvl8pPr>
    <a:lvl9pPr marL="3657600" algn="l" defTabSz="914400" rtl="0" eaLnBrk="1" latinLnBrk="1" hangingPunct="1">
      <a:defRPr kumimoji="1" sz="2100" kern="1200">
        <a:solidFill>
          <a:schemeClr val="tx1"/>
        </a:solidFill>
        <a:latin typeface="굴림" charset="-127"/>
        <a:ea typeface="굴림" charset="-127"/>
        <a:cs typeface="+mn-cs"/>
      </a:defRPr>
    </a:lvl9pPr>
  </p:defaultTextStyle>
  <p:extLst>
    <p:ext uri="{EFAFB233-063F-42B5-8137-9DF3F51BA10A}">
      <p15:sldGuideLst xmlns:p15="http://schemas.microsoft.com/office/powerpoint/2012/main">
        <p15:guide id="1" orient="horz" pos="4513">
          <p15:clr>
            <a:srgbClr val="A4A3A4"/>
          </p15:clr>
        </p15:guide>
        <p15:guide id="2" orient="horz" pos="2880">
          <p15:clr>
            <a:srgbClr val="A4A3A4"/>
          </p15:clr>
        </p15:guide>
        <p15:guide id="3" orient="horz" pos="2517">
          <p15:clr>
            <a:srgbClr val="A4A3A4"/>
          </p15:clr>
        </p15:guide>
        <p15:guide id="4" orient="horz" pos="3878">
          <p15:clr>
            <a:srgbClr val="A4A3A4"/>
          </p15:clr>
        </p15:guide>
        <p15:guide id="5" orient="horz" pos="1088">
          <p15:clr>
            <a:srgbClr val="A4A3A4"/>
          </p15:clr>
        </p15:guide>
        <p15:guide id="6" orient="horz" pos="1837">
          <p15:clr>
            <a:srgbClr val="A4A3A4"/>
          </p15:clr>
        </p15:guide>
        <p15:guide id="7" orient="horz" pos="4490">
          <p15:clr>
            <a:srgbClr val="A4A3A4"/>
          </p15:clr>
        </p15:guide>
        <p15:guide id="8" pos="6044">
          <p15:clr>
            <a:srgbClr val="A4A3A4"/>
          </p15:clr>
        </p15:guide>
        <p15:guide id="9" pos="646">
          <p15:clr>
            <a:srgbClr val="A4A3A4"/>
          </p15:clr>
        </p15:guide>
        <p15:guide id="10" pos="5545">
          <p15:clr>
            <a:srgbClr val="A4A3A4"/>
          </p15:clr>
        </p15:guide>
        <p15:guide id="11" pos="3368">
          <p15:clr>
            <a:srgbClr val="A4A3A4"/>
          </p15:clr>
        </p15:guide>
        <p15:guide id="12" pos="1327">
          <p15:clr>
            <a:srgbClr val="A4A3A4"/>
          </p15:clr>
        </p15:guide>
        <p15:guide id="13" pos="3549">
          <p15:clr>
            <a:srgbClr val="A4A3A4"/>
          </p15:clr>
        </p15:guide>
        <p15:guide id="14" pos="271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DDDDD"/>
    <a:srgbClr val="FFCC99"/>
    <a:srgbClr val="FF9966"/>
    <a:srgbClr val="FF9900"/>
    <a:srgbClr val="77933C"/>
    <a:srgbClr val="008000"/>
    <a:srgbClr val="CC3300"/>
    <a:srgbClr val="0099FF"/>
    <a:srgbClr val="B7DEE8"/>
    <a:srgbClr val="CC9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495" autoAdjust="0"/>
    <p:restoredTop sz="93641" autoAdjust="0"/>
  </p:normalViewPr>
  <p:slideViewPr>
    <p:cSldViewPr>
      <p:cViewPr varScale="1">
        <p:scale>
          <a:sx n="109" d="100"/>
          <a:sy n="109" d="100"/>
        </p:scale>
        <p:origin x="984" y="102"/>
      </p:cViewPr>
      <p:guideLst>
        <p:guide orient="horz" pos="4513"/>
        <p:guide orient="horz" pos="2880"/>
        <p:guide orient="horz" pos="2517"/>
        <p:guide orient="horz" pos="3878"/>
        <p:guide orient="horz" pos="1088"/>
        <p:guide orient="horz" pos="1837"/>
        <p:guide orient="horz" pos="4490"/>
        <p:guide pos="6044"/>
        <p:guide pos="646"/>
        <p:guide pos="5545"/>
        <p:guide pos="3368"/>
        <p:guide pos="1327"/>
        <p:guide pos="3549"/>
        <p:guide pos="2710"/>
      </p:guideLst>
    </p:cSldViewPr>
  </p:slideViewPr>
  <p:notesTextViewPr>
    <p:cViewPr>
      <p:scale>
        <a:sx n="100" d="100"/>
        <a:sy n="100" d="100"/>
      </p:scale>
      <p:origin x="0" y="0"/>
    </p:cViewPr>
  </p:notesTextViewPr>
  <p:sorterViewPr>
    <p:cViewPr>
      <p:scale>
        <a:sx n="64" d="100"/>
        <a:sy n="64" d="100"/>
      </p:scale>
      <p:origin x="0" y="0"/>
    </p:cViewPr>
  </p:sorter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29.wmf"/><Relationship Id="rId1" Type="http://schemas.openxmlformats.org/officeDocument/2006/relationships/image" Target="../media/image28.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2" y="1"/>
            <a:ext cx="2949786" cy="496966"/>
          </a:xfrm>
          <a:prstGeom prst="rect">
            <a:avLst/>
          </a:prstGeom>
        </p:spPr>
        <p:txBody>
          <a:bodyPr vert="horz" lIns="95687" tIns="47843" rIns="95687" bIns="47843" rtlCol="0"/>
          <a:lstStyle>
            <a:lvl1pPr algn="l">
              <a:defRPr sz="1300">
                <a:latin typeface="굴림" pitchFamily="50" charset="-127"/>
                <a:ea typeface="굴림" pitchFamily="50" charset="-127"/>
              </a:defRPr>
            </a:lvl1pPr>
          </a:lstStyle>
          <a:p>
            <a:pPr>
              <a:defRPr/>
            </a:pPr>
            <a:endParaRPr lang="ko-KR" altLang="en-US"/>
          </a:p>
        </p:txBody>
      </p:sp>
      <p:sp>
        <p:nvSpPr>
          <p:cNvPr id="3" name="날짜 개체 틀 2"/>
          <p:cNvSpPr>
            <a:spLocks noGrp="1"/>
          </p:cNvSpPr>
          <p:nvPr>
            <p:ph type="dt" idx="1"/>
          </p:nvPr>
        </p:nvSpPr>
        <p:spPr>
          <a:xfrm>
            <a:off x="3855840" y="1"/>
            <a:ext cx="2949786" cy="496966"/>
          </a:xfrm>
          <a:prstGeom prst="rect">
            <a:avLst/>
          </a:prstGeom>
        </p:spPr>
        <p:txBody>
          <a:bodyPr vert="horz" lIns="95687" tIns="47843" rIns="95687" bIns="47843" rtlCol="0"/>
          <a:lstStyle>
            <a:lvl1pPr algn="r">
              <a:defRPr sz="1300">
                <a:latin typeface="굴림" pitchFamily="50" charset="-127"/>
                <a:ea typeface="굴림" pitchFamily="50" charset="-127"/>
              </a:defRPr>
            </a:lvl1pPr>
          </a:lstStyle>
          <a:p>
            <a:pPr>
              <a:defRPr/>
            </a:pPr>
            <a:fld id="{100AA2CC-D0CD-4F91-8E1C-DFECA14BA173}" type="datetimeFigureOut">
              <a:rPr lang="ko-KR" altLang="en-US"/>
              <a:pPr>
                <a:defRPr/>
              </a:pPr>
              <a:t>2022-02-23</a:t>
            </a:fld>
            <a:endParaRPr lang="ko-KR" altLang="en-US"/>
          </a:p>
        </p:txBody>
      </p:sp>
      <p:sp>
        <p:nvSpPr>
          <p:cNvPr id="4" name="슬라이드 이미지 개체 틀 3"/>
          <p:cNvSpPr>
            <a:spLocks noGrp="1" noRot="1" noChangeAspect="1"/>
          </p:cNvSpPr>
          <p:nvPr>
            <p:ph type="sldImg" idx="2"/>
          </p:nvPr>
        </p:nvSpPr>
        <p:spPr>
          <a:xfrm>
            <a:off x="769938" y="746125"/>
            <a:ext cx="5267325" cy="3725863"/>
          </a:xfrm>
          <a:prstGeom prst="rect">
            <a:avLst/>
          </a:prstGeom>
          <a:noFill/>
          <a:ln w="12700">
            <a:solidFill>
              <a:prstClr val="black"/>
            </a:solidFill>
          </a:ln>
        </p:spPr>
        <p:txBody>
          <a:bodyPr vert="horz" lIns="95687" tIns="47843" rIns="95687" bIns="47843" rtlCol="0" anchor="ctr"/>
          <a:lstStyle/>
          <a:p>
            <a:pPr lvl="0"/>
            <a:endParaRPr lang="ko-KR" altLang="en-US" noProof="0"/>
          </a:p>
        </p:txBody>
      </p:sp>
      <p:sp>
        <p:nvSpPr>
          <p:cNvPr id="5" name="슬라이드 노트 개체 틀 4"/>
          <p:cNvSpPr>
            <a:spLocks noGrp="1"/>
          </p:cNvSpPr>
          <p:nvPr>
            <p:ph type="body" sz="quarter" idx="3"/>
          </p:nvPr>
        </p:nvSpPr>
        <p:spPr>
          <a:xfrm>
            <a:off x="680721" y="4721188"/>
            <a:ext cx="5445760" cy="4472701"/>
          </a:xfrm>
          <a:prstGeom prst="rect">
            <a:avLst/>
          </a:prstGeom>
        </p:spPr>
        <p:txBody>
          <a:bodyPr vert="horz" lIns="95687" tIns="47843" rIns="95687" bIns="47843" rtlCol="0">
            <a:normAutofit/>
          </a:bodyPr>
          <a:lstStyle/>
          <a:p>
            <a:pPr lvl="0"/>
            <a:r>
              <a:rPr lang="ko-KR" altLang="en-US" noProof="0"/>
              <a:t>마스터 텍스트 스타일을 편집합니다</a:t>
            </a:r>
          </a:p>
          <a:p>
            <a:pPr lvl="1"/>
            <a:r>
              <a:rPr lang="ko-KR" altLang="en-US" noProof="0"/>
              <a:t>둘째 수준</a:t>
            </a:r>
          </a:p>
          <a:p>
            <a:pPr lvl="2"/>
            <a:r>
              <a:rPr lang="ko-KR" altLang="en-US" noProof="0"/>
              <a:t>셋째 수준</a:t>
            </a:r>
          </a:p>
          <a:p>
            <a:pPr lvl="3"/>
            <a:r>
              <a:rPr lang="ko-KR" altLang="en-US" noProof="0"/>
              <a:t>넷째 수준</a:t>
            </a:r>
          </a:p>
          <a:p>
            <a:pPr lvl="4"/>
            <a:r>
              <a:rPr lang="ko-KR" altLang="en-US" noProof="0"/>
              <a:t>다섯째 수준</a:t>
            </a:r>
          </a:p>
        </p:txBody>
      </p:sp>
      <p:sp>
        <p:nvSpPr>
          <p:cNvPr id="6" name="바닥글 개체 틀 5"/>
          <p:cNvSpPr>
            <a:spLocks noGrp="1"/>
          </p:cNvSpPr>
          <p:nvPr>
            <p:ph type="ftr" sz="quarter" idx="4"/>
          </p:nvPr>
        </p:nvSpPr>
        <p:spPr>
          <a:xfrm>
            <a:off x="2" y="9440647"/>
            <a:ext cx="2949786" cy="496966"/>
          </a:xfrm>
          <a:prstGeom prst="rect">
            <a:avLst/>
          </a:prstGeom>
        </p:spPr>
        <p:txBody>
          <a:bodyPr vert="horz" lIns="95687" tIns="47843" rIns="95687" bIns="47843" rtlCol="0" anchor="b"/>
          <a:lstStyle>
            <a:lvl1pPr algn="l">
              <a:defRPr sz="1300">
                <a:latin typeface="굴림" pitchFamily="50" charset="-127"/>
                <a:ea typeface="굴림" pitchFamily="50" charset="-127"/>
              </a:defRPr>
            </a:lvl1pPr>
          </a:lstStyle>
          <a:p>
            <a:pPr>
              <a:defRPr/>
            </a:pPr>
            <a:endParaRPr lang="ko-KR" altLang="en-US"/>
          </a:p>
        </p:txBody>
      </p:sp>
      <p:sp>
        <p:nvSpPr>
          <p:cNvPr id="7" name="슬라이드 번호 개체 틀 6"/>
          <p:cNvSpPr>
            <a:spLocks noGrp="1"/>
          </p:cNvSpPr>
          <p:nvPr>
            <p:ph type="sldNum" sz="quarter" idx="5"/>
          </p:nvPr>
        </p:nvSpPr>
        <p:spPr>
          <a:xfrm>
            <a:off x="3855840" y="9440647"/>
            <a:ext cx="2949786" cy="496966"/>
          </a:xfrm>
          <a:prstGeom prst="rect">
            <a:avLst/>
          </a:prstGeom>
        </p:spPr>
        <p:txBody>
          <a:bodyPr vert="horz" lIns="95687" tIns="47843" rIns="95687" bIns="47843" rtlCol="0" anchor="b"/>
          <a:lstStyle>
            <a:lvl1pPr algn="r">
              <a:defRPr sz="1300">
                <a:latin typeface="굴림" pitchFamily="50" charset="-127"/>
                <a:ea typeface="굴림" pitchFamily="50" charset="-127"/>
              </a:defRPr>
            </a:lvl1pPr>
          </a:lstStyle>
          <a:p>
            <a:pPr>
              <a:defRPr/>
            </a:pPr>
            <a:fld id="{AC648241-E5FA-49ED-B9B8-F1B58BFB950F}" type="slidenum">
              <a:rPr lang="ko-KR" altLang="en-US"/>
              <a:pPr>
                <a:defRPr/>
              </a:pPr>
              <a:t>‹#›</a:t>
            </a:fld>
            <a:endParaRPr lang="ko-KR" altLang="en-US"/>
          </a:p>
        </p:txBody>
      </p:sp>
    </p:spTree>
    <p:extLst>
      <p:ext uri="{BB962C8B-B14F-4D97-AF65-F5344CB8AC3E}">
        <p14:creationId xmlns:p14="http://schemas.microsoft.com/office/powerpoint/2010/main" val="2729316648"/>
      </p:ext>
    </p:extLst>
  </p:cSld>
  <p:clrMap bg1="lt1" tx1="dk1" bg2="lt2" tx2="dk2" accent1="accent1" accent2="accent2" accent3="accent3" accent4="accent4" accent5="accent5" accent6="accent6" hlink="hlink" folHlink="folHlink"/>
  <p:notesStyle>
    <a:lvl1pPr algn="l" rtl="0" eaLnBrk="0" fontAlgn="base" latinLnBrk="1" hangingPunct="0">
      <a:spcBef>
        <a:spcPct val="30000"/>
      </a:spcBef>
      <a:spcAft>
        <a:spcPct val="0"/>
      </a:spcAft>
      <a:defRPr sz="1200" kern="1200">
        <a:solidFill>
          <a:schemeClr val="tx1"/>
        </a:solidFill>
        <a:latin typeface="+mn-lt"/>
        <a:ea typeface="+mn-ea"/>
        <a:cs typeface="+mn-cs"/>
      </a:defRPr>
    </a:lvl1pPr>
    <a:lvl2pPr marL="457200" algn="l" rtl="0" eaLnBrk="0" fontAlgn="base" latinLnBrk="1" hangingPunct="0">
      <a:spcBef>
        <a:spcPct val="30000"/>
      </a:spcBef>
      <a:spcAft>
        <a:spcPct val="0"/>
      </a:spcAft>
      <a:defRPr sz="1200" kern="1200">
        <a:solidFill>
          <a:schemeClr val="tx1"/>
        </a:solidFill>
        <a:latin typeface="+mn-lt"/>
        <a:ea typeface="+mn-ea"/>
        <a:cs typeface="+mn-cs"/>
      </a:defRPr>
    </a:lvl2pPr>
    <a:lvl3pPr marL="914400" algn="l" rtl="0" eaLnBrk="0" fontAlgn="base" latinLnBrk="1" hangingPunct="0">
      <a:spcBef>
        <a:spcPct val="30000"/>
      </a:spcBef>
      <a:spcAft>
        <a:spcPct val="0"/>
      </a:spcAft>
      <a:defRPr sz="1200" kern="1200">
        <a:solidFill>
          <a:schemeClr val="tx1"/>
        </a:solidFill>
        <a:latin typeface="+mn-lt"/>
        <a:ea typeface="+mn-ea"/>
        <a:cs typeface="+mn-cs"/>
      </a:defRPr>
    </a:lvl3pPr>
    <a:lvl4pPr marL="1371600" algn="l" rtl="0" eaLnBrk="0" fontAlgn="base" latinLnBrk="1" hangingPunct="0">
      <a:spcBef>
        <a:spcPct val="30000"/>
      </a:spcBef>
      <a:spcAft>
        <a:spcPct val="0"/>
      </a:spcAft>
      <a:defRPr sz="1200" kern="1200">
        <a:solidFill>
          <a:schemeClr val="tx1"/>
        </a:solidFill>
        <a:latin typeface="+mn-lt"/>
        <a:ea typeface="+mn-ea"/>
        <a:cs typeface="+mn-cs"/>
      </a:defRPr>
    </a:lvl4pPr>
    <a:lvl5pPr marL="1828800" algn="l" rtl="0" eaLnBrk="0" fontAlgn="base" latinLnBrk="1" hangingPunct="0">
      <a:spcBef>
        <a:spcPct val="30000"/>
      </a:spcBef>
      <a:spcAft>
        <a:spcPct val="0"/>
      </a:spcAft>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7.gif"/></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제목 슬라이드">
    <p:spTree>
      <p:nvGrpSpPr>
        <p:cNvPr id="1" name=""/>
        <p:cNvGrpSpPr/>
        <p:nvPr/>
      </p:nvGrpSpPr>
      <p:grpSpPr>
        <a:xfrm>
          <a:off x="0" y="0"/>
          <a:ext cx="0" cy="0"/>
          <a:chOff x="0" y="0"/>
          <a:chExt cx="0" cy="0"/>
        </a:xfrm>
      </p:grpSpPr>
      <p:sp>
        <p:nvSpPr>
          <p:cNvPr id="2" name="Rectangle 2"/>
          <p:cNvSpPr>
            <a:spLocks noChangeArrowheads="1"/>
          </p:cNvSpPr>
          <p:nvPr userDrawn="1"/>
        </p:nvSpPr>
        <p:spPr bwMode="auto">
          <a:xfrm>
            <a:off x="0" y="900113"/>
            <a:ext cx="10693400" cy="6661150"/>
          </a:xfrm>
          <a:prstGeom prst="rect">
            <a:avLst/>
          </a:prstGeom>
          <a:solidFill>
            <a:srgbClr val="DEDED8"/>
          </a:solidFill>
          <a:ln w="9525">
            <a:noFill/>
            <a:miter lim="800000"/>
            <a:headEnd/>
            <a:tailEnd/>
          </a:ln>
        </p:spPr>
        <p:txBody>
          <a:bodyPr wrap="none" lIns="91186" tIns="45590" rIns="91186" bIns="45590" anchor="ctr"/>
          <a:lstStyle/>
          <a:p>
            <a:pPr defTabSz="912813" fontAlgn="auto" latinLnBrk="0">
              <a:lnSpc>
                <a:spcPct val="130000"/>
              </a:lnSpc>
              <a:spcBef>
                <a:spcPct val="50000"/>
              </a:spcBef>
              <a:spcAft>
                <a:spcPts val="0"/>
              </a:spcAft>
              <a:defRPr/>
            </a:pPr>
            <a:endParaRPr kumimoji="0" lang="ko-KR" altLang="en-US" sz="1700" kern="0">
              <a:solidFill>
                <a:srgbClr val="000000"/>
              </a:solidFill>
              <a:latin typeface="Arial" panose="020B0604020202020204" pitchFamily="34" charset="0"/>
              <a:ea typeface="-윤고딕340" pitchFamily="18" charset="-127"/>
              <a:cs typeface="Arial" panose="020B0604020202020204" pitchFamily="34" charset="0"/>
            </a:endParaRPr>
          </a:p>
        </p:txBody>
      </p:sp>
      <p:sp>
        <p:nvSpPr>
          <p:cNvPr id="3" name="Rectangle 4"/>
          <p:cNvSpPr>
            <a:spLocks noChangeArrowheads="1"/>
          </p:cNvSpPr>
          <p:nvPr userDrawn="1"/>
        </p:nvSpPr>
        <p:spPr bwMode="auto">
          <a:xfrm>
            <a:off x="720725" y="0"/>
            <a:ext cx="2159000" cy="107950"/>
          </a:xfrm>
          <a:prstGeom prst="rect">
            <a:avLst/>
          </a:prstGeom>
          <a:solidFill>
            <a:srgbClr val="C00000"/>
          </a:solidFill>
          <a:ln w="9525">
            <a:noFill/>
            <a:miter lim="800000"/>
            <a:headEnd/>
            <a:tailEnd/>
          </a:ln>
        </p:spPr>
        <p:txBody>
          <a:bodyPr wrap="none" lIns="91186" tIns="45590" rIns="91186" bIns="45590" anchor="ctr"/>
          <a:lstStyle/>
          <a:p>
            <a:pPr defTabSz="912813" fontAlgn="auto" latinLnBrk="0">
              <a:lnSpc>
                <a:spcPct val="130000"/>
              </a:lnSpc>
              <a:spcBef>
                <a:spcPct val="50000"/>
              </a:spcBef>
              <a:spcAft>
                <a:spcPts val="0"/>
              </a:spcAft>
              <a:defRPr/>
            </a:pPr>
            <a:endParaRPr kumimoji="0" lang="ko-KR" altLang="en-US" sz="1700" kern="0">
              <a:solidFill>
                <a:srgbClr val="000000"/>
              </a:solidFill>
              <a:latin typeface="Arial" panose="020B0604020202020204" pitchFamily="34" charset="0"/>
              <a:ea typeface="-윤고딕340" pitchFamily="18" charset="-127"/>
              <a:cs typeface="Arial" panose="020B0604020202020204" pitchFamily="34" charset="0"/>
            </a:endParaRPr>
          </a:p>
        </p:txBody>
      </p:sp>
      <p:sp>
        <p:nvSpPr>
          <p:cNvPr id="4" name="Text Box 6"/>
          <p:cNvSpPr txBox="1">
            <a:spLocks noChangeArrowheads="1"/>
          </p:cNvSpPr>
          <p:nvPr userDrawn="1"/>
        </p:nvSpPr>
        <p:spPr bwMode="auto">
          <a:xfrm>
            <a:off x="600010" y="128588"/>
            <a:ext cx="4278638" cy="246221"/>
          </a:xfrm>
          <a:prstGeom prst="rect">
            <a:avLst/>
          </a:prstGeom>
          <a:noFill/>
          <a:ln w="9525" algn="ctr">
            <a:noFill/>
            <a:miter lim="800000"/>
            <a:headEnd/>
            <a:tailEnd/>
          </a:ln>
          <a:effectLst/>
        </p:spPr>
        <p:txBody>
          <a:bodyPr wrap="square">
            <a:spAutoFit/>
          </a:bodyPr>
          <a:lstStyle/>
          <a:p>
            <a:pPr algn="l" defTabSz="995363" fontAlgn="auto" latinLnBrk="0">
              <a:spcBef>
                <a:spcPts val="0"/>
              </a:spcBef>
              <a:spcAft>
                <a:spcPts val="0"/>
              </a:spcAft>
              <a:defRPr/>
            </a:pPr>
            <a:r>
              <a:rPr kumimoji="0" lang="en-US" altLang="ko-KR" sz="1000" kern="0" dirty="0">
                <a:solidFill>
                  <a:srgbClr val="FFFFFF">
                    <a:lumMod val="50000"/>
                  </a:srgbClr>
                </a:solidFill>
                <a:latin typeface="Arial" panose="020B0604020202020204" pitchFamily="34" charset="0"/>
                <a:ea typeface="휴먼엑스포" pitchFamily="18" charset="-127"/>
                <a:cs typeface="Arial" panose="020B0604020202020204" pitchFamily="34" charset="0"/>
              </a:rPr>
              <a:t>Modernization of Uzbekistan Building Code (UBC) System</a:t>
            </a:r>
            <a:endParaRPr kumimoji="0" lang="ko-KR" altLang="en-US" sz="1000" kern="0" dirty="0">
              <a:solidFill>
                <a:srgbClr val="FFFFFF">
                  <a:lumMod val="50000"/>
                </a:srgbClr>
              </a:solidFill>
              <a:latin typeface="Arial" panose="020B0604020202020204" pitchFamily="34" charset="0"/>
              <a:ea typeface="휴먼엑스포" pitchFamily="18" charset="-127"/>
              <a:cs typeface="Arial" panose="020B0604020202020204" pitchFamily="34" charset="0"/>
            </a:endParaRPr>
          </a:p>
        </p:txBody>
      </p:sp>
      <p:sp>
        <p:nvSpPr>
          <p:cNvPr id="5" name="슬라이드 번호 개체 틀 5"/>
          <p:cNvSpPr txBox="1">
            <a:spLocks/>
          </p:cNvSpPr>
          <p:nvPr userDrawn="1"/>
        </p:nvSpPr>
        <p:spPr>
          <a:xfrm>
            <a:off x="10063225" y="493713"/>
            <a:ext cx="630176" cy="403225"/>
          </a:xfrm>
          <a:prstGeom prst="rect">
            <a:avLst/>
          </a:prstGeom>
        </p:spPr>
        <p:txBody>
          <a:bodyPr lIns="104306" tIns="52153" rIns="104306" bIns="52153" anchor="ctr"/>
          <a:lstStyle/>
          <a:p>
            <a:pPr defTabSz="1043056" fontAlgn="auto">
              <a:spcBef>
                <a:spcPts val="0"/>
              </a:spcBef>
              <a:spcAft>
                <a:spcPts val="0"/>
              </a:spcAft>
              <a:defRPr/>
            </a:pPr>
            <a:r>
              <a:rPr kumimoji="0" lang="en-US" altLang="ko-KR" sz="1000" kern="0" dirty="0">
                <a:solidFill>
                  <a:srgbClr val="808080"/>
                </a:solidFill>
                <a:latin typeface="Arial" panose="020B0604020202020204" pitchFamily="34" charset="0"/>
                <a:ea typeface="Arial Unicode MS" pitchFamily="50" charset="-127"/>
                <a:cs typeface="Arial" panose="020B0604020202020204" pitchFamily="34" charset="0"/>
              </a:rPr>
              <a:t>● </a:t>
            </a:r>
            <a:fld id="{F58F95F5-2853-49B8-A0DF-F5D643B5F0F1}" type="slidenum">
              <a:rPr kumimoji="0" lang="ko-KR" altLang="en-US" sz="1400">
                <a:solidFill>
                  <a:schemeClr val="tx1">
                    <a:tint val="75000"/>
                  </a:schemeClr>
                </a:solidFill>
                <a:latin typeface="Arial" panose="020B0604020202020204" pitchFamily="34" charset="0"/>
                <a:ea typeface="+mn-ea"/>
                <a:cs typeface="Arial" panose="020B0604020202020204" pitchFamily="34" charset="0"/>
              </a:rPr>
              <a:pPr defTabSz="1043056" fontAlgn="auto">
                <a:spcBef>
                  <a:spcPts val="0"/>
                </a:spcBef>
                <a:spcAft>
                  <a:spcPts val="0"/>
                </a:spcAft>
                <a:defRPr/>
              </a:pPr>
              <a:t>‹#›</a:t>
            </a:fld>
            <a:endParaRPr kumimoji="0" lang="ko-KR" altLang="en-US" sz="1400" dirty="0">
              <a:solidFill>
                <a:schemeClr val="tx1">
                  <a:tint val="75000"/>
                </a:schemeClr>
              </a:solidFill>
              <a:latin typeface="Arial" panose="020B0604020202020204" pitchFamily="34" charset="0"/>
              <a:ea typeface="+mn-ea"/>
              <a:cs typeface="Arial" panose="020B0604020202020204" pitchFamily="34" charset="0"/>
            </a:endParaRPr>
          </a:p>
        </p:txBody>
      </p:sp>
      <p:sp>
        <p:nvSpPr>
          <p:cNvPr id="8" name="내용 개체 틀 2"/>
          <p:cNvSpPr>
            <a:spLocks noGrp="1"/>
          </p:cNvSpPr>
          <p:nvPr>
            <p:ph idx="1"/>
          </p:nvPr>
        </p:nvSpPr>
        <p:spPr>
          <a:xfrm>
            <a:off x="136097" y="1078669"/>
            <a:ext cx="10401762" cy="6277905"/>
          </a:xfrm>
        </p:spPr>
        <p:txBody>
          <a:bodyPr/>
          <a:lstStyle>
            <a:lvl1pPr marL="265113" indent="-265113">
              <a:buClrTx/>
              <a:buFont typeface="Wingdings" pitchFamily="2" charset="2"/>
              <a:buChar char="§"/>
              <a:defRPr sz="1800" b="1" baseline="0">
                <a:latin typeface="Arial" pitchFamily="34" charset="0"/>
                <a:ea typeface="맑은 고딕" pitchFamily="50" charset="-127"/>
                <a:cs typeface="Arial" pitchFamily="34" charset="0"/>
              </a:defRPr>
            </a:lvl1pPr>
            <a:lvl2pPr marL="625475" indent="-266700">
              <a:buFont typeface="Arial" pitchFamily="34" charset="0"/>
              <a:buChar char="•"/>
              <a:defRPr sz="1600" b="0">
                <a:latin typeface="Arial" pitchFamily="34" charset="0"/>
                <a:ea typeface="맑은 고딕" pitchFamily="50" charset="-127"/>
                <a:cs typeface="Arial" pitchFamily="34" charset="0"/>
              </a:defRPr>
            </a:lvl2pPr>
            <a:lvl3pPr marL="984250" indent="-265113">
              <a:buFont typeface="Arial" pitchFamily="34" charset="0"/>
              <a:buChar char="-"/>
              <a:defRPr sz="1400" b="0">
                <a:latin typeface="Arial" pitchFamily="34" charset="0"/>
                <a:ea typeface="맑은 고딕" pitchFamily="50" charset="-127"/>
                <a:cs typeface="Arial" pitchFamily="34" charset="0"/>
              </a:defRPr>
            </a:lvl3pPr>
            <a:lvl4pPr marL="1344613" indent="-266700">
              <a:buFont typeface="+mj-lt"/>
              <a:buAutoNum type="arabicParenR"/>
              <a:defRPr sz="1200" b="0">
                <a:latin typeface="Arial" pitchFamily="34" charset="0"/>
                <a:ea typeface="맑은 고딕" pitchFamily="50" charset="-127"/>
                <a:cs typeface="Arial" pitchFamily="34" charset="0"/>
              </a:defRPr>
            </a:lvl4pPr>
            <a:lvl5pPr marL="1703388" indent="-265113">
              <a:buFont typeface="+mj-lt"/>
              <a:buAutoNum type="alphaLcPeriod"/>
              <a:defRPr sz="1100" b="0">
                <a:latin typeface="Arial" pitchFamily="34" charset="0"/>
                <a:ea typeface="맑은 고딕" pitchFamily="50" charset="-127"/>
                <a:cs typeface="Arial" pitchFamily="34" charset="0"/>
              </a:defRPr>
            </a:lvl5p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9" name="내용 개체 틀 2"/>
          <p:cNvSpPr>
            <a:spLocks noGrp="1"/>
          </p:cNvSpPr>
          <p:nvPr>
            <p:ph idx="10"/>
          </p:nvPr>
        </p:nvSpPr>
        <p:spPr>
          <a:xfrm>
            <a:off x="526984" y="421435"/>
            <a:ext cx="9529893" cy="365130"/>
          </a:xfrm>
          <a:ln w="50800">
            <a:noFill/>
            <a:prstDash val="sysDot"/>
          </a:ln>
        </p:spPr>
        <p:txBody>
          <a:bodyPr anchor="ctr"/>
          <a:lstStyle>
            <a:lvl1pPr marL="208250" indent="-208250">
              <a:buClrTx/>
              <a:buFontTx/>
              <a:buNone/>
              <a:defRPr sz="2400" b="1" baseline="0">
                <a:solidFill>
                  <a:srgbClr val="C00000"/>
                </a:solidFill>
                <a:latin typeface="Arial" panose="020B0604020202020204" pitchFamily="34" charset="0"/>
                <a:ea typeface="HY견고딕" pitchFamily="18" charset="-127"/>
                <a:cs typeface="Arial" pitchFamily="34" charset="0"/>
              </a:defRPr>
            </a:lvl1pPr>
            <a:lvl2pPr marL="615693" indent="-208250">
              <a:defRPr sz="1800" b="0">
                <a:latin typeface="맑은 고딕" pitchFamily="50" charset="-127"/>
                <a:ea typeface="맑은 고딕" pitchFamily="50" charset="-127"/>
              </a:defRPr>
            </a:lvl2pPr>
            <a:lvl3pPr marL="1024947" indent="-210060">
              <a:defRPr sz="1600" b="0">
                <a:latin typeface="맑은 고딕" pitchFamily="50" charset="-127"/>
                <a:ea typeface="맑은 고딕" pitchFamily="50" charset="-127"/>
              </a:defRPr>
            </a:lvl3pPr>
            <a:lvl4pPr marL="1432392" indent="-210060">
              <a:buFont typeface="Wingdings" pitchFamily="2" charset="2"/>
              <a:buChar char="Ø"/>
              <a:defRPr sz="1400" b="0">
                <a:latin typeface="맑은 고딕" pitchFamily="50" charset="-127"/>
                <a:ea typeface="맑은 고딕" pitchFamily="50" charset="-127"/>
              </a:defRPr>
            </a:lvl4pPr>
            <a:lvl5pPr marL="1839835" indent="-199195">
              <a:defRPr sz="1400" b="0">
                <a:latin typeface="맑은 고딕" pitchFamily="50" charset="-127"/>
                <a:ea typeface="맑은 고딕" pitchFamily="50" charset="-127"/>
              </a:defRPr>
            </a:lvl5pPr>
          </a:lstStyle>
          <a:p>
            <a:pPr lvl="0"/>
            <a:r>
              <a:rPr lang="ko-KR" altLang="en-US" dirty="0"/>
              <a:t>마스터 텍스트 스타일을 편집합니다</a:t>
            </a:r>
          </a:p>
        </p:txBody>
      </p:sp>
      <p:grpSp>
        <p:nvGrpSpPr>
          <p:cNvPr id="10" name="그룹 9">
            <a:extLst>
              <a:ext uri="{FF2B5EF4-FFF2-40B4-BE49-F238E27FC236}">
                <a16:creationId xmlns:a16="http://schemas.microsoft.com/office/drawing/2014/main" id="{9750BC28-0D7B-4415-88F1-B58E27D6447C}"/>
              </a:ext>
            </a:extLst>
          </p:cNvPr>
          <p:cNvGrpSpPr/>
          <p:nvPr userDrawn="1"/>
        </p:nvGrpSpPr>
        <p:grpSpPr>
          <a:xfrm>
            <a:off x="7902984" y="36215"/>
            <a:ext cx="2379207" cy="418774"/>
            <a:chOff x="131757" y="57524"/>
            <a:chExt cx="2379207" cy="418774"/>
          </a:xfrm>
        </p:grpSpPr>
        <p:pic>
          <p:nvPicPr>
            <p:cNvPr id="11" name="그림 10">
              <a:extLst>
                <a:ext uri="{FF2B5EF4-FFF2-40B4-BE49-F238E27FC236}">
                  <a16:creationId xmlns:a16="http://schemas.microsoft.com/office/drawing/2014/main" id="{B77C7876-0B01-48AB-BF89-89DD03D78A9D}"/>
                </a:ext>
              </a:extLst>
            </p:cNvPr>
            <p:cNvPicPr>
              <a:picLocks noChangeAspect="1"/>
            </p:cNvPicPr>
            <p:nvPr/>
          </p:nvPicPr>
          <p:blipFill>
            <a:blip r:embed="rId2"/>
            <a:stretch>
              <a:fillRect/>
            </a:stretch>
          </p:blipFill>
          <p:spPr>
            <a:xfrm>
              <a:off x="131757" y="57524"/>
              <a:ext cx="418774" cy="418774"/>
            </a:xfrm>
            <a:prstGeom prst="rect">
              <a:avLst/>
            </a:prstGeom>
          </p:spPr>
        </p:pic>
        <p:pic>
          <p:nvPicPr>
            <p:cNvPr id="12" name="그림 11">
              <a:extLst>
                <a:ext uri="{FF2B5EF4-FFF2-40B4-BE49-F238E27FC236}">
                  <a16:creationId xmlns:a16="http://schemas.microsoft.com/office/drawing/2014/main" id="{323599A5-A4BF-45BE-AE74-3FC6D1EF7CB9}"/>
                </a:ext>
              </a:extLst>
            </p:cNvPr>
            <p:cNvPicPr>
              <a:picLocks noChangeAspect="1"/>
            </p:cNvPicPr>
            <p:nvPr/>
          </p:nvPicPr>
          <p:blipFill>
            <a:blip r:embed="rId3"/>
            <a:stretch>
              <a:fillRect/>
            </a:stretch>
          </p:blipFill>
          <p:spPr>
            <a:xfrm>
              <a:off x="596516" y="146177"/>
              <a:ext cx="358669" cy="241468"/>
            </a:xfrm>
            <a:prstGeom prst="rect">
              <a:avLst/>
            </a:prstGeom>
          </p:spPr>
        </p:pic>
        <p:pic>
          <p:nvPicPr>
            <p:cNvPr id="13" name="그림 12">
              <a:extLst>
                <a:ext uri="{FF2B5EF4-FFF2-40B4-BE49-F238E27FC236}">
                  <a16:creationId xmlns:a16="http://schemas.microsoft.com/office/drawing/2014/main" id="{C050777A-9BA0-457C-B73E-49052A5516CF}"/>
                </a:ext>
              </a:extLst>
            </p:cNvPr>
            <p:cNvPicPr>
              <a:picLocks noChangeAspect="1"/>
            </p:cNvPicPr>
            <p:nvPr/>
          </p:nvPicPr>
          <p:blipFill>
            <a:blip r:embed="rId4"/>
            <a:stretch>
              <a:fillRect/>
            </a:stretch>
          </p:blipFill>
          <p:spPr>
            <a:xfrm>
              <a:off x="1028564" y="115047"/>
              <a:ext cx="358669" cy="303728"/>
            </a:xfrm>
            <a:prstGeom prst="rect">
              <a:avLst/>
            </a:prstGeom>
          </p:spPr>
        </p:pic>
        <p:pic>
          <p:nvPicPr>
            <p:cNvPr id="14" name="그림 13">
              <a:extLst>
                <a:ext uri="{FF2B5EF4-FFF2-40B4-BE49-F238E27FC236}">
                  <a16:creationId xmlns:a16="http://schemas.microsoft.com/office/drawing/2014/main" id="{7CEFDEDD-7980-4E84-9DE4-093EC837B458}"/>
                </a:ext>
              </a:extLst>
            </p:cNvPr>
            <p:cNvPicPr>
              <a:picLocks noChangeAspect="1"/>
            </p:cNvPicPr>
            <p:nvPr/>
          </p:nvPicPr>
          <p:blipFill>
            <a:blip r:embed="rId5"/>
            <a:stretch>
              <a:fillRect/>
            </a:stretch>
          </p:blipFill>
          <p:spPr>
            <a:xfrm>
              <a:off x="1424608" y="87376"/>
              <a:ext cx="477661" cy="359069"/>
            </a:xfrm>
            <a:prstGeom prst="rect">
              <a:avLst/>
            </a:prstGeom>
          </p:spPr>
        </p:pic>
        <p:pic>
          <p:nvPicPr>
            <p:cNvPr id="15" name="그림 14">
              <a:extLst>
                <a:ext uri="{FF2B5EF4-FFF2-40B4-BE49-F238E27FC236}">
                  <a16:creationId xmlns:a16="http://schemas.microsoft.com/office/drawing/2014/main" id="{27307A9D-7F17-452B-8380-4EA420FDC90F}"/>
                </a:ext>
              </a:extLst>
            </p:cNvPr>
            <p:cNvPicPr>
              <a:picLocks noChangeAspect="1"/>
            </p:cNvPicPr>
            <p:nvPr/>
          </p:nvPicPr>
          <p:blipFill>
            <a:blip r:embed="rId6"/>
            <a:stretch>
              <a:fillRect/>
            </a:stretch>
          </p:blipFill>
          <p:spPr>
            <a:xfrm>
              <a:off x="1712640" y="85910"/>
              <a:ext cx="798324" cy="362002"/>
            </a:xfrm>
            <a:prstGeom prst="rect">
              <a:avLst/>
            </a:prstGeom>
          </p:spPr>
        </p:pic>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3_제목 슬라이드">
    <p:spTree>
      <p:nvGrpSpPr>
        <p:cNvPr id="1" name=""/>
        <p:cNvGrpSpPr/>
        <p:nvPr/>
      </p:nvGrpSpPr>
      <p:grpSpPr>
        <a:xfrm>
          <a:off x="0" y="0"/>
          <a:ext cx="0" cy="0"/>
          <a:chOff x="0" y="0"/>
          <a:chExt cx="0" cy="0"/>
        </a:xfrm>
      </p:grpSpPr>
      <p:sp>
        <p:nvSpPr>
          <p:cNvPr id="2" name="Rectangle 2"/>
          <p:cNvSpPr>
            <a:spLocks noChangeArrowheads="1"/>
          </p:cNvSpPr>
          <p:nvPr userDrawn="1"/>
        </p:nvSpPr>
        <p:spPr bwMode="auto">
          <a:xfrm>
            <a:off x="0" y="0"/>
            <a:ext cx="10693400" cy="7561263"/>
          </a:xfrm>
          <a:prstGeom prst="rect">
            <a:avLst/>
          </a:prstGeom>
          <a:solidFill>
            <a:srgbClr val="DEDED8"/>
          </a:solidFill>
          <a:ln w="9525">
            <a:noFill/>
            <a:miter lim="800000"/>
            <a:headEnd/>
            <a:tailEnd/>
          </a:ln>
        </p:spPr>
        <p:txBody>
          <a:bodyPr wrap="none" lIns="91186" tIns="45590" rIns="91186" bIns="45590" anchor="ctr"/>
          <a:lstStyle/>
          <a:p>
            <a:pPr defTabSz="912813" fontAlgn="auto" latinLnBrk="0">
              <a:lnSpc>
                <a:spcPct val="130000"/>
              </a:lnSpc>
              <a:spcBef>
                <a:spcPct val="50000"/>
              </a:spcBef>
              <a:spcAft>
                <a:spcPts val="0"/>
              </a:spcAft>
              <a:defRPr/>
            </a:pPr>
            <a:endParaRPr kumimoji="0" lang="ko-KR" altLang="en-US" sz="1700" kern="0" dirty="0">
              <a:solidFill>
                <a:srgbClr val="000000"/>
              </a:solidFill>
              <a:latin typeface="-윤고딕340" pitchFamily="18" charset="-127"/>
              <a:ea typeface="-윤고딕340" pitchFamily="18" charset="-127"/>
            </a:endParaRPr>
          </a:p>
        </p:txBody>
      </p:sp>
      <p:grpSp>
        <p:nvGrpSpPr>
          <p:cNvPr id="5" name="그룹 4">
            <a:extLst>
              <a:ext uri="{FF2B5EF4-FFF2-40B4-BE49-F238E27FC236}">
                <a16:creationId xmlns:a16="http://schemas.microsoft.com/office/drawing/2014/main" id="{49C9FFBE-69F1-4C15-8163-447E4CABE9F5}"/>
              </a:ext>
            </a:extLst>
          </p:cNvPr>
          <p:cNvGrpSpPr/>
          <p:nvPr userDrawn="1"/>
        </p:nvGrpSpPr>
        <p:grpSpPr>
          <a:xfrm>
            <a:off x="2610396" y="5846633"/>
            <a:ext cx="5916406" cy="894735"/>
            <a:chOff x="1952918" y="5649498"/>
            <a:chExt cx="5916406" cy="894735"/>
          </a:xfrm>
        </p:grpSpPr>
        <p:pic>
          <p:nvPicPr>
            <p:cNvPr id="6" name="그림 5">
              <a:extLst>
                <a:ext uri="{FF2B5EF4-FFF2-40B4-BE49-F238E27FC236}">
                  <a16:creationId xmlns:a16="http://schemas.microsoft.com/office/drawing/2014/main" id="{22D7A6BB-1873-4A9A-8013-EE534DB5278D}"/>
                </a:ext>
              </a:extLst>
            </p:cNvPr>
            <p:cNvPicPr>
              <a:picLocks noChangeAspect="1"/>
            </p:cNvPicPr>
            <p:nvPr/>
          </p:nvPicPr>
          <p:blipFill>
            <a:blip r:embed="rId2"/>
            <a:stretch>
              <a:fillRect/>
            </a:stretch>
          </p:blipFill>
          <p:spPr>
            <a:xfrm>
              <a:off x="1952918" y="5649498"/>
              <a:ext cx="894735" cy="894735"/>
            </a:xfrm>
            <a:prstGeom prst="rect">
              <a:avLst/>
            </a:prstGeom>
          </p:spPr>
        </p:pic>
        <p:pic>
          <p:nvPicPr>
            <p:cNvPr id="9" name="그림 8">
              <a:extLst>
                <a:ext uri="{FF2B5EF4-FFF2-40B4-BE49-F238E27FC236}">
                  <a16:creationId xmlns:a16="http://schemas.microsoft.com/office/drawing/2014/main" id="{6A7EF00C-E0F9-4915-9276-56B7A1623F4E}"/>
                </a:ext>
              </a:extLst>
            </p:cNvPr>
            <p:cNvPicPr>
              <a:picLocks noChangeAspect="1"/>
            </p:cNvPicPr>
            <p:nvPr/>
          </p:nvPicPr>
          <p:blipFill>
            <a:blip r:embed="rId3"/>
            <a:stretch>
              <a:fillRect/>
            </a:stretch>
          </p:blipFill>
          <p:spPr>
            <a:xfrm>
              <a:off x="3152800" y="5838910"/>
              <a:ext cx="766317" cy="515911"/>
            </a:xfrm>
            <a:prstGeom prst="rect">
              <a:avLst/>
            </a:prstGeom>
          </p:spPr>
        </p:pic>
        <p:pic>
          <p:nvPicPr>
            <p:cNvPr id="10" name="그림 9">
              <a:extLst>
                <a:ext uri="{FF2B5EF4-FFF2-40B4-BE49-F238E27FC236}">
                  <a16:creationId xmlns:a16="http://schemas.microsoft.com/office/drawing/2014/main" id="{5C6E70EC-C275-4546-9915-0FEE439F496F}"/>
                </a:ext>
              </a:extLst>
            </p:cNvPr>
            <p:cNvPicPr>
              <a:picLocks noChangeAspect="1"/>
            </p:cNvPicPr>
            <p:nvPr/>
          </p:nvPicPr>
          <p:blipFill>
            <a:blip r:embed="rId4"/>
            <a:stretch>
              <a:fillRect/>
            </a:stretch>
          </p:blipFill>
          <p:spPr>
            <a:xfrm>
              <a:off x="4304928" y="5772399"/>
              <a:ext cx="766316" cy="648932"/>
            </a:xfrm>
            <a:prstGeom prst="rect">
              <a:avLst/>
            </a:prstGeom>
          </p:spPr>
        </p:pic>
        <p:pic>
          <p:nvPicPr>
            <p:cNvPr id="11" name="그림 10">
              <a:extLst>
                <a:ext uri="{FF2B5EF4-FFF2-40B4-BE49-F238E27FC236}">
                  <a16:creationId xmlns:a16="http://schemas.microsoft.com/office/drawing/2014/main" id="{6C0CC4C5-961C-4D90-A3E1-273809F14C13}"/>
                </a:ext>
              </a:extLst>
            </p:cNvPr>
            <p:cNvPicPr>
              <a:picLocks noChangeAspect="1"/>
            </p:cNvPicPr>
            <p:nvPr/>
          </p:nvPicPr>
          <p:blipFill>
            <a:blip r:embed="rId5"/>
            <a:stretch>
              <a:fillRect/>
            </a:stretch>
          </p:blipFill>
          <p:spPr>
            <a:xfrm>
              <a:off x="5336607" y="5713279"/>
              <a:ext cx="1020549" cy="767172"/>
            </a:xfrm>
            <a:prstGeom prst="rect">
              <a:avLst/>
            </a:prstGeom>
          </p:spPr>
        </p:pic>
        <p:pic>
          <p:nvPicPr>
            <p:cNvPr id="12" name="그림 11">
              <a:extLst>
                <a:ext uri="{FF2B5EF4-FFF2-40B4-BE49-F238E27FC236}">
                  <a16:creationId xmlns:a16="http://schemas.microsoft.com/office/drawing/2014/main" id="{84CC5CBC-7DE3-41D2-8238-60F17EBC827B}"/>
                </a:ext>
              </a:extLst>
            </p:cNvPr>
            <p:cNvPicPr>
              <a:picLocks noChangeAspect="1"/>
            </p:cNvPicPr>
            <p:nvPr/>
          </p:nvPicPr>
          <p:blipFill>
            <a:blip r:embed="rId6"/>
            <a:stretch>
              <a:fillRect/>
            </a:stretch>
          </p:blipFill>
          <p:spPr>
            <a:xfrm>
              <a:off x="6163660" y="5710146"/>
              <a:ext cx="1705664" cy="773439"/>
            </a:xfrm>
            <a:prstGeom prst="rect">
              <a:avLst/>
            </a:prstGeom>
          </p:spPr>
        </p:pic>
      </p:grpSp>
      <p:sp>
        <p:nvSpPr>
          <p:cNvPr id="13" name="TextBox 12">
            <a:extLst>
              <a:ext uri="{FF2B5EF4-FFF2-40B4-BE49-F238E27FC236}">
                <a16:creationId xmlns:a16="http://schemas.microsoft.com/office/drawing/2014/main" id="{9BC0D34B-B1E6-41DC-98CD-4F40DF536D2E}"/>
              </a:ext>
            </a:extLst>
          </p:cNvPr>
          <p:cNvSpPr txBox="1"/>
          <p:nvPr userDrawn="1"/>
        </p:nvSpPr>
        <p:spPr>
          <a:xfrm>
            <a:off x="1026220" y="1296355"/>
            <a:ext cx="8640960" cy="461665"/>
          </a:xfrm>
          <a:prstGeom prst="rect">
            <a:avLst/>
          </a:prstGeom>
          <a:noFill/>
        </p:spPr>
        <p:txBody>
          <a:bodyPr wrap="square" rtlCol="0">
            <a:spAutoFit/>
          </a:bodyPr>
          <a:lstStyle/>
          <a:p>
            <a:pPr algn="ctr"/>
            <a:r>
              <a:rPr lang="en-US" altLang="ko-KR" sz="2400" b="1" spc="-150" dirty="0">
                <a:solidFill>
                  <a:srgbClr val="838383"/>
                </a:solidFill>
                <a:latin typeface="Arial" panose="020B0604020202020204" pitchFamily="34" charset="0"/>
                <a:ea typeface="KoPubWorld돋움체 Bold" panose="00000800000000000000" pitchFamily="2" charset="-127"/>
                <a:cs typeface="Arial" panose="020B0604020202020204" pitchFamily="34" charset="0"/>
              </a:rPr>
              <a:t>Modernization of Uzbekistan Building Code (UBC) System</a:t>
            </a:r>
            <a:endParaRPr lang="ko-KR" altLang="en-US" sz="2400" b="1" spc="-150" dirty="0">
              <a:solidFill>
                <a:srgbClr val="838383"/>
              </a:solidFill>
              <a:latin typeface="Arial" panose="020B0604020202020204" pitchFamily="34" charset="0"/>
              <a:ea typeface="KoPubWorld돋움체 Bold" panose="00000800000000000000" pitchFamily="2" charset="-127"/>
              <a:cs typeface="Arial" panose="020B0604020202020204" pitchFamily="34" charset="0"/>
            </a:endParaRPr>
          </a:p>
        </p:txBody>
      </p:sp>
      <p:sp>
        <p:nvSpPr>
          <p:cNvPr id="16" name="제목 개체 틀 1">
            <a:extLst>
              <a:ext uri="{FF2B5EF4-FFF2-40B4-BE49-F238E27FC236}">
                <a16:creationId xmlns:a16="http://schemas.microsoft.com/office/drawing/2014/main" id="{0A3C19FD-C6AD-4A52-9E44-CF920FDB5351}"/>
              </a:ext>
            </a:extLst>
          </p:cNvPr>
          <p:cNvSpPr>
            <a:spLocks noGrp="1"/>
          </p:cNvSpPr>
          <p:nvPr>
            <p:ph type="title"/>
          </p:nvPr>
        </p:nvSpPr>
        <p:spPr bwMode="auto">
          <a:xfrm>
            <a:off x="1026221" y="1908422"/>
            <a:ext cx="8640960" cy="1569661"/>
          </a:xfrm>
          <a:prstGeom prst="rect">
            <a:avLst/>
          </a:prstGeom>
          <a:noFill/>
          <a:ln w="9525">
            <a:noFill/>
            <a:miter lim="800000"/>
            <a:headEnd/>
            <a:tailEnd/>
          </a:ln>
        </p:spPr>
        <p:txBody>
          <a:bodyPr vert="horz" wrap="square" lIns="104306" tIns="52153" rIns="104306" bIns="52153" numCol="1" anchor="ctr" anchorCtr="0" compatLnSpc="1">
            <a:prstTxWarp prst="textNoShape">
              <a:avLst/>
            </a:prstTxWarp>
          </a:bodyPr>
          <a:lstStyle>
            <a:lvl1pPr>
              <a:defRPr kumimoji="1" lang="ko-KR" altLang="en-US" sz="3200" b="1" kern="1200" dirty="0" smtClean="0">
                <a:solidFill>
                  <a:schemeClr val="tx1">
                    <a:lumMod val="85000"/>
                    <a:lumOff val="15000"/>
                  </a:schemeClr>
                </a:solidFill>
                <a:latin typeface="Arial" panose="020B0604020202020204" pitchFamily="34" charset="0"/>
                <a:ea typeface="KoPubWorld돋움체 Bold" panose="00000800000000000000" pitchFamily="2" charset="-127"/>
                <a:cs typeface="Arial" panose="020B0604020202020204" pitchFamily="34" charset="0"/>
              </a:defRPr>
            </a:lvl1pPr>
          </a:lstStyle>
          <a:p>
            <a:pPr lvl="0"/>
            <a:r>
              <a:rPr lang="ko-KR" altLang="en-US" dirty="0"/>
              <a:t>마스터 제목 스타일 편집</a:t>
            </a:r>
          </a:p>
        </p:txBody>
      </p:sp>
      <p:sp>
        <p:nvSpPr>
          <p:cNvPr id="19" name="내용 개체 틀 2">
            <a:extLst>
              <a:ext uri="{FF2B5EF4-FFF2-40B4-BE49-F238E27FC236}">
                <a16:creationId xmlns:a16="http://schemas.microsoft.com/office/drawing/2014/main" id="{510A6C93-99CD-478F-AAB6-4EBA46D87762}"/>
              </a:ext>
            </a:extLst>
          </p:cNvPr>
          <p:cNvSpPr>
            <a:spLocks noGrp="1"/>
          </p:cNvSpPr>
          <p:nvPr>
            <p:ph idx="11" hasCustomPrompt="1"/>
          </p:nvPr>
        </p:nvSpPr>
        <p:spPr>
          <a:xfrm>
            <a:off x="302656" y="4716735"/>
            <a:ext cx="10079285" cy="461666"/>
          </a:xfrm>
        </p:spPr>
        <p:txBody>
          <a:bodyPr/>
          <a:lstStyle>
            <a:lvl1pPr marL="0" indent="0" algn="ctr">
              <a:buClrTx/>
              <a:buFont typeface="Wingdings" pitchFamily="2" charset="2"/>
              <a:buNone/>
              <a:defRPr kumimoji="1" lang="ko-KR" altLang="en-US" sz="2400" b="1" kern="1200" dirty="0" smtClean="0">
                <a:solidFill>
                  <a:schemeClr val="tx1">
                    <a:lumMod val="65000"/>
                    <a:lumOff val="35000"/>
                  </a:schemeClr>
                </a:solidFill>
                <a:latin typeface="Arial" panose="020B0604020202020204" pitchFamily="34" charset="0"/>
                <a:ea typeface="KoPubWorld돋움체 Medium" panose="00000600000000000000" pitchFamily="2" charset="-127"/>
                <a:cs typeface="Arial" panose="020B0604020202020204" pitchFamily="34" charset="0"/>
              </a:defRPr>
            </a:lvl1pPr>
            <a:lvl2pPr marL="625475" indent="-266700">
              <a:buFont typeface="Arial" pitchFamily="34" charset="0"/>
              <a:buChar char="•"/>
              <a:defRPr sz="1600" b="0">
                <a:latin typeface="Arial" pitchFamily="34" charset="0"/>
                <a:ea typeface="맑은 고딕" pitchFamily="50" charset="-127"/>
                <a:cs typeface="Arial" pitchFamily="34" charset="0"/>
              </a:defRPr>
            </a:lvl2pPr>
            <a:lvl3pPr marL="984250" indent="-265113">
              <a:buFont typeface="Arial" pitchFamily="34" charset="0"/>
              <a:buChar char="-"/>
              <a:defRPr sz="1400" b="0">
                <a:latin typeface="Arial" pitchFamily="34" charset="0"/>
                <a:ea typeface="맑은 고딕" pitchFamily="50" charset="-127"/>
                <a:cs typeface="Arial" pitchFamily="34" charset="0"/>
              </a:defRPr>
            </a:lvl3pPr>
            <a:lvl4pPr marL="1344613" indent="-266700">
              <a:buFont typeface="+mj-lt"/>
              <a:buAutoNum type="arabicParenR"/>
              <a:defRPr sz="1200" b="0">
                <a:latin typeface="Arial" pitchFamily="34" charset="0"/>
                <a:ea typeface="맑은 고딕" pitchFamily="50" charset="-127"/>
                <a:cs typeface="Arial" pitchFamily="34" charset="0"/>
              </a:defRPr>
            </a:lvl4pPr>
            <a:lvl5pPr marL="1703388" indent="-265113">
              <a:buFont typeface="+mj-lt"/>
              <a:buAutoNum type="alphaLcPeriod"/>
              <a:defRPr sz="1100" b="0">
                <a:latin typeface="Arial" pitchFamily="34" charset="0"/>
                <a:ea typeface="맑은 고딕" pitchFamily="50" charset="-127"/>
                <a:cs typeface="Arial" pitchFamily="34" charset="0"/>
              </a:defRPr>
            </a:lvl5pPr>
          </a:lstStyle>
          <a:p>
            <a:pPr lvl="0"/>
            <a:r>
              <a:rPr lang="ko-KR" altLang="en-US" dirty="0"/>
              <a:t>마스터 텍스트 스타일을 편집합니다</a:t>
            </a:r>
          </a:p>
        </p:txBody>
      </p:sp>
      <p:sp>
        <p:nvSpPr>
          <p:cNvPr id="20" name="내용 개체 틀 2">
            <a:extLst>
              <a:ext uri="{FF2B5EF4-FFF2-40B4-BE49-F238E27FC236}">
                <a16:creationId xmlns:a16="http://schemas.microsoft.com/office/drawing/2014/main" id="{4FBD87FE-8BA8-4A95-8F0D-3B2E78C691C8}"/>
              </a:ext>
            </a:extLst>
          </p:cNvPr>
          <p:cNvSpPr>
            <a:spLocks noGrp="1"/>
          </p:cNvSpPr>
          <p:nvPr>
            <p:ph idx="12" hasCustomPrompt="1"/>
          </p:nvPr>
        </p:nvSpPr>
        <p:spPr>
          <a:xfrm>
            <a:off x="302655" y="5220791"/>
            <a:ext cx="10079285" cy="360040"/>
          </a:xfrm>
        </p:spPr>
        <p:txBody>
          <a:bodyPr/>
          <a:lstStyle>
            <a:lvl1pPr marL="0" indent="0" algn="ctr">
              <a:buClrTx/>
              <a:buFont typeface="Wingdings" pitchFamily="2" charset="2"/>
              <a:buNone/>
              <a:defRPr kumimoji="1" lang="ko-KR" altLang="en-US" sz="1800" kern="1200" dirty="0" smtClean="0">
                <a:solidFill>
                  <a:schemeClr val="tx1">
                    <a:lumMod val="65000"/>
                    <a:lumOff val="35000"/>
                  </a:schemeClr>
                </a:solidFill>
                <a:latin typeface="Arial" panose="020B0604020202020204" pitchFamily="34" charset="0"/>
                <a:ea typeface="KoPubWorld돋움체 Light" panose="00000300000000000000" pitchFamily="2" charset="-127"/>
                <a:cs typeface="Arial" panose="020B0604020202020204" pitchFamily="34" charset="0"/>
              </a:defRPr>
            </a:lvl1pPr>
            <a:lvl2pPr marL="625475" indent="-266700">
              <a:buFont typeface="Arial" pitchFamily="34" charset="0"/>
              <a:buChar char="•"/>
              <a:defRPr sz="1600" b="0">
                <a:latin typeface="Arial" pitchFamily="34" charset="0"/>
                <a:ea typeface="맑은 고딕" pitchFamily="50" charset="-127"/>
                <a:cs typeface="Arial" pitchFamily="34" charset="0"/>
              </a:defRPr>
            </a:lvl2pPr>
            <a:lvl3pPr marL="984250" indent="-265113">
              <a:buFont typeface="Arial" pitchFamily="34" charset="0"/>
              <a:buChar char="-"/>
              <a:defRPr sz="1400" b="0">
                <a:latin typeface="Arial" pitchFamily="34" charset="0"/>
                <a:ea typeface="맑은 고딕" pitchFamily="50" charset="-127"/>
                <a:cs typeface="Arial" pitchFamily="34" charset="0"/>
              </a:defRPr>
            </a:lvl3pPr>
            <a:lvl4pPr marL="1344613" indent="-266700">
              <a:buFont typeface="+mj-lt"/>
              <a:buAutoNum type="arabicParenR"/>
              <a:defRPr sz="1200" b="0">
                <a:latin typeface="Arial" pitchFamily="34" charset="0"/>
                <a:ea typeface="맑은 고딕" pitchFamily="50" charset="-127"/>
                <a:cs typeface="Arial" pitchFamily="34" charset="0"/>
              </a:defRPr>
            </a:lvl4pPr>
            <a:lvl5pPr marL="1703388" indent="-265113">
              <a:buFont typeface="+mj-lt"/>
              <a:buAutoNum type="alphaLcPeriod"/>
              <a:defRPr sz="1100" b="0">
                <a:latin typeface="Arial" pitchFamily="34" charset="0"/>
                <a:ea typeface="맑은 고딕" pitchFamily="50" charset="-127"/>
                <a:cs typeface="Arial" pitchFamily="34" charset="0"/>
              </a:defRPr>
            </a:lvl5pPr>
          </a:lstStyle>
          <a:p>
            <a:pPr lvl="0"/>
            <a:r>
              <a:rPr lang="ko-KR" altLang="en-US" dirty="0"/>
              <a:t>마스터 텍스트 스타일을 편집합니다</a:t>
            </a:r>
          </a:p>
        </p:txBody>
      </p:sp>
    </p:spTree>
    <p:extLst>
      <p:ext uri="{BB962C8B-B14F-4D97-AF65-F5344CB8AC3E}">
        <p14:creationId xmlns:p14="http://schemas.microsoft.com/office/powerpoint/2010/main" val="172966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4_제목 슬라이드">
    <p:spTree>
      <p:nvGrpSpPr>
        <p:cNvPr id="1" name=""/>
        <p:cNvGrpSpPr/>
        <p:nvPr/>
      </p:nvGrpSpPr>
      <p:grpSpPr>
        <a:xfrm>
          <a:off x="0" y="0"/>
          <a:ext cx="0" cy="0"/>
          <a:chOff x="0" y="0"/>
          <a:chExt cx="0" cy="0"/>
        </a:xfrm>
      </p:grpSpPr>
      <p:sp>
        <p:nvSpPr>
          <p:cNvPr id="2" name="Rectangle 2"/>
          <p:cNvSpPr>
            <a:spLocks noChangeArrowheads="1"/>
          </p:cNvSpPr>
          <p:nvPr userDrawn="1"/>
        </p:nvSpPr>
        <p:spPr bwMode="auto">
          <a:xfrm>
            <a:off x="0" y="0"/>
            <a:ext cx="10693400" cy="7561263"/>
          </a:xfrm>
          <a:prstGeom prst="rect">
            <a:avLst/>
          </a:prstGeom>
          <a:solidFill>
            <a:srgbClr val="DEDED8"/>
          </a:solidFill>
          <a:ln w="9525">
            <a:noFill/>
            <a:miter lim="800000"/>
            <a:headEnd/>
            <a:tailEnd/>
          </a:ln>
        </p:spPr>
        <p:txBody>
          <a:bodyPr wrap="none" lIns="91186" tIns="45590" rIns="91186" bIns="45590" anchor="ctr"/>
          <a:lstStyle/>
          <a:p>
            <a:pPr defTabSz="912813" fontAlgn="auto" latinLnBrk="0">
              <a:lnSpc>
                <a:spcPct val="130000"/>
              </a:lnSpc>
              <a:spcBef>
                <a:spcPct val="50000"/>
              </a:spcBef>
              <a:spcAft>
                <a:spcPts val="0"/>
              </a:spcAft>
              <a:defRPr/>
            </a:pPr>
            <a:endParaRPr kumimoji="0" lang="ko-KR" altLang="en-US" sz="1700" kern="0" dirty="0">
              <a:solidFill>
                <a:srgbClr val="000000"/>
              </a:solidFill>
              <a:latin typeface="-윤고딕340" pitchFamily="18" charset="-127"/>
              <a:ea typeface="-윤고딕340" pitchFamily="18" charset="-127"/>
            </a:endParaRPr>
          </a:p>
        </p:txBody>
      </p:sp>
      <p:grpSp>
        <p:nvGrpSpPr>
          <p:cNvPr id="5" name="그룹 4">
            <a:extLst>
              <a:ext uri="{FF2B5EF4-FFF2-40B4-BE49-F238E27FC236}">
                <a16:creationId xmlns:a16="http://schemas.microsoft.com/office/drawing/2014/main" id="{49C9FFBE-69F1-4C15-8163-447E4CABE9F5}"/>
              </a:ext>
            </a:extLst>
          </p:cNvPr>
          <p:cNvGrpSpPr/>
          <p:nvPr userDrawn="1"/>
        </p:nvGrpSpPr>
        <p:grpSpPr>
          <a:xfrm>
            <a:off x="2610396" y="5846633"/>
            <a:ext cx="5916406" cy="894735"/>
            <a:chOff x="1952918" y="5649498"/>
            <a:chExt cx="5916406" cy="894735"/>
          </a:xfrm>
        </p:grpSpPr>
        <p:pic>
          <p:nvPicPr>
            <p:cNvPr id="6" name="그림 5">
              <a:extLst>
                <a:ext uri="{FF2B5EF4-FFF2-40B4-BE49-F238E27FC236}">
                  <a16:creationId xmlns:a16="http://schemas.microsoft.com/office/drawing/2014/main" id="{22D7A6BB-1873-4A9A-8013-EE534DB5278D}"/>
                </a:ext>
              </a:extLst>
            </p:cNvPr>
            <p:cNvPicPr>
              <a:picLocks noChangeAspect="1"/>
            </p:cNvPicPr>
            <p:nvPr/>
          </p:nvPicPr>
          <p:blipFill>
            <a:blip r:embed="rId2"/>
            <a:stretch>
              <a:fillRect/>
            </a:stretch>
          </p:blipFill>
          <p:spPr>
            <a:xfrm>
              <a:off x="1952918" y="5649498"/>
              <a:ext cx="894735" cy="894735"/>
            </a:xfrm>
            <a:prstGeom prst="rect">
              <a:avLst/>
            </a:prstGeom>
          </p:spPr>
        </p:pic>
        <p:pic>
          <p:nvPicPr>
            <p:cNvPr id="9" name="그림 8">
              <a:extLst>
                <a:ext uri="{FF2B5EF4-FFF2-40B4-BE49-F238E27FC236}">
                  <a16:creationId xmlns:a16="http://schemas.microsoft.com/office/drawing/2014/main" id="{6A7EF00C-E0F9-4915-9276-56B7A1623F4E}"/>
                </a:ext>
              </a:extLst>
            </p:cNvPr>
            <p:cNvPicPr>
              <a:picLocks noChangeAspect="1"/>
            </p:cNvPicPr>
            <p:nvPr/>
          </p:nvPicPr>
          <p:blipFill>
            <a:blip r:embed="rId3"/>
            <a:stretch>
              <a:fillRect/>
            </a:stretch>
          </p:blipFill>
          <p:spPr>
            <a:xfrm>
              <a:off x="3152800" y="5838910"/>
              <a:ext cx="766317" cy="515911"/>
            </a:xfrm>
            <a:prstGeom prst="rect">
              <a:avLst/>
            </a:prstGeom>
          </p:spPr>
        </p:pic>
        <p:pic>
          <p:nvPicPr>
            <p:cNvPr id="10" name="그림 9">
              <a:extLst>
                <a:ext uri="{FF2B5EF4-FFF2-40B4-BE49-F238E27FC236}">
                  <a16:creationId xmlns:a16="http://schemas.microsoft.com/office/drawing/2014/main" id="{5C6E70EC-C275-4546-9915-0FEE439F496F}"/>
                </a:ext>
              </a:extLst>
            </p:cNvPr>
            <p:cNvPicPr>
              <a:picLocks noChangeAspect="1"/>
            </p:cNvPicPr>
            <p:nvPr/>
          </p:nvPicPr>
          <p:blipFill>
            <a:blip r:embed="rId4"/>
            <a:stretch>
              <a:fillRect/>
            </a:stretch>
          </p:blipFill>
          <p:spPr>
            <a:xfrm>
              <a:off x="4304928" y="5772399"/>
              <a:ext cx="766316" cy="648932"/>
            </a:xfrm>
            <a:prstGeom prst="rect">
              <a:avLst/>
            </a:prstGeom>
          </p:spPr>
        </p:pic>
        <p:pic>
          <p:nvPicPr>
            <p:cNvPr id="11" name="그림 10">
              <a:extLst>
                <a:ext uri="{FF2B5EF4-FFF2-40B4-BE49-F238E27FC236}">
                  <a16:creationId xmlns:a16="http://schemas.microsoft.com/office/drawing/2014/main" id="{6C0CC4C5-961C-4D90-A3E1-273809F14C13}"/>
                </a:ext>
              </a:extLst>
            </p:cNvPr>
            <p:cNvPicPr>
              <a:picLocks noChangeAspect="1"/>
            </p:cNvPicPr>
            <p:nvPr/>
          </p:nvPicPr>
          <p:blipFill>
            <a:blip r:embed="rId5"/>
            <a:stretch>
              <a:fillRect/>
            </a:stretch>
          </p:blipFill>
          <p:spPr>
            <a:xfrm>
              <a:off x="5336607" y="5713279"/>
              <a:ext cx="1020549" cy="767172"/>
            </a:xfrm>
            <a:prstGeom prst="rect">
              <a:avLst/>
            </a:prstGeom>
          </p:spPr>
        </p:pic>
        <p:pic>
          <p:nvPicPr>
            <p:cNvPr id="12" name="그림 11">
              <a:extLst>
                <a:ext uri="{FF2B5EF4-FFF2-40B4-BE49-F238E27FC236}">
                  <a16:creationId xmlns:a16="http://schemas.microsoft.com/office/drawing/2014/main" id="{84CC5CBC-7DE3-41D2-8238-60F17EBC827B}"/>
                </a:ext>
              </a:extLst>
            </p:cNvPr>
            <p:cNvPicPr>
              <a:picLocks noChangeAspect="1"/>
            </p:cNvPicPr>
            <p:nvPr/>
          </p:nvPicPr>
          <p:blipFill>
            <a:blip r:embed="rId6"/>
            <a:stretch>
              <a:fillRect/>
            </a:stretch>
          </p:blipFill>
          <p:spPr>
            <a:xfrm>
              <a:off x="6163660" y="5710146"/>
              <a:ext cx="1705664" cy="773439"/>
            </a:xfrm>
            <a:prstGeom prst="rect">
              <a:avLst/>
            </a:prstGeom>
          </p:spPr>
        </p:pic>
      </p:grpSp>
      <p:sp>
        <p:nvSpPr>
          <p:cNvPr id="13" name="TextBox 12">
            <a:extLst>
              <a:ext uri="{FF2B5EF4-FFF2-40B4-BE49-F238E27FC236}">
                <a16:creationId xmlns:a16="http://schemas.microsoft.com/office/drawing/2014/main" id="{9BC0D34B-B1E6-41DC-98CD-4F40DF536D2E}"/>
              </a:ext>
            </a:extLst>
          </p:cNvPr>
          <p:cNvSpPr txBox="1"/>
          <p:nvPr userDrawn="1"/>
        </p:nvSpPr>
        <p:spPr>
          <a:xfrm>
            <a:off x="1026220" y="1296355"/>
            <a:ext cx="8640960" cy="461665"/>
          </a:xfrm>
          <a:prstGeom prst="rect">
            <a:avLst/>
          </a:prstGeom>
          <a:noFill/>
        </p:spPr>
        <p:txBody>
          <a:bodyPr wrap="square" rtlCol="0">
            <a:spAutoFit/>
          </a:bodyPr>
          <a:lstStyle/>
          <a:p>
            <a:pPr algn="ctr"/>
            <a:r>
              <a:rPr lang="en-US" altLang="ko-KR" sz="2400" b="1" spc="-150" dirty="0">
                <a:solidFill>
                  <a:srgbClr val="838383"/>
                </a:solidFill>
                <a:latin typeface="Arial" panose="020B0604020202020204" pitchFamily="34" charset="0"/>
                <a:ea typeface="KoPubWorld돋움체 Bold" panose="00000800000000000000" pitchFamily="2" charset="-127"/>
                <a:cs typeface="Arial" panose="020B0604020202020204" pitchFamily="34" charset="0"/>
              </a:rPr>
              <a:t>Modernization of Uzbekistan Building Code (UBC) System</a:t>
            </a:r>
            <a:endParaRPr lang="ko-KR" altLang="en-US" sz="2400" b="1" spc="-150" dirty="0">
              <a:solidFill>
                <a:srgbClr val="838383"/>
              </a:solidFill>
              <a:latin typeface="Arial" panose="020B0604020202020204" pitchFamily="34" charset="0"/>
              <a:ea typeface="KoPubWorld돋움체 Bold" panose="00000800000000000000" pitchFamily="2" charset="-127"/>
              <a:cs typeface="Arial" panose="020B0604020202020204" pitchFamily="34" charset="0"/>
            </a:endParaRPr>
          </a:p>
        </p:txBody>
      </p:sp>
      <p:sp>
        <p:nvSpPr>
          <p:cNvPr id="3" name="TextBox 2">
            <a:extLst>
              <a:ext uri="{FF2B5EF4-FFF2-40B4-BE49-F238E27FC236}">
                <a16:creationId xmlns:a16="http://schemas.microsoft.com/office/drawing/2014/main" id="{47EAB9C4-A266-43FB-AACD-DA4BC2D0C967}"/>
              </a:ext>
            </a:extLst>
          </p:cNvPr>
          <p:cNvSpPr txBox="1"/>
          <p:nvPr userDrawn="1"/>
        </p:nvSpPr>
        <p:spPr>
          <a:xfrm>
            <a:off x="1026220" y="2772519"/>
            <a:ext cx="8640960" cy="1015663"/>
          </a:xfrm>
          <a:prstGeom prst="rect">
            <a:avLst/>
          </a:prstGeom>
          <a:noFill/>
        </p:spPr>
        <p:txBody>
          <a:bodyPr wrap="square" rtlCol="0">
            <a:spAutoFit/>
          </a:bodyPr>
          <a:lstStyle/>
          <a:p>
            <a:pPr algn="ctr"/>
            <a:r>
              <a:rPr kumimoji="1" lang="en-US" altLang="ko-KR" sz="6000" b="1" kern="1200" dirty="0">
                <a:solidFill>
                  <a:schemeClr val="tx1">
                    <a:lumMod val="85000"/>
                    <a:lumOff val="15000"/>
                  </a:schemeClr>
                </a:solidFill>
                <a:latin typeface="Arial" panose="020B0604020202020204" pitchFamily="34" charset="0"/>
                <a:ea typeface="KoPubWorld돋움체 Bold" panose="00000800000000000000" pitchFamily="2" charset="-127"/>
                <a:cs typeface="Arial" panose="020B0604020202020204" pitchFamily="34" charset="0"/>
              </a:rPr>
              <a:t>Thank you</a:t>
            </a:r>
            <a:endParaRPr kumimoji="1" lang="ko-KR" altLang="en-US" sz="6000" b="1" kern="1200" dirty="0">
              <a:solidFill>
                <a:schemeClr val="tx1">
                  <a:lumMod val="85000"/>
                  <a:lumOff val="15000"/>
                </a:schemeClr>
              </a:solidFill>
              <a:latin typeface="Arial" panose="020B0604020202020204" pitchFamily="34" charset="0"/>
              <a:ea typeface="KoPubWorld돋움체 Bold" panose="00000800000000000000" pitchFamily="2" charset="-127"/>
              <a:cs typeface="Arial" panose="020B0604020202020204" pitchFamily="34" charset="0"/>
            </a:endParaRPr>
          </a:p>
        </p:txBody>
      </p:sp>
    </p:spTree>
    <p:extLst>
      <p:ext uri="{BB962C8B-B14F-4D97-AF65-F5344CB8AC3E}">
        <p14:creationId xmlns:p14="http://schemas.microsoft.com/office/powerpoint/2010/main" val="33344372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2_빈 화면">
    <p:spTree>
      <p:nvGrpSpPr>
        <p:cNvPr id="1" name=""/>
        <p:cNvGrpSpPr/>
        <p:nvPr/>
      </p:nvGrpSpPr>
      <p:grpSpPr>
        <a:xfrm>
          <a:off x="0" y="0"/>
          <a:ext cx="0" cy="0"/>
          <a:chOff x="0" y="0"/>
          <a:chExt cx="0" cy="0"/>
        </a:xfrm>
      </p:grpSpPr>
      <p:pic>
        <p:nvPicPr>
          <p:cNvPr id="1026" name="Picture 2" descr="C:\Users\DELL\Desktop\KCL\시안\최종시안-03.jpg"/>
          <p:cNvPicPr>
            <a:picLocks noChangeAspect="1" noChangeArrowheads="1"/>
          </p:cNvPicPr>
          <p:nvPr userDrawn="1"/>
        </p:nvPicPr>
        <p:blipFill rotWithShape="1">
          <a:blip r:embed="rId2" cstate="screen">
            <a:grayscl/>
            <a:extLst>
              <a:ext uri="{BEBA8EAE-BF5A-486C-A8C5-ECC9F3942E4B}">
                <a14:imgProps xmlns:a14="http://schemas.microsoft.com/office/drawing/2010/main">
                  <a14:imgLayer r:embed="rId3">
                    <a14:imgEffect>
                      <a14:colorTemperature colorTemp="5900"/>
                    </a14:imgEffect>
                    <a14:imgEffect>
                      <a14:brightnessContrast contrast="20000"/>
                    </a14:imgEffect>
                  </a14:imgLayer>
                </a14:imgProps>
              </a:ext>
              <a:ext uri="{28A0092B-C50C-407E-A947-70E740481C1C}">
                <a14:useLocalDpi xmlns:a14="http://schemas.microsoft.com/office/drawing/2010/main"/>
              </a:ext>
            </a:extLst>
          </a:blip>
          <a:srcRect/>
          <a:stretch/>
        </p:blipFill>
        <p:spPr bwMode="auto">
          <a:xfrm>
            <a:off x="0" y="1841"/>
            <a:ext cx="10693400" cy="7559422"/>
          </a:xfrm>
          <a:prstGeom prst="rect">
            <a:avLst/>
          </a:prstGeom>
          <a:noFill/>
          <a:extLst>
            <a:ext uri="{909E8E84-426E-40DD-AFC4-6F175D3DCCD1}">
              <a14:hiddenFill xmlns:a14="http://schemas.microsoft.com/office/drawing/2010/main">
                <a:solidFill>
                  <a:srgbClr val="FFFFFF"/>
                </a:solidFill>
              </a14:hiddenFill>
            </a:ext>
          </a:extLst>
        </p:spPr>
      </p:pic>
      <p:sp>
        <p:nvSpPr>
          <p:cNvPr id="6" name="제목 1"/>
          <p:cNvSpPr>
            <a:spLocks noGrp="1"/>
          </p:cNvSpPr>
          <p:nvPr>
            <p:ph type="title"/>
          </p:nvPr>
        </p:nvSpPr>
        <p:spPr>
          <a:xfrm>
            <a:off x="281796" y="274891"/>
            <a:ext cx="9624060" cy="401384"/>
          </a:xfrm>
        </p:spPr>
        <p:txBody>
          <a:bodyPr anchor="ctr">
            <a:noAutofit/>
          </a:bodyPr>
          <a:lstStyle>
            <a:lvl1pPr algn="l">
              <a:defRPr sz="2205" b="1" spc="-165" baseline="0">
                <a:gradFill>
                  <a:gsLst>
                    <a:gs pos="100000">
                      <a:schemeClr val="tx1">
                        <a:lumMod val="65000"/>
                        <a:lumOff val="35000"/>
                      </a:schemeClr>
                    </a:gs>
                    <a:gs pos="100000">
                      <a:schemeClr val="accent1">
                        <a:tint val="23500"/>
                        <a:satMod val="160000"/>
                      </a:schemeClr>
                    </a:gs>
                  </a:gsLst>
                  <a:lin ang="5400000" scaled="0"/>
                </a:gradFill>
              </a:defRPr>
            </a:lvl1pPr>
          </a:lstStyle>
          <a:p>
            <a:r>
              <a:rPr lang="ko-KR" altLang="en-US" dirty="0"/>
              <a:t>마스터 제목 스타일 편집</a:t>
            </a:r>
          </a:p>
        </p:txBody>
      </p:sp>
      <p:sp>
        <p:nvSpPr>
          <p:cNvPr id="8" name="직사각형 7"/>
          <p:cNvSpPr/>
          <p:nvPr userDrawn="1"/>
        </p:nvSpPr>
        <p:spPr>
          <a:xfrm>
            <a:off x="188877" y="0"/>
            <a:ext cx="93591" cy="903151"/>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315"/>
          </a:p>
        </p:txBody>
      </p:sp>
      <p:sp>
        <p:nvSpPr>
          <p:cNvPr id="4" name="슬라이드 번호 개체 틀 3"/>
          <p:cNvSpPr>
            <a:spLocks noGrp="1"/>
          </p:cNvSpPr>
          <p:nvPr>
            <p:ph type="sldNum" sz="quarter" idx="12"/>
          </p:nvPr>
        </p:nvSpPr>
        <p:spPr>
          <a:xfrm>
            <a:off x="8287385" y="7167778"/>
            <a:ext cx="2406015" cy="402567"/>
          </a:xfrm>
        </p:spPr>
        <p:txBody>
          <a:bodyPr/>
          <a:lstStyle/>
          <a:p>
            <a:fld id="{01BA0803-458E-4A27-819B-0BF37BE3F7E4}" type="slidenum">
              <a:rPr lang="ko-KR" altLang="en-US" smtClean="0"/>
              <a:t>‹#›</a:t>
            </a:fld>
            <a:endParaRPr lang="ko-KR" altLang="en-US" dirty="0"/>
          </a:p>
        </p:txBody>
      </p:sp>
      <p:sp>
        <p:nvSpPr>
          <p:cNvPr id="14" name="직사각형 13">
            <a:extLst>
              <a:ext uri="{FF2B5EF4-FFF2-40B4-BE49-F238E27FC236}">
                <a16:creationId xmlns:a16="http://schemas.microsoft.com/office/drawing/2014/main" id="{E0741AD0-9F9B-48A2-8E73-1974E8C5E645}"/>
              </a:ext>
            </a:extLst>
          </p:cNvPr>
          <p:cNvSpPr/>
          <p:nvPr userDrawn="1"/>
        </p:nvSpPr>
        <p:spPr>
          <a:xfrm>
            <a:off x="190640" y="838"/>
            <a:ext cx="91156" cy="903151"/>
          </a:xfrm>
          <a:prstGeom prst="rect">
            <a:avLst/>
          </a:prstGeom>
          <a:solidFill>
            <a:srgbClr val="5324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315"/>
          </a:p>
        </p:txBody>
      </p:sp>
      <p:pic>
        <p:nvPicPr>
          <p:cNvPr id="16" name="그림 15">
            <a:extLst>
              <a:ext uri="{FF2B5EF4-FFF2-40B4-BE49-F238E27FC236}">
                <a16:creationId xmlns:a16="http://schemas.microsoft.com/office/drawing/2014/main" id="{75965543-0521-491D-9E51-F57C5387A260}"/>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8906388" y="33697"/>
            <a:ext cx="1787012" cy="720778"/>
          </a:xfrm>
          <a:prstGeom prst="rect">
            <a:avLst/>
          </a:prstGeom>
        </p:spPr>
      </p:pic>
      <p:sp>
        <p:nvSpPr>
          <p:cNvPr id="13" name="직사각형 12">
            <a:extLst>
              <a:ext uri="{FF2B5EF4-FFF2-40B4-BE49-F238E27FC236}">
                <a16:creationId xmlns:a16="http://schemas.microsoft.com/office/drawing/2014/main" id="{0C3EE19F-A76D-43D6-B347-457F09B512CF}"/>
              </a:ext>
            </a:extLst>
          </p:cNvPr>
          <p:cNvSpPr/>
          <p:nvPr userDrawn="1"/>
        </p:nvSpPr>
        <p:spPr>
          <a:xfrm>
            <a:off x="293327" y="658110"/>
            <a:ext cx="10400074" cy="245041"/>
          </a:xfrm>
          <a:prstGeom prst="rect">
            <a:avLst/>
          </a:prstGeom>
          <a:gradFill flip="none" rotWithShape="1">
            <a:gsLst>
              <a:gs pos="100000">
                <a:schemeClr val="bg1">
                  <a:alpha val="3000"/>
                </a:schemeClr>
              </a:gs>
              <a:gs pos="0">
                <a:schemeClr val="bg1">
                  <a:alpha val="21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315"/>
          </a:p>
        </p:txBody>
      </p:sp>
      <p:cxnSp>
        <p:nvCxnSpPr>
          <p:cNvPr id="15" name="직선 연결선 14">
            <a:extLst>
              <a:ext uri="{FF2B5EF4-FFF2-40B4-BE49-F238E27FC236}">
                <a16:creationId xmlns:a16="http://schemas.microsoft.com/office/drawing/2014/main" id="{1335892C-D464-4DED-B85F-9727929560EB}"/>
              </a:ext>
            </a:extLst>
          </p:cNvPr>
          <p:cNvCxnSpPr>
            <a:cxnSpLocks/>
          </p:cNvCxnSpPr>
          <p:nvPr userDrawn="1"/>
        </p:nvCxnSpPr>
        <p:spPr>
          <a:xfrm>
            <a:off x="293326" y="658110"/>
            <a:ext cx="8940871" cy="0"/>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직선 연결선 16">
            <a:extLst>
              <a:ext uri="{FF2B5EF4-FFF2-40B4-BE49-F238E27FC236}">
                <a16:creationId xmlns:a16="http://schemas.microsoft.com/office/drawing/2014/main" id="{696B956F-43F8-4532-9C6D-4ABDAB984E27}"/>
              </a:ext>
            </a:extLst>
          </p:cNvPr>
          <p:cNvCxnSpPr>
            <a:cxnSpLocks/>
          </p:cNvCxnSpPr>
          <p:nvPr userDrawn="1"/>
        </p:nvCxnSpPr>
        <p:spPr>
          <a:xfrm>
            <a:off x="293327" y="903151"/>
            <a:ext cx="10211197" cy="0"/>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15665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4_빈 화면">
    <p:spTree>
      <p:nvGrpSpPr>
        <p:cNvPr id="1" name=""/>
        <p:cNvGrpSpPr/>
        <p:nvPr/>
      </p:nvGrpSpPr>
      <p:grpSpPr>
        <a:xfrm>
          <a:off x="0" y="0"/>
          <a:ext cx="0" cy="0"/>
          <a:chOff x="0" y="0"/>
          <a:chExt cx="0" cy="0"/>
        </a:xfrm>
      </p:grpSpPr>
      <p:pic>
        <p:nvPicPr>
          <p:cNvPr id="4" name="그림 3">
            <a:extLst>
              <a:ext uri="{FF2B5EF4-FFF2-40B4-BE49-F238E27FC236}">
                <a16:creationId xmlns:a16="http://schemas.microsoft.com/office/drawing/2014/main" id="{FB0D87BE-7A63-4758-B254-DA1F239C1E53}"/>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415855" y="0"/>
            <a:ext cx="11114008" cy="7561263"/>
          </a:xfrm>
          <a:prstGeom prst="rect">
            <a:avLst/>
          </a:prstGeom>
        </p:spPr>
      </p:pic>
      <p:sp>
        <p:nvSpPr>
          <p:cNvPr id="7" name="직사각형 6">
            <a:extLst>
              <a:ext uri="{FF2B5EF4-FFF2-40B4-BE49-F238E27FC236}">
                <a16:creationId xmlns:a16="http://schemas.microsoft.com/office/drawing/2014/main" id="{63E1D7EA-395E-4303-8FEF-3198F86AE6BC}"/>
              </a:ext>
            </a:extLst>
          </p:cNvPr>
          <p:cNvSpPr/>
          <p:nvPr userDrawn="1"/>
        </p:nvSpPr>
        <p:spPr>
          <a:xfrm>
            <a:off x="293327" y="658110"/>
            <a:ext cx="10400074" cy="245041"/>
          </a:xfrm>
          <a:prstGeom prst="rect">
            <a:avLst/>
          </a:prstGeom>
          <a:gradFill flip="none" rotWithShape="1">
            <a:gsLst>
              <a:gs pos="100000">
                <a:schemeClr val="bg1">
                  <a:alpha val="3000"/>
                </a:schemeClr>
              </a:gs>
              <a:gs pos="0">
                <a:schemeClr val="bg1">
                  <a:alpha val="21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315"/>
          </a:p>
        </p:txBody>
      </p:sp>
      <p:cxnSp>
        <p:nvCxnSpPr>
          <p:cNvPr id="8" name="직선 연결선 7">
            <a:extLst>
              <a:ext uri="{FF2B5EF4-FFF2-40B4-BE49-F238E27FC236}">
                <a16:creationId xmlns:a16="http://schemas.microsoft.com/office/drawing/2014/main" id="{182C2FAF-E3CB-4E38-8533-D6E48006666D}"/>
              </a:ext>
            </a:extLst>
          </p:cNvPr>
          <p:cNvCxnSpPr>
            <a:cxnSpLocks/>
          </p:cNvCxnSpPr>
          <p:nvPr userDrawn="1"/>
        </p:nvCxnSpPr>
        <p:spPr>
          <a:xfrm>
            <a:off x="293326" y="658110"/>
            <a:ext cx="8513004" cy="0"/>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 name="직선 연결선 8">
            <a:extLst>
              <a:ext uri="{FF2B5EF4-FFF2-40B4-BE49-F238E27FC236}">
                <a16:creationId xmlns:a16="http://schemas.microsoft.com/office/drawing/2014/main" id="{7AB159BB-5F0D-4B91-A9B1-D5A0BD6D536B}"/>
              </a:ext>
            </a:extLst>
          </p:cNvPr>
          <p:cNvCxnSpPr>
            <a:cxnSpLocks/>
          </p:cNvCxnSpPr>
          <p:nvPr userDrawn="1"/>
        </p:nvCxnSpPr>
        <p:spPr>
          <a:xfrm>
            <a:off x="293327" y="903151"/>
            <a:ext cx="10211197" cy="0"/>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1072897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제목 개체 틀 1"/>
          <p:cNvSpPr>
            <a:spLocks noGrp="1"/>
          </p:cNvSpPr>
          <p:nvPr>
            <p:ph type="title"/>
          </p:nvPr>
        </p:nvSpPr>
        <p:spPr bwMode="auto">
          <a:xfrm>
            <a:off x="534988" y="303213"/>
            <a:ext cx="9623425" cy="1260475"/>
          </a:xfrm>
          <a:prstGeom prst="rect">
            <a:avLst/>
          </a:prstGeom>
          <a:noFill/>
          <a:ln w="9525">
            <a:noFill/>
            <a:miter lim="800000"/>
            <a:headEnd/>
            <a:tailEnd/>
          </a:ln>
        </p:spPr>
        <p:txBody>
          <a:bodyPr vert="horz" wrap="square" lIns="104306" tIns="52153" rIns="104306" bIns="52153" numCol="1" anchor="ctr" anchorCtr="0" compatLnSpc="1">
            <a:prstTxWarp prst="textNoShape">
              <a:avLst/>
            </a:prstTxWarp>
          </a:bodyPr>
          <a:lstStyle/>
          <a:p>
            <a:pPr lvl="0"/>
            <a:r>
              <a:rPr lang="ko-KR" altLang="en-US"/>
              <a:t>마스터 제목 스타일 편집</a:t>
            </a:r>
          </a:p>
        </p:txBody>
      </p:sp>
      <p:sp>
        <p:nvSpPr>
          <p:cNvPr id="1027" name="텍스트 개체 틀 2"/>
          <p:cNvSpPr>
            <a:spLocks noGrp="1"/>
          </p:cNvSpPr>
          <p:nvPr>
            <p:ph type="body" idx="1"/>
          </p:nvPr>
        </p:nvSpPr>
        <p:spPr bwMode="auto">
          <a:xfrm>
            <a:off x="534988" y="1763713"/>
            <a:ext cx="9623425" cy="4991100"/>
          </a:xfrm>
          <a:prstGeom prst="rect">
            <a:avLst/>
          </a:prstGeom>
          <a:noFill/>
          <a:ln w="9525">
            <a:noFill/>
            <a:miter lim="800000"/>
            <a:headEnd/>
            <a:tailEnd/>
          </a:ln>
        </p:spPr>
        <p:txBody>
          <a:bodyPr vert="horz" wrap="square" lIns="104306" tIns="52153" rIns="104306" bIns="52153" numCol="1" anchor="t" anchorCtr="0" compatLnSpc="1">
            <a:prstTxWarp prst="textNoShape">
              <a:avLst/>
            </a:prstTxWarp>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2"/>
          </p:nvPr>
        </p:nvSpPr>
        <p:spPr>
          <a:xfrm>
            <a:off x="534988" y="7008813"/>
            <a:ext cx="2495550" cy="401637"/>
          </a:xfrm>
          <a:prstGeom prst="rect">
            <a:avLst/>
          </a:prstGeom>
        </p:spPr>
        <p:txBody>
          <a:bodyPr vert="horz" lIns="104306" tIns="52153" rIns="104306" bIns="52153" rtlCol="0" anchor="ctr"/>
          <a:lstStyle>
            <a:lvl1pPr algn="l" defTabSz="1043056" fontAlgn="auto">
              <a:spcBef>
                <a:spcPts val="0"/>
              </a:spcBef>
              <a:spcAft>
                <a:spcPts val="0"/>
              </a:spcAft>
              <a:defRPr kumimoji="0" sz="1400">
                <a:solidFill>
                  <a:schemeClr val="tx1">
                    <a:tint val="75000"/>
                  </a:schemeClr>
                </a:solidFill>
                <a:latin typeface="+mn-lt"/>
                <a:ea typeface="+mn-ea"/>
              </a:defRPr>
            </a:lvl1pPr>
          </a:lstStyle>
          <a:p>
            <a:pPr>
              <a:defRPr/>
            </a:pPr>
            <a:fld id="{7872B9CA-AB7C-47D1-8D03-AAD05741BA44}" type="datetimeFigureOut">
              <a:rPr lang="ko-KR" altLang="en-US"/>
              <a:pPr>
                <a:defRPr/>
              </a:pPr>
              <a:t>2022-02-23</a:t>
            </a:fld>
            <a:endParaRPr lang="ko-KR" altLang="en-US"/>
          </a:p>
        </p:txBody>
      </p:sp>
      <p:sp>
        <p:nvSpPr>
          <p:cNvPr id="5" name="바닥글 개체 틀 4"/>
          <p:cNvSpPr>
            <a:spLocks noGrp="1"/>
          </p:cNvSpPr>
          <p:nvPr>
            <p:ph type="ftr" sz="quarter" idx="3"/>
          </p:nvPr>
        </p:nvSpPr>
        <p:spPr>
          <a:xfrm>
            <a:off x="3652838" y="7008813"/>
            <a:ext cx="3387725" cy="401637"/>
          </a:xfrm>
          <a:prstGeom prst="rect">
            <a:avLst/>
          </a:prstGeom>
        </p:spPr>
        <p:txBody>
          <a:bodyPr vert="horz" lIns="104306" tIns="52153" rIns="104306" bIns="52153" rtlCol="0" anchor="ctr"/>
          <a:lstStyle>
            <a:lvl1pPr algn="ctr" defTabSz="1043056" fontAlgn="auto">
              <a:spcBef>
                <a:spcPts val="0"/>
              </a:spcBef>
              <a:spcAft>
                <a:spcPts val="0"/>
              </a:spcAft>
              <a:defRPr kumimoji="0" sz="1400">
                <a:solidFill>
                  <a:schemeClr val="tx1">
                    <a:tint val="75000"/>
                  </a:schemeClr>
                </a:solidFill>
                <a:latin typeface="+mn-lt"/>
                <a:ea typeface="+mn-ea"/>
              </a:defRPr>
            </a:lvl1pPr>
          </a:lstStyle>
          <a:p>
            <a:pPr>
              <a:defRPr/>
            </a:pPr>
            <a:endParaRPr lang="ko-KR" altLang="en-US"/>
          </a:p>
        </p:txBody>
      </p:sp>
      <p:sp>
        <p:nvSpPr>
          <p:cNvPr id="6" name="슬라이드 번호 개체 틀 5"/>
          <p:cNvSpPr>
            <a:spLocks noGrp="1"/>
          </p:cNvSpPr>
          <p:nvPr>
            <p:ph type="sldNum" sz="quarter" idx="4"/>
          </p:nvPr>
        </p:nvSpPr>
        <p:spPr>
          <a:xfrm>
            <a:off x="7662863" y="7008813"/>
            <a:ext cx="2495550" cy="401637"/>
          </a:xfrm>
          <a:prstGeom prst="rect">
            <a:avLst/>
          </a:prstGeom>
        </p:spPr>
        <p:txBody>
          <a:bodyPr vert="horz" lIns="104306" tIns="52153" rIns="104306" bIns="52153" rtlCol="0" anchor="ctr"/>
          <a:lstStyle>
            <a:lvl1pPr algn="r" defTabSz="1043056" fontAlgn="auto">
              <a:spcBef>
                <a:spcPts val="0"/>
              </a:spcBef>
              <a:spcAft>
                <a:spcPts val="0"/>
              </a:spcAft>
              <a:defRPr kumimoji="0" sz="1400">
                <a:solidFill>
                  <a:schemeClr val="tx1">
                    <a:tint val="75000"/>
                  </a:schemeClr>
                </a:solidFill>
                <a:latin typeface="+mn-lt"/>
                <a:ea typeface="+mn-ea"/>
              </a:defRPr>
            </a:lvl1pPr>
          </a:lstStyle>
          <a:p>
            <a:pPr>
              <a:defRPr/>
            </a:pPr>
            <a:fld id="{6F6B85A7-04CA-4851-A782-98DA6DDA6A7C}" type="slidenum">
              <a:rPr lang="ko-KR" altLang="en-US"/>
              <a:pPr>
                <a:defRPr/>
              </a:pPr>
              <a:t>‹#›</a:t>
            </a:fld>
            <a:endParaRPr lang="ko-KR" altLang="en-US"/>
          </a:p>
        </p:txBody>
      </p:sp>
    </p:spTree>
  </p:cSld>
  <p:clrMap bg1="lt1" tx1="dk1" bg2="lt2" tx2="dk2" accent1="accent1" accent2="accent2" accent3="accent3" accent4="accent4" accent5="accent5" accent6="accent6" hlink="hlink" folHlink="folHlink"/>
  <p:sldLayoutIdLst>
    <p:sldLayoutId id="2147484119" r:id="rId1"/>
    <p:sldLayoutId id="2147484122" r:id="rId2"/>
    <p:sldLayoutId id="2147484123" r:id="rId3"/>
    <p:sldLayoutId id="2147484124" r:id="rId4"/>
    <p:sldLayoutId id="2147484125" r:id="rId5"/>
  </p:sldLayoutIdLst>
  <p:txStyles>
    <p:titleStyle>
      <a:lvl1pPr algn="ctr" defTabSz="1042988" rtl="0" eaLnBrk="0" fontAlgn="base" latinLnBrk="1" hangingPunct="0">
        <a:spcBef>
          <a:spcPct val="0"/>
        </a:spcBef>
        <a:spcAft>
          <a:spcPct val="0"/>
        </a:spcAft>
        <a:defRPr sz="5000" kern="1200">
          <a:solidFill>
            <a:schemeClr val="tx1"/>
          </a:solidFill>
          <a:latin typeface="+mj-lt"/>
          <a:ea typeface="+mj-ea"/>
          <a:cs typeface="+mj-cs"/>
        </a:defRPr>
      </a:lvl1pPr>
      <a:lvl2pPr algn="ctr" defTabSz="1042988" rtl="0" eaLnBrk="0" fontAlgn="base" latinLnBrk="1" hangingPunct="0">
        <a:spcBef>
          <a:spcPct val="0"/>
        </a:spcBef>
        <a:spcAft>
          <a:spcPct val="0"/>
        </a:spcAft>
        <a:defRPr sz="5000">
          <a:solidFill>
            <a:schemeClr val="tx1"/>
          </a:solidFill>
          <a:latin typeface="맑은 고딕" pitchFamily="50" charset="-127"/>
          <a:ea typeface="맑은 고딕" pitchFamily="50" charset="-127"/>
        </a:defRPr>
      </a:lvl2pPr>
      <a:lvl3pPr algn="ctr" defTabSz="1042988" rtl="0" eaLnBrk="0" fontAlgn="base" latinLnBrk="1" hangingPunct="0">
        <a:spcBef>
          <a:spcPct val="0"/>
        </a:spcBef>
        <a:spcAft>
          <a:spcPct val="0"/>
        </a:spcAft>
        <a:defRPr sz="5000">
          <a:solidFill>
            <a:schemeClr val="tx1"/>
          </a:solidFill>
          <a:latin typeface="맑은 고딕" pitchFamily="50" charset="-127"/>
          <a:ea typeface="맑은 고딕" pitchFamily="50" charset="-127"/>
        </a:defRPr>
      </a:lvl3pPr>
      <a:lvl4pPr algn="ctr" defTabSz="1042988" rtl="0" eaLnBrk="0" fontAlgn="base" latinLnBrk="1" hangingPunct="0">
        <a:spcBef>
          <a:spcPct val="0"/>
        </a:spcBef>
        <a:spcAft>
          <a:spcPct val="0"/>
        </a:spcAft>
        <a:defRPr sz="5000">
          <a:solidFill>
            <a:schemeClr val="tx1"/>
          </a:solidFill>
          <a:latin typeface="맑은 고딕" pitchFamily="50" charset="-127"/>
          <a:ea typeface="맑은 고딕" pitchFamily="50" charset="-127"/>
        </a:defRPr>
      </a:lvl4pPr>
      <a:lvl5pPr algn="ctr" defTabSz="1042988" rtl="0" eaLnBrk="0" fontAlgn="base" latinLnBrk="1" hangingPunct="0">
        <a:spcBef>
          <a:spcPct val="0"/>
        </a:spcBef>
        <a:spcAft>
          <a:spcPct val="0"/>
        </a:spcAft>
        <a:defRPr sz="5000">
          <a:solidFill>
            <a:schemeClr val="tx1"/>
          </a:solidFill>
          <a:latin typeface="맑은 고딕" pitchFamily="50" charset="-127"/>
          <a:ea typeface="맑은 고딕" pitchFamily="50" charset="-127"/>
        </a:defRPr>
      </a:lvl5pPr>
      <a:lvl6pPr marL="457200" algn="ctr" defTabSz="1042988" rtl="0" fontAlgn="base" latinLnBrk="1">
        <a:spcBef>
          <a:spcPct val="0"/>
        </a:spcBef>
        <a:spcAft>
          <a:spcPct val="0"/>
        </a:spcAft>
        <a:defRPr sz="5000">
          <a:solidFill>
            <a:schemeClr val="tx1"/>
          </a:solidFill>
          <a:latin typeface="맑은 고딕" pitchFamily="50" charset="-127"/>
          <a:ea typeface="맑은 고딕" pitchFamily="50" charset="-127"/>
        </a:defRPr>
      </a:lvl6pPr>
      <a:lvl7pPr marL="914400" algn="ctr" defTabSz="1042988" rtl="0" fontAlgn="base" latinLnBrk="1">
        <a:spcBef>
          <a:spcPct val="0"/>
        </a:spcBef>
        <a:spcAft>
          <a:spcPct val="0"/>
        </a:spcAft>
        <a:defRPr sz="5000">
          <a:solidFill>
            <a:schemeClr val="tx1"/>
          </a:solidFill>
          <a:latin typeface="맑은 고딕" pitchFamily="50" charset="-127"/>
          <a:ea typeface="맑은 고딕" pitchFamily="50" charset="-127"/>
        </a:defRPr>
      </a:lvl7pPr>
      <a:lvl8pPr marL="1371600" algn="ctr" defTabSz="1042988" rtl="0" fontAlgn="base" latinLnBrk="1">
        <a:spcBef>
          <a:spcPct val="0"/>
        </a:spcBef>
        <a:spcAft>
          <a:spcPct val="0"/>
        </a:spcAft>
        <a:defRPr sz="5000">
          <a:solidFill>
            <a:schemeClr val="tx1"/>
          </a:solidFill>
          <a:latin typeface="맑은 고딕" pitchFamily="50" charset="-127"/>
          <a:ea typeface="맑은 고딕" pitchFamily="50" charset="-127"/>
        </a:defRPr>
      </a:lvl8pPr>
      <a:lvl9pPr marL="1828800" algn="ctr" defTabSz="1042988" rtl="0" fontAlgn="base" latinLnBrk="1">
        <a:spcBef>
          <a:spcPct val="0"/>
        </a:spcBef>
        <a:spcAft>
          <a:spcPct val="0"/>
        </a:spcAft>
        <a:defRPr sz="5000">
          <a:solidFill>
            <a:schemeClr val="tx1"/>
          </a:solidFill>
          <a:latin typeface="맑은 고딕" pitchFamily="50" charset="-127"/>
          <a:ea typeface="맑은 고딕" pitchFamily="50" charset="-127"/>
        </a:defRPr>
      </a:lvl9pPr>
    </p:titleStyle>
    <p:bodyStyle>
      <a:lvl1pPr marL="390525" indent="-390525" algn="l" defTabSz="1042988" rtl="0" eaLnBrk="0" fontAlgn="base" latinLnBrk="1" hangingPunct="0">
        <a:spcBef>
          <a:spcPct val="20000"/>
        </a:spcBef>
        <a:spcAft>
          <a:spcPct val="0"/>
        </a:spcAft>
        <a:buFont typeface="Arial" charset="0"/>
        <a:buChar char="•"/>
        <a:defRPr sz="3700" kern="1200">
          <a:solidFill>
            <a:schemeClr val="tx1"/>
          </a:solidFill>
          <a:latin typeface="+mn-lt"/>
          <a:ea typeface="+mn-ea"/>
          <a:cs typeface="+mn-cs"/>
        </a:defRPr>
      </a:lvl1pPr>
      <a:lvl2pPr marL="846138" indent="-325438" algn="l" defTabSz="1042988" rtl="0" eaLnBrk="0" fontAlgn="base" latinLnBrk="1" hangingPunct="0">
        <a:spcBef>
          <a:spcPct val="20000"/>
        </a:spcBef>
        <a:spcAft>
          <a:spcPct val="0"/>
        </a:spcAft>
        <a:buFont typeface="Arial" charset="0"/>
        <a:buChar char="–"/>
        <a:defRPr sz="3200" kern="1200">
          <a:solidFill>
            <a:schemeClr val="tx1"/>
          </a:solidFill>
          <a:latin typeface="+mn-lt"/>
          <a:ea typeface="+mn-ea"/>
          <a:cs typeface="+mn-cs"/>
        </a:defRPr>
      </a:lvl2pPr>
      <a:lvl3pPr marL="1303338" indent="-260350" algn="l" defTabSz="1042988" rtl="0" eaLnBrk="0" fontAlgn="base" latinLnBrk="1" hangingPunct="0">
        <a:spcBef>
          <a:spcPct val="20000"/>
        </a:spcBef>
        <a:spcAft>
          <a:spcPct val="0"/>
        </a:spcAft>
        <a:buFont typeface="Arial" charset="0"/>
        <a:buChar char="•"/>
        <a:defRPr sz="2700" kern="1200">
          <a:solidFill>
            <a:schemeClr val="tx1"/>
          </a:solidFill>
          <a:latin typeface="+mn-lt"/>
          <a:ea typeface="+mn-ea"/>
          <a:cs typeface="+mn-cs"/>
        </a:defRPr>
      </a:lvl3pPr>
      <a:lvl4pPr marL="1824038" indent="-260350" algn="l" defTabSz="1042988" rtl="0" eaLnBrk="0" fontAlgn="base" latinLnBrk="1" hangingPunct="0">
        <a:spcBef>
          <a:spcPct val="20000"/>
        </a:spcBef>
        <a:spcAft>
          <a:spcPct val="0"/>
        </a:spcAft>
        <a:buFont typeface="Arial" charset="0"/>
        <a:buChar char="–"/>
        <a:defRPr sz="2300" kern="1200">
          <a:solidFill>
            <a:schemeClr val="tx1"/>
          </a:solidFill>
          <a:latin typeface="+mn-lt"/>
          <a:ea typeface="+mn-ea"/>
          <a:cs typeface="+mn-cs"/>
        </a:defRPr>
      </a:lvl4pPr>
      <a:lvl5pPr marL="2346325" indent="-260350" algn="l" defTabSz="1042988" rtl="0" eaLnBrk="0" fontAlgn="base" latinLnBrk="1" hangingPunct="0">
        <a:spcBef>
          <a:spcPct val="20000"/>
        </a:spcBef>
        <a:spcAft>
          <a:spcPct val="0"/>
        </a:spcAft>
        <a:buFont typeface="Arial" charset="0"/>
        <a:buChar char="»"/>
        <a:defRPr sz="2300" kern="1200">
          <a:solidFill>
            <a:schemeClr val="tx1"/>
          </a:solidFill>
          <a:latin typeface="+mn-lt"/>
          <a:ea typeface="+mn-ea"/>
          <a:cs typeface="+mn-cs"/>
        </a:defRPr>
      </a:lvl5pPr>
      <a:lvl6pPr marL="2868404" indent="-260764" algn="l" defTabSz="1043056" rtl="0" eaLnBrk="1" latinLnBrk="1" hangingPunct="1">
        <a:spcBef>
          <a:spcPct val="20000"/>
        </a:spcBef>
        <a:buFont typeface="Arial" pitchFamily="34" charset="0"/>
        <a:buChar char="•"/>
        <a:defRPr sz="2300" kern="1200">
          <a:solidFill>
            <a:schemeClr val="tx1"/>
          </a:solidFill>
          <a:latin typeface="+mn-lt"/>
          <a:ea typeface="+mn-ea"/>
          <a:cs typeface="+mn-cs"/>
        </a:defRPr>
      </a:lvl6pPr>
      <a:lvl7pPr marL="3389932" indent="-260764" algn="l" defTabSz="1043056" rtl="0" eaLnBrk="1" latinLnBrk="1" hangingPunct="1">
        <a:spcBef>
          <a:spcPct val="20000"/>
        </a:spcBef>
        <a:buFont typeface="Arial" pitchFamily="34" charset="0"/>
        <a:buChar char="•"/>
        <a:defRPr sz="2300" kern="1200">
          <a:solidFill>
            <a:schemeClr val="tx1"/>
          </a:solidFill>
          <a:latin typeface="+mn-lt"/>
          <a:ea typeface="+mn-ea"/>
          <a:cs typeface="+mn-cs"/>
        </a:defRPr>
      </a:lvl7pPr>
      <a:lvl8pPr marL="3911460" indent="-260764" algn="l" defTabSz="1043056" rtl="0" eaLnBrk="1" latinLnBrk="1" hangingPunct="1">
        <a:spcBef>
          <a:spcPct val="20000"/>
        </a:spcBef>
        <a:buFont typeface="Arial" pitchFamily="34" charset="0"/>
        <a:buChar char="•"/>
        <a:defRPr sz="2300" kern="1200">
          <a:solidFill>
            <a:schemeClr val="tx1"/>
          </a:solidFill>
          <a:latin typeface="+mn-lt"/>
          <a:ea typeface="+mn-ea"/>
          <a:cs typeface="+mn-cs"/>
        </a:defRPr>
      </a:lvl8pPr>
      <a:lvl9pPr marL="4432988" indent="-260764" algn="l" defTabSz="1043056" rtl="0" eaLnBrk="1" latinLnBrk="1" hangingPunct="1">
        <a:spcBef>
          <a:spcPct val="20000"/>
        </a:spcBef>
        <a:buFont typeface="Arial" pitchFamily="34" charset="0"/>
        <a:buChar char="•"/>
        <a:defRPr sz="2300" kern="1200">
          <a:solidFill>
            <a:schemeClr val="tx1"/>
          </a:solidFill>
          <a:latin typeface="+mn-lt"/>
          <a:ea typeface="+mn-ea"/>
          <a:cs typeface="+mn-cs"/>
        </a:defRPr>
      </a:lvl9pPr>
    </p:bodyStyle>
    <p:otherStyle>
      <a:defPPr>
        <a:defRPr lang="ko-KR"/>
      </a:defPPr>
      <a:lvl1pPr marL="0" algn="l" defTabSz="1043056" rtl="0" eaLnBrk="1" latinLnBrk="1" hangingPunct="1">
        <a:defRPr sz="2100" kern="1200">
          <a:solidFill>
            <a:schemeClr val="tx1"/>
          </a:solidFill>
          <a:latin typeface="+mn-lt"/>
          <a:ea typeface="+mn-ea"/>
          <a:cs typeface="+mn-cs"/>
        </a:defRPr>
      </a:lvl1pPr>
      <a:lvl2pPr marL="521528" algn="l" defTabSz="1043056" rtl="0" eaLnBrk="1" latinLnBrk="1" hangingPunct="1">
        <a:defRPr sz="2100" kern="1200">
          <a:solidFill>
            <a:schemeClr val="tx1"/>
          </a:solidFill>
          <a:latin typeface="+mn-lt"/>
          <a:ea typeface="+mn-ea"/>
          <a:cs typeface="+mn-cs"/>
        </a:defRPr>
      </a:lvl2pPr>
      <a:lvl3pPr marL="1043056" algn="l" defTabSz="1043056" rtl="0" eaLnBrk="1" latinLnBrk="1" hangingPunct="1">
        <a:defRPr sz="2100" kern="1200">
          <a:solidFill>
            <a:schemeClr val="tx1"/>
          </a:solidFill>
          <a:latin typeface="+mn-lt"/>
          <a:ea typeface="+mn-ea"/>
          <a:cs typeface="+mn-cs"/>
        </a:defRPr>
      </a:lvl3pPr>
      <a:lvl4pPr marL="1564584" algn="l" defTabSz="1043056" rtl="0" eaLnBrk="1" latinLnBrk="1" hangingPunct="1">
        <a:defRPr sz="2100" kern="1200">
          <a:solidFill>
            <a:schemeClr val="tx1"/>
          </a:solidFill>
          <a:latin typeface="+mn-lt"/>
          <a:ea typeface="+mn-ea"/>
          <a:cs typeface="+mn-cs"/>
        </a:defRPr>
      </a:lvl4pPr>
      <a:lvl5pPr marL="2086112" algn="l" defTabSz="1043056" rtl="0" eaLnBrk="1" latinLnBrk="1" hangingPunct="1">
        <a:defRPr sz="2100" kern="1200">
          <a:solidFill>
            <a:schemeClr val="tx1"/>
          </a:solidFill>
          <a:latin typeface="+mn-lt"/>
          <a:ea typeface="+mn-ea"/>
          <a:cs typeface="+mn-cs"/>
        </a:defRPr>
      </a:lvl5pPr>
      <a:lvl6pPr marL="2607640" algn="l" defTabSz="1043056" rtl="0" eaLnBrk="1" latinLnBrk="1" hangingPunct="1">
        <a:defRPr sz="2100" kern="1200">
          <a:solidFill>
            <a:schemeClr val="tx1"/>
          </a:solidFill>
          <a:latin typeface="+mn-lt"/>
          <a:ea typeface="+mn-ea"/>
          <a:cs typeface="+mn-cs"/>
        </a:defRPr>
      </a:lvl6pPr>
      <a:lvl7pPr marL="3129168" algn="l" defTabSz="1043056" rtl="0" eaLnBrk="1" latinLnBrk="1" hangingPunct="1">
        <a:defRPr sz="2100" kern="1200">
          <a:solidFill>
            <a:schemeClr val="tx1"/>
          </a:solidFill>
          <a:latin typeface="+mn-lt"/>
          <a:ea typeface="+mn-ea"/>
          <a:cs typeface="+mn-cs"/>
        </a:defRPr>
      </a:lvl7pPr>
      <a:lvl8pPr marL="3650696" algn="l" defTabSz="1043056" rtl="0" eaLnBrk="1" latinLnBrk="1" hangingPunct="1">
        <a:defRPr sz="2100" kern="1200">
          <a:solidFill>
            <a:schemeClr val="tx1"/>
          </a:solidFill>
          <a:latin typeface="+mn-lt"/>
          <a:ea typeface="+mn-ea"/>
          <a:cs typeface="+mn-cs"/>
        </a:defRPr>
      </a:lvl8pPr>
      <a:lvl9pPr marL="4172224" algn="l" defTabSz="1043056" rtl="0" eaLnBrk="1" latinLnBrk="1" hangingPunct="1">
        <a:defRPr sz="21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1.xml"/><Relationship Id="rId1" Type="http://schemas.openxmlformats.org/officeDocument/2006/relationships/vmlDrawing" Target="../drawings/vmlDrawing1.vml"/><Relationship Id="rId6" Type="http://schemas.openxmlformats.org/officeDocument/2006/relationships/image" Target="../media/image29.wmf"/><Relationship Id="rId5" Type="http://schemas.openxmlformats.org/officeDocument/2006/relationships/oleObject" Target="../embeddings/oleObject2.bin"/><Relationship Id="rId4" Type="http://schemas.openxmlformats.org/officeDocument/2006/relationships/image" Target="../media/image28.wmf"/></Relationships>
</file>

<file path=ppt/slides/_rels/slide2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41.png"/><Relationship Id="rId3" Type="http://schemas.openxmlformats.org/officeDocument/2006/relationships/image" Target="../media/image32.svg"/><Relationship Id="rId7" Type="http://schemas.openxmlformats.org/officeDocument/2006/relationships/image" Target="../media/image35.png"/><Relationship Id="rId12" Type="http://schemas.openxmlformats.org/officeDocument/2006/relationships/image" Target="../media/image40.png"/><Relationship Id="rId2" Type="http://schemas.openxmlformats.org/officeDocument/2006/relationships/image" Target="../media/image31.png"/><Relationship Id="rId1" Type="http://schemas.openxmlformats.org/officeDocument/2006/relationships/slideLayout" Target="../slideLayouts/slideLayout4.xml"/><Relationship Id="rId6" Type="http://schemas.openxmlformats.org/officeDocument/2006/relationships/image" Target="../media/image34.png"/><Relationship Id="rId11" Type="http://schemas.openxmlformats.org/officeDocument/2006/relationships/image" Target="../media/image39.png"/><Relationship Id="rId5" Type="http://schemas.microsoft.com/office/2007/relationships/hdphoto" Target="../media/hdphoto3.wdp"/><Relationship Id="rId10" Type="http://schemas.openxmlformats.org/officeDocument/2006/relationships/image" Target="../media/image38.png"/><Relationship Id="rId4" Type="http://schemas.openxmlformats.org/officeDocument/2006/relationships/image" Target="../media/image33.png"/><Relationship Id="rId9" Type="http://schemas.openxmlformats.org/officeDocument/2006/relationships/image" Target="../media/image37.png"/><Relationship Id="rId14" Type="http://schemas.openxmlformats.org/officeDocument/2006/relationships/image" Target="../media/image42.png"/></Relationships>
</file>

<file path=ppt/slides/_rels/slide2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3.png"/><Relationship Id="rId2" Type="http://schemas.openxmlformats.org/officeDocument/2006/relationships/image" Target="../media/image9.png"/><Relationship Id="rId1" Type="http://schemas.openxmlformats.org/officeDocument/2006/relationships/slideLayout" Target="../slideLayouts/slideLayout1.xml"/><Relationship Id="rId6" Type="http://schemas.openxmlformats.org/officeDocument/2006/relationships/image" Target="../media/image12.jpeg"/><Relationship Id="rId5" Type="http://schemas.microsoft.com/office/2007/relationships/hdphoto" Target="../media/hdphoto2.wdp"/><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eg"/><Relationship Id="rId1" Type="http://schemas.openxmlformats.org/officeDocument/2006/relationships/slideLayout" Target="../slideLayouts/slideLayout1.xml"/><Relationship Id="rId4" Type="http://schemas.openxmlformats.org/officeDocument/2006/relationships/image" Target="../media/image24.jpeg"/></Relationships>
</file>

<file path=ppt/slides/_rels/slide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6635479-C163-468C-9B0E-7FABBC01740B}"/>
              </a:ext>
            </a:extLst>
          </p:cNvPr>
          <p:cNvSpPr>
            <a:spLocks noGrp="1"/>
          </p:cNvSpPr>
          <p:nvPr>
            <p:ph type="title"/>
          </p:nvPr>
        </p:nvSpPr>
        <p:spPr>
          <a:xfrm>
            <a:off x="666180" y="1908422"/>
            <a:ext cx="9469051" cy="1569661"/>
          </a:xfrm>
        </p:spPr>
        <p:txBody>
          <a:bodyPr/>
          <a:lstStyle/>
          <a:p>
            <a:r>
              <a:rPr lang="en-US" altLang="ko-KR" dirty="0"/>
              <a:t>Development of KS and Construction Field </a:t>
            </a:r>
            <a:r>
              <a:rPr lang="en-US" altLang="ko-KR" dirty="0" err="1"/>
              <a:t>Test·Certification</a:t>
            </a:r>
            <a:r>
              <a:rPr lang="en-US" altLang="ko-KR" dirty="0"/>
              <a:t> System</a:t>
            </a:r>
            <a:endParaRPr lang="ko-KR" altLang="en-US" dirty="0"/>
          </a:p>
        </p:txBody>
      </p:sp>
      <p:sp>
        <p:nvSpPr>
          <p:cNvPr id="3" name="내용 개체 틀 2">
            <a:extLst>
              <a:ext uri="{FF2B5EF4-FFF2-40B4-BE49-F238E27FC236}">
                <a16:creationId xmlns:a16="http://schemas.microsoft.com/office/drawing/2014/main" id="{DDC2D895-F6B7-4A37-931A-9B945E924358}"/>
              </a:ext>
            </a:extLst>
          </p:cNvPr>
          <p:cNvSpPr>
            <a:spLocks noGrp="1"/>
          </p:cNvSpPr>
          <p:nvPr>
            <p:ph idx="11"/>
          </p:nvPr>
        </p:nvSpPr>
        <p:spPr/>
        <p:txBody>
          <a:bodyPr/>
          <a:lstStyle/>
          <a:p>
            <a:r>
              <a:rPr lang="en-US" altLang="ko-KR" dirty="0"/>
              <a:t>Kim, Tae-sang</a:t>
            </a:r>
            <a:endParaRPr lang="ko-KR" altLang="en-US" dirty="0"/>
          </a:p>
        </p:txBody>
      </p:sp>
      <p:sp>
        <p:nvSpPr>
          <p:cNvPr id="4" name="내용 개체 틀 3">
            <a:extLst>
              <a:ext uri="{FF2B5EF4-FFF2-40B4-BE49-F238E27FC236}">
                <a16:creationId xmlns:a16="http://schemas.microsoft.com/office/drawing/2014/main" id="{A1C8EE53-ECFB-4FF6-AC63-0AAE914BADFC}"/>
              </a:ext>
            </a:extLst>
          </p:cNvPr>
          <p:cNvSpPr>
            <a:spLocks noGrp="1"/>
          </p:cNvSpPr>
          <p:nvPr>
            <p:ph idx="12"/>
          </p:nvPr>
        </p:nvSpPr>
        <p:spPr/>
        <p:txBody>
          <a:bodyPr/>
          <a:lstStyle/>
          <a:p>
            <a:r>
              <a:rPr lang="en-US" altLang="ko-KR" dirty="0"/>
              <a:t>Korea Conformity Laboratories</a:t>
            </a:r>
            <a:endParaRPr lang="ko-KR" altLang="en-US" dirty="0"/>
          </a:p>
        </p:txBody>
      </p:sp>
    </p:spTree>
    <p:extLst>
      <p:ext uri="{BB962C8B-B14F-4D97-AF65-F5344CB8AC3E}">
        <p14:creationId xmlns:p14="http://schemas.microsoft.com/office/powerpoint/2010/main" val="21208339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a:extLst>
              <a:ext uri="{FF2B5EF4-FFF2-40B4-BE49-F238E27FC236}">
                <a16:creationId xmlns:a16="http://schemas.microsoft.com/office/drawing/2014/main" id="{CB3CCC4D-447F-418A-8BDF-672E2EBE252F}"/>
              </a:ext>
            </a:extLst>
          </p:cNvPr>
          <p:cNvSpPr>
            <a:spLocks noGrp="1"/>
          </p:cNvSpPr>
          <p:nvPr>
            <p:ph idx="10"/>
          </p:nvPr>
        </p:nvSpPr>
        <p:spPr>
          <a:xfrm>
            <a:off x="630176" y="432259"/>
            <a:ext cx="9529893" cy="365130"/>
          </a:xfrm>
        </p:spPr>
        <p:txBody>
          <a:bodyPr/>
          <a:lstStyle/>
          <a:p>
            <a:r>
              <a:rPr lang="en-US" altLang="ko-KR" dirty="0"/>
              <a:t>Korean Standards</a:t>
            </a:r>
            <a:endParaRPr lang="ko-KR" altLang="en-US" dirty="0"/>
          </a:p>
        </p:txBody>
      </p:sp>
      <p:sp>
        <p:nvSpPr>
          <p:cNvPr id="5" name="Rectangle 2">
            <a:extLst>
              <a:ext uri="{FF2B5EF4-FFF2-40B4-BE49-F238E27FC236}">
                <a16:creationId xmlns:a16="http://schemas.microsoft.com/office/drawing/2014/main" id="{DB251753-21DB-42EE-AD7C-F00D2832A620}"/>
              </a:ext>
            </a:extLst>
          </p:cNvPr>
          <p:cNvSpPr>
            <a:spLocks noChangeArrowheads="1"/>
          </p:cNvSpPr>
          <p:nvPr/>
        </p:nvSpPr>
        <p:spPr bwMode="auto">
          <a:xfrm>
            <a:off x="0" y="104523"/>
            <a:ext cx="65" cy="24815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4283" rIns="0" bIns="-14283"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ko-KR" altLang="ko-KR" sz="1800" b="0" i="0" u="none" strike="noStrike" cap="none" normalizeH="0" baseline="0" dirty="0">
              <a:ln>
                <a:noFill/>
              </a:ln>
              <a:solidFill>
                <a:schemeClr val="tx1"/>
              </a:solidFill>
              <a:effectLst/>
              <a:latin typeface="Arial" panose="020B0604020202020204" pitchFamily="34" charset="0"/>
            </a:endParaRPr>
          </a:p>
        </p:txBody>
      </p:sp>
      <p:sp>
        <p:nvSpPr>
          <p:cNvPr id="7" name="Rectangle 4">
            <a:extLst>
              <a:ext uri="{FF2B5EF4-FFF2-40B4-BE49-F238E27FC236}">
                <a16:creationId xmlns:a16="http://schemas.microsoft.com/office/drawing/2014/main" id="{81448A84-9A43-443E-8F62-175B091DAD29}"/>
              </a:ext>
            </a:extLst>
          </p:cNvPr>
          <p:cNvSpPr>
            <a:spLocks noChangeArrowheads="1"/>
          </p:cNvSpPr>
          <p:nvPr/>
        </p:nvSpPr>
        <p:spPr bwMode="auto">
          <a:xfrm>
            <a:off x="152400" y="256923"/>
            <a:ext cx="65" cy="24815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4283" rIns="0" bIns="-14283"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ko-KR" altLang="ko-KR" sz="1800" b="0" i="0" u="none" strike="noStrike" cap="none" normalizeH="0" baseline="0" dirty="0">
              <a:ln>
                <a:noFill/>
              </a:ln>
              <a:solidFill>
                <a:schemeClr val="tx1"/>
              </a:solidFill>
              <a:effectLst/>
              <a:latin typeface="Arial" panose="020B0604020202020204" pitchFamily="34" charset="0"/>
            </a:endParaRPr>
          </a:p>
        </p:txBody>
      </p:sp>
      <p:sp>
        <p:nvSpPr>
          <p:cNvPr id="8" name="Rectangle 5">
            <a:extLst>
              <a:ext uri="{FF2B5EF4-FFF2-40B4-BE49-F238E27FC236}">
                <a16:creationId xmlns:a16="http://schemas.microsoft.com/office/drawing/2014/main" id="{97122128-A94A-4580-B9CC-F6AE93859A90}"/>
              </a:ext>
            </a:extLst>
          </p:cNvPr>
          <p:cNvSpPr>
            <a:spLocks noChangeArrowheads="1"/>
          </p:cNvSpPr>
          <p:nvPr/>
        </p:nvSpPr>
        <p:spPr bwMode="auto">
          <a:xfrm>
            <a:off x="0" y="104523"/>
            <a:ext cx="65" cy="24815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4283" rIns="0" bIns="-14283"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ko-KR" altLang="ko-KR" sz="1800" b="0" i="0" u="none" strike="noStrike" cap="none" normalizeH="0" baseline="0" dirty="0">
              <a:ln>
                <a:noFill/>
              </a:ln>
              <a:solidFill>
                <a:schemeClr val="tx1"/>
              </a:solidFill>
              <a:effectLst/>
              <a:latin typeface="Arial" panose="020B0604020202020204" pitchFamily="34" charset="0"/>
            </a:endParaRPr>
          </a:p>
        </p:txBody>
      </p:sp>
      <p:sp>
        <p:nvSpPr>
          <p:cNvPr id="9" name="Rectangle 6">
            <a:extLst>
              <a:ext uri="{FF2B5EF4-FFF2-40B4-BE49-F238E27FC236}">
                <a16:creationId xmlns:a16="http://schemas.microsoft.com/office/drawing/2014/main" id="{FC436C65-89A5-4003-AA9A-7FB44764E729}"/>
              </a:ext>
            </a:extLst>
          </p:cNvPr>
          <p:cNvSpPr>
            <a:spLocks noChangeArrowheads="1"/>
          </p:cNvSpPr>
          <p:nvPr/>
        </p:nvSpPr>
        <p:spPr bwMode="auto">
          <a:xfrm>
            <a:off x="0" y="104523"/>
            <a:ext cx="65" cy="24815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4283" rIns="0" bIns="-14283"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ko-KR" altLang="ko-KR" sz="1800" b="0" i="0" u="none" strike="noStrike" cap="none" normalizeH="0" baseline="0" dirty="0">
              <a:ln>
                <a:noFill/>
              </a:ln>
              <a:solidFill>
                <a:schemeClr val="tx1"/>
              </a:solidFill>
              <a:effectLst/>
              <a:latin typeface="Arial" panose="020B0604020202020204" pitchFamily="34" charset="0"/>
            </a:endParaRPr>
          </a:p>
        </p:txBody>
      </p:sp>
      <p:sp>
        <p:nvSpPr>
          <p:cNvPr id="10" name="Rectangle 7">
            <a:extLst>
              <a:ext uri="{FF2B5EF4-FFF2-40B4-BE49-F238E27FC236}">
                <a16:creationId xmlns:a16="http://schemas.microsoft.com/office/drawing/2014/main" id="{CF7E1012-468B-4B54-B6B1-C8A95B8E864C}"/>
              </a:ext>
            </a:extLst>
          </p:cNvPr>
          <p:cNvSpPr>
            <a:spLocks noChangeArrowheads="1"/>
          </p:cNvSpPr>
          <p:nvPr/>
        </p:nvSpPr>
        <p:spPr bwMode="auto">
          <a:xfrm>
            <a:off x="0" y="104523"/>
            <a:ext cx="65" cy="24815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4283" rIns="0" bIns="-14283"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ko-KR" altLang="ko-KR" sz="1800" b="0" i="0" u="none" strike="noStrike" cap="none" normalizeH="0" baseline="0" dirty="0">
              <a:ln>
                <a:noFill/>
              </a:ln>
              <a:solidFill>
                <a:schemeClr val="tx1"/>
              </a:solidFill>
              <a:effectLst/>
              <a:latin typeface="Arial" panose="020B0604020202020204" pitchFamily="34" charset="0"/>
            </a:endParaRPr>
          </a:p>
        </p:txBody>
      </p:sp>
      <p:sp>
        <p:nvSpPr>
          <p:cNvPr id="11" name="Rectangle 8">
            <a:extLst>
              <a:ext uri="{FF2B5EF4-FFF2-40B4-BE49-F238E27FC236}">
                <a16:creationId xmlns:a16="http://schemas.microsoft.com/office/drawing/2014/main" id="{82872AB5-199D-4107-8360-A507F928A85D}"/>
              </a:ext>
            </a:extLst>
          </p:cNvPr>
          <p:cNvSpPr>
            <a:spLocks noChangeArrowheads="1"/>
          </p:cNvSpPr>
          <p:nvPr/>
        </p:nvSpPr>
        <p:spPr bwMode="auto">
          <a:xfrm>
            <a:off x="0" y="104523"/>
            <a:ext cx="65" cy="24815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4283" rIns="0" bIns="-14283"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ko-KR" altLang="ko-KR" sz="1800" b="0" i="0" u="none" strike="noStrike" cap="none" normalizeH="0" baseline="0" dirty="0">
              <a:ln>
                <a:noFill/>
              </a:ln>
              <a:solidFill>
                <a:schemeClr val="tx1"/>
              </a:solidFill>
              <a:effectLst/>
              <a:latin typeface="Arial" panose="020B0604020202020204" pitchFamily="34" charset="0"/>
            </a:endParaRPr>
          </a:p>
        </p:txBody>
      </p:sp>
      <p:sp>
        <p:nvSpPr>
          <p:cNvPr id="4" name="내용 개체 틀 3">
            <a:extLst>
              <a:ext uri="{FF2B5EF4-FFF2-40B4-BE49-F238E27FC236}">
                <a16:creationId xmlns:a16="http://schemas.microsoft.com/office/drawing/2014/main" id="{F65DFFDD-591D-43B7-95E4-9118F3E9EA0F}"/>
              </a:ext>
            </a:extLst>
          </p:cNvPr>
          <p:cNvSpPr>
            <a:spLocks noGrp="1"/>
          </p:cNvSpPr>
          <p:nvPr>
            <p:ph idx="1"/>
          </p:nvPr>
        </p:nvSpPr>
        <p:spPr>
          <a:xfrm>
            <a:off x="153179" y="1026435"/>
            <a:ext cx="10401762" cy="6277905"/>
          </a:xfrm>
        </p:spPr>
        <p:txBody>
          <a:bodyPr/>
          <a:lstStyle/>
          <a:p>
            <a:r>
              <a:rPr lang="en-US" altLang="ko-KR" dirty="0"/>
              <a:t>Classification of  KS</a:t>
            </a:r>
          </a:p>
          <a:p>
            <a:endParaRPr lang="ko-KR" altLang="en-US" dirty="0"/>
          </a:p>
        </p:txBody>
      </p:sp>
      <p:sp>
        <p:nvSpPr>
          <p:cNvPr id="52" name="모서리가 둥근 직사각형 41">
            <a:extLst>
              <a:ext uri="{FF2B5EF4-FFF2-40B4-BE49-F238E27FC236}">
                <a16:creationId xmlns:a16="http://schemas.microsoft.com/office/drawing/2014/main" id="{28EB4C5D-7FC3-4EED-8736-501A17E35AC3}"/>
              </a:ext>
            </a:extLst>
          </p:cNvPr>
          <p:cNvSpPr/>
          <p:nvPr/>
        </p:nvSpPr>
        <p:spPr>
          <a:xfrm>
            <a:off x="421327" y="1662757"/>
            <a:ext cx="3168722" cy="565548"/>
          </a:xfrm>
          <a:prstGeom prst="roundRect">
            <a:avLst/>
          </a:prstGeom>
          <a:solidFill>
            <a:schemeClr val="bg1"/>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600" b="1" dirty="0">
                <a:gradFill>
                  <a:gsLst>
                    <a:gs pos="60417">
                      <a:srgbClr val="143372"/>
                    </a:gs>
                    <a:gs pos="44167">
                      <a:srgbClr val="143372"/>
                    </a:gs>
                  </a:gsLst>
                  <a:lin ang="5400000" scaled="1"/>
                </a:gradFill>
                <a:latin typeface="Arial" panose="020B0604020202020204" pitchFamily="34" charset="0"/>
                <a:ea typeface="KoPub돋움체 Medium" panose="02020603020101020101" pitchFamily="18" charset="-127"/>
                <a:cs typeface="Arial" panose="020B0604020202020204" pitchFamily="34" charset="0"/>
              </a:rPr>
              <a:t>Basic Standards(A)</a:t>
            </a:r>
            <a:endParaRPr lang="en-US" altLang="ko-KR" sz="1600" b="1" dirty="0">
              <a:gradFill>
                <a:gsLst>
                  <a:gs pos="60417">
                    <a:srgbClr val="143372"/>
                  </a:gs>
                  <a:gs pos="44167">
                    <a:srgbClr val="143372"/>
                  </a:gs>
                </a:gsLst>
                <a:lin ang="5400000" scaled="1"/>
              </a:gradFill>
              <a:latin typeface="Arial" panose="020B0604020202020204" pitchFamily="34" charset="0"/>
              <a:ea typeface="나눔바른고딕" panose="020B0603020101020101" pitchFamily="50" charset="-127"/>
              <a:cs typeface="Arial" panose="020B0604020202020204" pitchFamily="34" charset="0"/>
            </a:endParaRPr>
          </a:p>
        </p:txBody>
      </p:sp>
      <p:sp>
        <p:nvSpPr>
          <p:cNvPr id="53" name="모서리가 둥근 직사각형 41">
            <a:extLst>
              <a:ext uri="{FF2B5EF4-FFF2-40B4-BE49-F238E27FC236}">
                <a16:creationId xmlns:a16="http://schemas.microsoft.com/office/drawing/2014/main" id="{0E34D7F2-1BF1-4CD8-938D-F34F2E96724C}"/>
              </a:ext>
            </a:extLst>
          </p:cNvPr>
          <p:cNvSpPr/>
          <p:nvPr/>
        </p:nvSpPr>
        <p:spPr>
          <a:xfrm>
            <a:off x="421327" y="2463864"/>
            <a:ext cx="3168722" cy="565548"/>
          </a:xfrm>
          <a:prstGeom prst="roundRect">
            <a:avLst/>
          </a:prstGeom>
          <a:solidFill>
            <a:schemeClr val="bg1"/>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600" b="1" dirty="0">
                <a:gradFill>
                  <a:gsLst>
                    <a:gs pos="60417">
                      <a:srgbClr val="143372"/>
                    </a:gs>
                    <a:gs pos="44167">
                      <a:srgbClr val="143372"/>
                    </a:gs>
                  </a:gsLst>
                  <a:lin ang="5400000" scaled="1"/>
                </a:gradFill>
                <a:latin typeface="Arial" panose="020B0604020202020204" pitchFamily="34" charset="0"/>
                <a:ea typeface="KoPub돋움체 Medium" panose="02020603020101020101" pitchFamily="18" charset="-127"/>
                <a:cs typeface="Arial" panose="020B0604020202020204" pitchFamily="34" charset="0"/>
              </a:rPr>
              <a:t>Mechanical Engineering (B)</a:t>
            </a:r>
          </a:p>
        </p:txBody>
      </p:sp>
      <p:sp>
        <p:nvSpPr>
          <p:cNvPr id="54" name="모서리가 둥근 직사각형 41">
            <a:extLst>
              <a:ext uri="{FF2B5EF4-FFF2-40B4-BE49-F238E27FC236}">
                <a16:creationId xmlns:a16="http://schemas.microsoft.com/office/drawing/2014/main" id="{82EAEE41-7C6F-4220-AA5A-0F3D124E65DB}"/>
              </a:ext>
            </a:extLst>
          </p:cNvPr>
          <p:cNvSpPr/>
          <p:nvPr/>
        </p:nvSpPr>
        <p:spPr>
          <a:xfrm>
            <a:off x="421327" y="3265970"/>
            <a:ext cx="3168722" cy="565548"/>
          </a:xfrm>
          <a:prstGeom prst="roundRect">
            <a:avLst/>
          </a:prstGeom>
          <a:solidFill>
            <a:schemeClr val="bg1"/>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altLang="ko-KR" sz="1600" b="1" dirty="0">
                <a:gradFill>
                  <a:gsLst>
                    <a:gs pos="60417">
                      <a:srgbClr val="143372"/>
                    </a:gs>
                    <a:gs pos="44167">
                      <a:srgbClr val="143372"/>
                    </a:gs>
                  </a:gsLst>
                  <a:lin ang="5400000" scaled="1"/>
                </a:gradFill>
                <a:latin typeface="Arial" panose="020B0604020202020204" pitchFamily="34" charset="0"/>
                <a:ea typeface="KoPub돋움체 Medium" panose="02020603020101020101" pitchFamily="18" charset="-127"/>
                <a:cs typeface="Arial" panose="020B0604020202020204" pitchFamily="34" charset="0"/>
              </a:rPr>
              <a:t>Electrical &amp; Electronic </a:t>
            </a:r>
            <a:r>
              <a:rPr lang="en-US" altLang="ko-KR" sz="1600" b="1">
                <a:gradFill>
                  <a:gsLst>
                    <a:gs pos="60417">
                      <a:srgbClr val="143372"/>
                    </a:gs>
                    <a:gs pos="44167">
                      <a:srgbClr val="143372"/>
                    </a:gs>
                  </a:gsLst>
                  <a:lin ang="5400000" scaled="1"/>
                </a:gradFill>
                <a:latin typeface="Arial" panose="020B0604020202020204" pitchFamily="34" charset="0"/>
                <a:ea typeface="KoPub돋움체 Medium" panose="02020603020101020101" pitchFamily="18" charset="-127"/>
                <a:cs typeface="Arial" panose="020B0604020202020204" pitchFamily="34" charset="0"/>
              </a:rPr>
              <a:t>Engineering (C)</a:t>
            </a:r>
            <a:endParaRPr lang="en-US" altLang="ko-KR" sz="1600" b="1" dirty="0">
              <a:gradFill>
                <a:gsLst>
                  <a:gs pos="60417">
                    <a:srgbClr val="143372"/>
                  </a:gs>
                  <a:gs pos="44167">
                    <a:srgbClr val="143372"/>
                  </a:gs>
                </a:gsLst>
                <a:lin ang="5400000" scaled="1"/>
              </a:gradFill>
              <a:latin typeface="Arial" panose="020B0604020202020204" pitchFamily="34" charset="0"/>
              <a:ea typeface="KoPub돋움체 Medium" panose="02020603020101020101" pitchFamily="18" charset="-127"/>
              <a:cs typeface="Arial" panose="020B0604020202020204" pitchFamily="34" charset="0"/>
            </a:endParaRPr>
          </a:p>
        </p:txBody>
      </p:sp>
      <p:sp>
        <p:nvSpPr>
          <p:cNvPr id="55" name="모서리가 둥근 직사각형 41">
            <a:extLst>
              <a:ext uri="{FF2B5EF4-FFF2-40B4-BE49-F238E27FC236}">
                <a16:creationId xmlns:a16="http://schemas.microsoft.com/office/drawing/2014/main" id="{14F6FC4E-EA0F-4DB7-B546-48742B141BCF}"/>
              </a:ext>
            </a:extLst>
          </p:cNvPr>
          <p:cNvSpPr/>
          <p:nvPr/>
        </p:nvSpPr>
        <p:spPr>
          <a:xfrm>
            <a:off x="414152" y="4066079"/>
            <a:ext cx="3168722" cy="565548"/>
          </a:xfrm>
          <a:prstGeom prst="roundRect">
            <a:avLst/>
          </a:prstGeom>
          <a:solidFill>
            <a:schemeClr val="bg1"/>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altLang="ko-KR" sz="1600" b="1" dirty="0">
                <a:gradFill>
                  <a:gsLst>
                    <a:gs pos="60417">
                      <a:srgbClr val="143372"/>
                    </a:gs>
                    <a:gs pos="44167">
                      <a:srgbClr val="143372"/>
                    </a:gs>
                  </a:gsLst>
                  <a:lin ang="5400000" scaled="1"/>
                </a:gradFill>
                <a:latin typeface="Arial" panose="020B0604020202020204" pitchFamily="34" charset="0"/>
                <a:ea typeface="KoPub돋움체 Medium" panose="02020603020101020101" pitchFamily="18" charset="-127"/>
                <a:cs typeface="Arial" panose="020B0604020202020204" pitchFamily="34" charset="0"/>
              </a:rPr>
              <a:t>Metals (</a:t>
            </a:r>
            <a:r>
              <a:rPr lang="en-US" altLang="ko-KR" sz="1600" b="1">
                <a:gradFill>
                  <a:gsLst>
                    <a:gs pos="60417">
                      <a:srgbClr val="143372"/>
                    </a:gs>
                    <a:gs pos="44167">
                      <a:srgbClr val="143372"/>
                    </a:gs>
                  </a:gsLst>
                  <a:lin ang="5400000" scaled="1"/>
                </a:gradFill>
                <a:latin typeface="Arial" panose="020B0604020202020204" pitchFamily="34" charset="0"/>
                <a:ea typeface="KoPub돋움체 Medium" panose="02020603020101020101" pitchFamily="18" charset="-127"/>
                <a:cs typeface="Arial" panose="020B0604020202020204" pitchFamily="34" charset="0"/>
              </a:rPr>
              <a:t>D)</a:t>
            </a:r>
            <a:endParaRPr lang="en-US" altLang="ko-KR" sz="1600" b="1" dirty="0">
              <a:gradFill>
                <a:gsLst>
                  <a:gs pos="60417">
                    <a:srgbClr val="143372"/>
                  </a:gs>
                  <a:gs pos="44167">
                    <a:srgbClr val="143372"/>
                  </a:gs>
                </a:gsLst>
                <a:lin ang="5400000" scaled="1"/>
              </a:gradFill>
              <a:latin typeface="Arial" panose="020B0604020202020204" pitchFamily="34" charset="0"/>
              <a:ea typeface="KoPub돋움체 Medium" panose="02020603020101020101" pitchFamily="18" charset="-127"/>
              <a:cs typeface="Arial" panose="020B0604020202020204" pitchFamily="34" charset="0"/>
            </a:endParaRPr>
          </a:p>
        </p:txBody>
      </p:sp>
      <p:sp>
        <p:nvSpPr>
          <p:cNvPr id="56" name="모서리가 둥근 직사각형 41">
            <a:extLst>
              <a:ext uri="{FF2B5EF4-FFF2-40B4-BE49-F238E27FC236}">
                <a16:creationId xmlns:a16="http://schemas.microsoft.com/office/drawing/2014/main" id="{C107DF40-EAD9-47EF-828C-B9F8605E7BF1}"/>
              </a:ext>
            </a:extLst>
          </p:cNvPr>
          <p:cNvSpPr/>
          <p:nvPr/>
        </p:nvSpPr>
        <p:spPr>
          <a:xfrm>
            <a:off x="424237" y="4863702"/>
            <a:ext cx="3168722" cy="565548"/>
          </a:xfrm>
          <a:prstGeom prst="roundRect">
            <a:avLst/>
          </a:prstGeom>
          <a:solidFill>
            <a:schemeClr val="bg1"/>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altLang="ko-KR" sz="1600" b="1" dirty="0">
                <a:gradFill>
                  <a:gsLst>
                    <a:gs pos="60417">
                      <a:srgbClr val="143372"/>
                    </a:gs>
                    <a:gs pos="44167">
                      <a:srgbClr val="143372"/>
                    </a:gs>
                  </a:gsLst>
                  <a:lin ang="5400000" scaled="1"/>
                </a:gradFill>
                <a:latin typeface="Arial" panose="020B0604020202020204" pitchFamily="34" charset="0"/>
                <a:ea typeface="KoPub돋움체 Medium" panose="02020603020101020101" pitchFamily="18" charset="-127"/>
                <a:cs typeface="Arial" panose="020B0604020202020204" pitchFamily="34" charset="0"/>
              </a:rPr>
              <a:t>Mine (</a:t>
            </a:r>
            <a:r>
              <a:rPr lang="en-US" altLang="ko-KR" sz="1600" b="1">
                <a:gradFill>
                  <a:gsLst>
                    <a:gs pos="60417">
                      <a:srgbClr val="143372"/>
                    </a:gs>
                    <a:gs pos="44167">
                      <a:srgbClr val="143372"/>
                    </a:gs>
                  </a:gsLst>
                  <a:lin ang="5400000" scaled="1"/>
                </a:gradFill>
                <a:latin typeface="Arial" panose="020B0604020202020204" pitchFamily="34" charset="0"/>
                <a:ea typeface="KoPub돋움체 Medium" panose="02020603020101020101" pitchFamily="18" charset="-127"/>
                <a:cs typeface="Arial" panose="020B0604020202020204" pitchFamily="34" charset="0"/>
              </a:rPr>
              <a:t>E)</a:t>
            </a:r>
            <a:endParaRPr lang="en-US" altLang="ko-KR" sz="1600" b="1" dirty="0">
              <a:gradFill>
                <a:gsLst>
                  <a:gs pos="60417">
                    <a:srgbClr val="143372"/>
                  </a:gs>
                  <a:gs pos="44167">
                    <a:srgbClr val="143372"/>
                  </a:gs>
                </a:gsLst>
                <a:lin ang="5400000" scaled="1"/>
              </a:gradFill>
              <a:latin typeface="Arial" panose="020B0604020202020204" pitchFamily="34" charset="0"/>
              <a:ea typeface="KoPub돋움체 Medium" panose="02020603020101020101" pitchFamily="18" charset="-127"/>
              <a:cs typeface="Arial" panose="020B0604020202020204" pitchFamily="34" charset="0"/>
            </a:endParaRPr>
          </a:p>
        </p:txBody>
      </p:sp>
      <p:sp>
        <p:nvSpPr>
          <p:cNvPr id="57" name="모서리가 둥근 직사각형 41">
            <a:extLst>
              <a:ext uri="{FF2B5EF4-FFF2-40B4-BE49-F238E27FC236}">
                <a16:creationId xmlns:a16="http://schemas.microsoft.com/office/drawing/2014/main" id="{BAB0FDC8-413B-4671-87BC-250E249F9C08}"/>
              </a:ext>
            </a:extLst>
          </p:cNvPr>
          <p:cNvSpPr/>
          <p:nvPr/>
        </p:nvSpPr>
        <p:spPr>
          <a:xfrm>
            <a:off x="414508" y="5663811"/>
            <a:ext cx="3168722" cy="565548"/>
          </a:xfrm>
          <a:prstGeom prst="roundRect">
            <a:avLst/>
          </a:prstGeom>
          <a:solidFill>
            <a:schemeClr val="bg1"/>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altLang="ko-KR" sz="1600" b="1" dirty="0">
                <a:gradFill>
                  <a:gsLst>
                    <a:gs pos="60417">
                      <a:srgbClr val="143372"/>
                    </a:gs>
                    <a:gs pos="44167">
                      <a:srgbClr val="143372"/>
                    </a:gs>
                  </a:gsLst>
                  <a:lin ang="5400000" scaled="1"/>
                </a:gradFill>
                <a:latin typeface="Arial" panose="020B0604020202020204" pitchFamily="34" charset="0"/>
                <a:ea typeface="KoPub돋움체 Medium" panose="02020603020101020101" pitchFamily="18" charset="-127"/>
                <a:cs typeface="Arial" panose="020B0604020202020204" pitchFamily="34" charset="0"/>
              </a:rPr>
              <a:t>Construction (</a:t>
            </a:r>
            <a:r>
              <a:rPr lang="en-US" altLang="ko-KR" sz="1600" b="1">
                <a:gradFill>
                  <a:gsLst>
                    <a:gs pos="60417">
                      <a:srgbClr val="143372"/>
                    </a:gs>
                    <a:gs pos="44167">
                      <a:srgbClr val="143372"/>
                    </a:gs>
                  </a:gsLst>
                  <a:lin ang="5400000" scaled="1"/>
                </a:gradFill>
                <a:latin typeface="Arial" panose="020B0604020202020204" pitchFamily="34" charset="0"/>
                <a:ea typeface="KoPub돋움체 Medium" panose="02020603020101020101" pitchFamily="18" charset="-127"/>
                <a:cs typeface="Arial" panose="020B0604020202020204" pitchFamily="34" charset="0"/>
              </a:rPr>
              <a:t>F)</a:t>
            </a:r>
            <a:endParaRPr lang="en-US" altLang="ko-KR" sz="1600" b="1" dirty="0">
              <a:gradFill>
                <a:gsLst>
                  <a:gs pos="60417">
                    <a:srgbClr val="143372"/>
                  </a:gs>
                  <a:gs pos="44167">
                    <a:srgbClr val="143372"/>
                  </a:gs>
                </a:gsLst>
                <a:lin ang="5400000" scaled="1"/>
              </a:gradFill>
              <a:latin typeface="Arial" panose="020B0604020202020204" pitchFamily="34" charset="0"/>
              <a:ea typeface="KoPub돋움체 Medium" panose="02020603020101020101" pitchFamily="18" charset="-127"/>
              <a:cs typeface="Arial" panose="020B0604020202020204" pitchFamily="34" charset="0"/>
            </a:endParaRPr>
          </a:p>
        </p:txBody>
      </p:sp>
      <p:sp>
        <p:nvSpPr>
          <p:cNvPr id="58" name="모서리가 둥근 직사각형 41">
            <a:extLst>
              <a:ext uri="{FF2B5EF4-FFF2-40B4-BE49-F238E27FC236}">
                <a16:creationId xmlns:a16="http://schemas.microsoft.com/office/drawing/2014/main" id="{B68531FC-A37F-46AB-A230-8C1F8DFB6548}"/>
              </a:ext>
            </a:extLst>
          </p:cNvPr>
          <p:cNvSpPr/>
          <p:nvPr/>
        </p:nvSpPr>
        <p:spPr>
          <a:xfrm>
            <a:off x="414508" y="6463920"/>
            <a:ext cx="3168722" cy="565548"/>
          </a:xfrm>
          <a:prstGeom prst="roundRect">
            <a:avLst/>
          </a:prstGeom>
          <a:solidFill>
            <a:schemeClr val="bg1"/>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altLang="ko-KR" sz="1600" b="1" dirty="0">
                <a:gradFill>
                  <a:gsLst>
                    <a:gs pos="60417">
                      <a:srgbClr val="143372"/>
                    </a:gs>
                    <a:gs pos="44167">
                      <a:srgbClr val="143372"/>
                    </a:gs>
                  </a:gsLst>
                  <a:lin ang="5400000" scaled="1"/>
                </a:gradFill>
                <a:latin typeface="Arial" panose="020B0604020202020204" pitchFamily="34" charset="0"/>
                <a:ea typeface="KoPub돋움체 Medium" panose="02020603020101020101" pitchFamily="18" charset="-127"/>
                <a:cs typeface="Arial" panose="020B0604020202020204" pitchFamily="34" charset="0"/>
              </a:rPr>
              <a:t>Necessities (G)</a:t>
            </a:r>
          </a:p>
        </p:txBody>
      </p:sp>
      <p:sp>
        <p:nvSpPr>
          <p:cNvPr id="66" name="모서리가 둥근 직사각형 41">
            <a:extLst>
              <a:ext uri="{FF2B5EF4-FFF2-40B4-BE49-F238E27FC236}">
                <a16:creationId xmlns:a16="http://schemas.microsoft.com/office/drawing/2014/main" id="{814DD3A6-21A3-4FA8-97FB-C1DAEB0D49C6}"/>
              </a:ext>
            </a:extLst>
          </p:cNvPr>
          <p:cNvSpPr/>
          <p:nvPr/>
        </p:nvSpPr>
        <p:spPr>
          <a:xfrm>
            <a:off x="3769699" y="1654280"/>
            <a:ext cx="3168722" cy="565548"/>
          </a:xfrm>
          <a:prstGeom prst="roundRect">
            <a:avLst/>
          </a:prstGeom>
          <a:solidFill>
            <a:schemeClr val="bg1"/>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600" b="1" dirty="0">
                <a:gradFill>
                  <a:gsLst>
                    <a:gs pos="60417">
                      <a:srgbClr val="143372"/>
                    </a:gs>
                    <a:gs pos="44167">
                      <a:srgbClr val="143372"/>
                    </a:gs>
                  </a:gsLst>
                  <a:lin ang="5400000" scaled="1"/>
                </a:gradFill>
                <a:latin typeface="Arial" panose="020B0604020202020204" pitchFamily="34" charset="0"/>
                <a:ea typeface="KoPub돋움체 Medium" panose="02020603020101020101" pitchFamily="18" charset="-127"/>
                <a:cs typeface="Arial" panose="020B0604020202020204" pitchFamily="34" charset="0"/>
              </a:rPr>
              <a:t>Food(H)</a:t>
            </a:r>
            <a:endParaRPr lang="en-US" altLang="ko-KR" sz="1600" b="1" dirty="0">
              <a:gradFill>
                <a:gsLst>
                  <a:gs pos="60417">
                    <a:srgbClr val="143372"/>
                  </a:gs>
                  <a:gs pos="44167">
                    <a:srgbClr val="143372"/>
                  </a:gs>
                </a:gsLst>
                <a:lin ang="5400000" scaled="1"/>
              </a:gradFill>
              <a:latin typeface="Arial" panose="020B0604020202020204" pitchFamily="34" charset="0"/>
              <a:ea typeface="나눔바른고딕" panose="020B0603020101020101" pitchFamily="50" charset="-127"/>
              <a:cs typeface="Arial" panose="020B0604020202020204" pitchFamily="34" charset="0"/>
            </a:endParaRPr>
          </a:p>
        </p:txBody>
      </p:sp>
      <p:sp>
        <p:nvSpPr>
          <p:cNvPr id="67" name="모서리가 둥근 직사각형 41">
            <a:extLst>
              <a:ext uri="{FF2B5EF4-FFF2-40B4-BE49-F238E27FC236}">
                <a16:creationId xmlns:a16="http://schemas.microsoft.com/office/drawing/2014/main" id="{28539F88-14A6-4DD9-88B1-4CD2F961DB47}"/>
              </a:ext>
            </a:extLst>
          </p:cNvPr>
          <p:cNvSpPr/>
          <p:nvPr/>
        </p:nvSpPr>
        <p:spPr>
          <a:xfrm>
            <a:off x="3769699" y="2455387"/>
            <a:ext cx="3168722" cy="565548"/>
          </a:xfrm>
          <a:prstGeom prst="roundRect">
            <a:avLst/>
          </a:prstGeom>
          <a:solidFill>
            <a:schemeClr val="bg1"/>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altLang="ko-KR" sz="1600" b="1" dirty="0">
                <a:gradFill>
                  <a:gsLst>
                    <a:gs pos="60417">
                      <a:srgbClr val="143372"/>
                    </a:gs>
                    <a:gs pos="44167">
                      <a:srgbClr val="143372"/>
                    </a:gs>
                  </a:gsLst>
                  <a:lin ang="5400000" scaled="1"/>
                </a:gradFill>
                <a:latin typeface="Arial" panose="020B0604020202020204" pitchFamily="34" charset="0"/>
                <a:ea typeface="KoPub돋움체 Medium" panose="02020603020101020101" pitchFamily="18" charset="-127"/>
                <a:cs typeface="Arial" panose="020B0604020202020204" pitchFamily="34" charset="0"/>
              </a:rPr>
              <a:t>Environment (I)</a:t>
            </a:r>
          </a:p>
        </p:txBody>
      </p:sp>
      <p:sp>
        <p:nvSpPr>
          <p:cNvPr id="68" name="모서리가 둥근 직사각형 41">
            <a:extLst>
              <a:ext uri="{FF2B5EF4-FFF2-40B4-BE49-F238E27FC236}">
                <a16:creationId xmlns:a16="http://schemas.microsoft.com/office/drawing/2014/main" id="{D4448C29-0982-4F55-9D28-920E7B1BE292}"/>
              </a:ext>
            </a:extLst>
          </p:cNvPr>
          <p:cNvSpPr/>
          <p:nvPr/>
        </p:nvSpPr>
        <p:spPr>
          <a:xfrm>
            <a:off x="3769699" y="3257493"/>
            <a:ext cx="3168722" cy="565548"/>
          </a:xfrm>
          <a:prstGeom prst="roundRect">
            <a:avLst/>
          </a:prstGeom>
          <a:solidFill>
            <a:schemeClr val="bg1"/>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altLang="ko-KR" sz="1600" b="1" dirty="0">
                <a:gradFill>
                  <a:gsLst>
                    <a:gs pos="60417">
                      <a:srgbClr val="143372"/>
                    </a:gs>
                    <a:gs pos="44167">
                      <a:srgbClr val="143372"/>
                    </a:gs>
                  </a:gsLst>
                  <a:lin ang="5400000" scaled="1"/>
                </a:gradFill>
                <a:latin typeface="Arial" panose="020B0604020202020204" pitchFamily="34" charset="0"/>
                <a:ea typeface="KoPub돋움체 Medium" panose="02020603020101020101" pitchFamily="18" charset="-127"/>
                <a:cs typeface="Arial" panose="020B0604020202020204" pitchFamily="34" charset="0"/>
              </a:rPr>
              <a:t>Organism (J)</a:t>
            </a:r>
          </a:p>
        </p:txBody>
      </p:sp>
      <p:sp>
        <p:nvSpPr>
          <p:cNvPr id="69" name="모서리가 둥근 직사각형 41">
            <a:extLst>
              <a:ext uri="{FF2B5EF4-FFF2-40B4-BE49-F238E27FC236}">
                <a16:creationId xmlns:a16="http://schemas.microsoft.com/office/drawing/2014/main" id="{CA002902-9415-4127-AED9-B7A7FCC5D2FC}"/>
              </a:ext>
            </a:extLst>
          </p:cNvPr>
          <p:cNvSpPr/>
          <p:nvPr/>
        </p:nvSpPr>
        <p:spPr>
          <a:xfrm>
            <a:off x="3762524" y="4057602"/>
            <a:ext cx="3168722" cy="565548"/>
          </a:xfrm>
          <a:prstGeom prst="roundRect">
            <a:avLst/>
          </a:prstGeom>
          <a:solidFill>
            <a:schemeClr val="bg1"/>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altLang="ko-KR" sz="1600" b="1" dirty="0">
                <a:gradFill>
                  <a:gsLst>
                    <a:gs pos="60417">
                      <a:srgbClr val="143372"/>
                    </a:gs>
                    <a:gs pos="44167">
                      <a:srgbClr val="143372"/>
                    </a:gs>
                  </a:gsLst>
                  <a:lin ang="5400000" scaled="1"/>
                </a:gradFill>
                <a:latin typeface="Arial" panose="020B0604020202020204" pitchFamily="34" charset="0"/>
                <a:ea typeface="KoPub돋움체 Medium" panose="02020603020101020101" pitchFamily="18" charset="-127"/>
                <a:cs typeface="Arial" panose="020B0604020202020204" pitchFamily="34" charset="0"/>
              </a:rPr>
              <a:t>Fiber (K) </a:t>
            </a:r>
          </a:p>
        </p:txBody>
      </p:sp>
      <p:sp>
        <p:nvSpPr>
          <p:cNvPr id="70" name="모서리가 둥근 직사각형 41">
            <a:extLst>
              <a:ext uri="{FF2B5EF4-FFF2-40B4-BE49-F238E27FC236}">
                <a16:creationId xmlns:a16="http://schemas.microsoft.com/office/drawing/2014/main" id="{91259638-38C1-4D6C-9AF4-8388CE7A7401}"/>
              </a:ext>
            </a:extLst>
          </p:cNvPr>
          <p:cNvSpPr/>
          <p:nvPr/>
        </p:nvSpPr>
        <p:spPr>
          <a:xfrm>
            <a:off x="3762339" y="4855225"/>
            <a:ext cx="3168722" cy="565548"/>
          </a:xfrm>
          <a:prstGeom prst="roundRect">
            <a:avLst/>
          </a:prstGeom>
          <a:solidFill>
            <a:schemeClr val="bg1"/>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altLang="ko-KR" sz="1600" b="1" dirty="0">
                <a:gradFill>
                  <a:gsLst>
                    <a:gs pos="60417">
                      <a:srgbClr val="143372"/>
                    </a:gs>
                    <a:gs pos="44167">
                      <a:srgbClr val="143372"/>
                    </a:gs>
                  </a:gsLst>
                  <a:lin ang="5400000" scaled="1"/>
                </a:gradFill>
                <a:latin typeface="Arial" panose="020B0604020202020204" pitchFamily="34" charset="0"/>
                <a:ea typeface="KoPub돋움체 Medium" panose="02020603020101020101" pitchFamily="18" charset="-127"/>
                <a:cs typeface="Arial" panose="020B0604020202020204" pitchFamily="34" charset="0"/>
              </a:rPr>
              <a:t>Ceramics (L)</a:t>
            </a:r>
          </a:p>
        </p:txBody>
      </p:sp>
      <p:sp>
        <p:nvSpPr>
          <p:cNvPr id="71" name="모서리가 둥근 직사각형 41">
            <a:extLst>
              <a:ext uri="{FF2B5EF4-FFF2-40B4-BE49-F238E27FC236}">
                <a16:creationId xmlns:a16="http://schemas.microsoft.com/office/drawing/2014/main" id="{B7253DA6-36F7-42B6-8C92-216FCF25E76E}"/>
              </a:ext>
            </a:extLst>
          </p:cNvPr>
          <p:cNvSpPr/>
          <p:nvPr/>
        </p:nvSpPr>
        <p:spPr>
          <a:xfrm>
            <a:off x="3762880" y="5655334"/>
            <a:ext cx="3168722" cy="565548"/>
          </a:xfrm>
          <a:prstGeom prst="roundRect">
            <a:avLst/>
          </a:prstGeom>
          <a:solidFill>
            <a:schemeClr val="bg1"/>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altLang="ko-KR" sz="1600" b="1" dirty="0">
                <a:gradFill>
                  <a:gsLst>
                    <a:gs pos="60417">
                      <a:srgbClr val="143372"/>
                    </a:gs>
                    <a:gs pos="44167">
                      <a:srgbClr val="143372"/>
                    </a:gs>
                  </a:gsLst>
                  <a:lin ang="5400000" scaled="1"/>
                </a:gradFill>
                <a:latin typeface="Arial" panose="020B0604020202020204" pitchFamily="34" charset="0"/>
                <a:ea typeface="KoPub돋움체 Medium" panose="02020603020101020101" pitchFamily="18" charset="-127"/>
                <a:cs typeface="Arial" panose="020B0604020202020204" pitchFamily="34" charset="0"/>
              </a:rPr>
              <a:t>Chemistry (M)</a:t>
            </a:r>
          </a:p>
        </p:txBody>
      </p:sp>
      <p:sp>
        <p:nvSpPr>
          <p:cNvPr id="72" name="모서리가 둥근 직사각형 41">
            <a:extLst>
              <a:ext uri="{FF2B5EF4-FFF2-40B4-BE49-F238E27FC236}">
                <a16:creationId xmlns:a16="http://schemas.microsoft.com/office/drawing/2014/main" id="{74E60706-57EF-480C-A537-0161CEBE2022}"/>
              </a:ext>
            </a:extLst>
          </p:cNvPr>
          <p:cNvSpPr/>
          <p:nvPr/>
        </p:nvSpPr>
        <p:spPr>
          <a:xfrm>
            <a:off x="3762880" y="6455443"/>
            <a:ext cx="3168722" cy="565548"/>
          </a:xfrm>
          <a:prstGeom prst="roundRect">
            <a:avLst/>
          </a:prstGeom>
          <a:solidFill>
            <a:schemeClr val="bg1"/>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600" b="1" dirty="0">
                <a:gradFill>
                  <a:gsLst>
                    <a:gs pos="60417">
                      <a:srgbClr val="143372"/>
                    </a:gs>
                    <a:gs pos="44167">
                      <a:srgbClr val="143372"/>
                    </a:gs>
                  </a:gsLst>
                  <a:lin ang="5400000" scaled="1"/>
                </a:gradFill>
                <a:latin typeface="Arial" panose="020B0604020202020204" pitchFamily="34" charset="0"/>
                <a:ea typeface="KoPub돋움체 Medium" panose="02020603020101020101" pitchFamily="18" charset="-127"/>
                <a:cs typeface="Arial" panose="020B0604020202020204" pitchFamily="34" charset="0"/>
              </a:rPr>
              <a:t>Medical(P)</a:t>
            </a:r>
            <a:endParaRPr lang="en-US" altLang="ko-KR" sz="1600" b="1" dirty="0">
              <a:gradFill>
                <a:gsLst>
                  <a:gs pos="60417">
                    <a:srgbClr val="143372"/>
                  </a:gs>
                  <a:gs pos="44167">
                    <a:srgbClr val="143372"/>
                  </a:gs>
                </a:gsLst>
                <a:lin ang="5400000" scaled="1"/>
              </a:gradFill>
              <a:latin typeface="Arial" panose="020B0604020202020204" pitchFamily="34" charset="0"/>
              <a:ea typeface="나눔바른고딕" panose="020B0603020101020101" pitchFamily="50" charset="-127"/>
              <a:cs typeface="Arial" panose="020B0604020202020204" pitchFamily="34" charset="0"/>
            </a:endParaRPr>
          </a:p>
        </p:txBody>
      </p:sp>
      <p:sp>
        <p:nvSpPr>
          <p:cNvPr id="73" name="모서리가 둥근 직사각형 41">
            <a:extLst>
              <a:ext uri="{FF2B5EF4-FFF2-40B4-BE49-F238E27FC236}">
                <a16:creationId xmlns:a16="http://schemas.microsoft.com/office/drawing/2014/main" id="{510896D8-B69B-4B81-A787-C15366D0E81C}"/>
              </a:ext>
            </a:extLst>
          </p:cNvPr>
          <p:cNvSpPr/>
          <p:nvPr/>
        </p:nvSpPr>
        <p:spPr>
          <a:xfrm>
            <a:off x="7118071" y="1654280"/>
            <a:ext cx="3168722" cy="565548"/>
          </a:xfrm>
          <a:prstGeom prst="roundRect">
            <a:avLst/>
          </a:prstGeom>
          <a:solidFill>
            <a:schemeClr val="bg1"/>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altLang="ko-KR" sz="1600" b="1" dirty="0">
                <a:gradFill>
                  <a:gsLst>
                    <a:gs pos="60417">
                      <a:srgbClr val="143372"/>
                    </a:gs>
                    <a:gs pos="44167">
                      <a:srgbClr val="143372"/>
                    </a:gs>
                  </a:gsLst>
                  <a:lin ang="5400000" scaled="1"/>
                </a:gradFill>
                <a:latin typeface="Arial" panose="020B0604020202020204" pitchFamily="34" charset="0"/>
                <a:ea typeface="KoPub돋움체 Medium" panose="02020603020101020101" pitchFamily="18" charset="-127"/>
                <a:cs typeface="Arial" panose="020B0604020202020204" pitchFamily="34" charset="0"/>
              </a:rPr>
              <a:t>Quality Management (Q)</a:t>
            </a:r>
          </a:p>
        </p:txBody>
      </p:sp>
      <p:sp>
        <p:nvSpPr>
          <p:cNvPr id="74" name="모서리가 둥근 직사각형 41">
            <a:extLst>
              <a:ext uri="{FF2B5EF4-FFF2-40B4-BE49-F238E27FC236}">
                <a16:creationId xmlns:a16="http://schemas.microsoft.com/office/drawing/2014/main" id="{E235B6C2-0B36-414B-B9A0-19CBAA807AB6}"/>
              </a:ext>
            </a:extLst>
          </p:cNvPr>
          <p:cNvSpPr/>
          <p:nvPr/>
        </p:nvSpPr>
        <p:spPr>
          <a:xfrm>
            <a:off x="7118071" y="2455387"/>
            <a:ext cx="3168722" cy="565548"/>
          </a:xfrm>
          <a:prstGeom prst="roundRect">
            <a:avLst/>
          </a:prstGeom>
          <a:solidFill>
            <a:schemeClr val="bg1"/>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altLang="ko-KR" sz="1600" b="1" dirty="0">
                <a:gradFill>
                  <a:gsLst>
                    <a:gs pos="60417">
                      <a:srgbClr val="143372"/>
                    </a:gs>
                    <a:gs pos="44167">
                      <a:srgbClr val="143372"/>
                    </a:gs>
                  </a:gsLst>
                  <a:lin ang="5400000" scaled="1"/>
                </a:gradFill>
                <a:latin typeface="Arial" panose="020B0604020202020204" pitchFamily="34" charset="0"/>
                <a:ea typeface="KoPub돋움체 Medium" panose="02020603020101020101" pitchFamily="18" charset="-127"/>
                <a:cs typeface="Arial" panose="020B0604020202020204" pitchFamily="34" charset="0"/>
              </a:rPr>
              <a:t>Transportation (R)</a:t>
            </a:r>
          </a:p>
        </p:txBody>
      </p:sp>
      <p:sp>
        <p:nvSpPr>
          <p:cNvPr id="75" name="모서리가 둥근 직사각형 41">
            <a:extLst>
              <a:ext uri="{FF2B5EF4-FFF2-40B4-BE49-F238E27FC236}">
                <a16:creationId xmlns:a16="http://schemas.microsoft.com/office/drawing/2014/main" id="{070BF122-C3A0-45AC-BFF0-88D98AEA6AB9}"/>
              </a:ext>
            </a:extLst>
          </p:cNvPr>
          <p:cNvSpPr/>
          <p:nvPr/>
        </p:nvSpPr>
        <p:spPr>
          <a:xfrm>
            <a:off x="7118071" y="3257493"/>
            <a:ext cx="3168722" cy="565548"/>
          </a:xfrm>
          <a:prstGeom prst="roundRect">
            <a:avLst/>
          </a:prstGeom>
          <a:solidFill>
            <a:schemeClr val="bg1"/>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altLang="ko-KR" sz="1600" b="1" dirty="0">
                <a:gradFill>
                  <a:gsLst>
                    <a:gs pos="60417">
                      <a:srgbClr val="143372"/>
                    </a:gs>
                    <a:gs pos="44167">
                      <a:srgbClr val="143372"/>
                    </a:gs>
                  </a:gsLst>
                  <a:lin ang="5400000" scaled="1"/>
                </a:gradFill>
                <a:latin typeface="Arial" panose="020B0604020202020204" pitchFamily="34" charset="0"/>
                <a:ea typeface="KoPub돋움체 Medium" panose="02020603020101020101" pitchFamily="18" charset="-127"/>
                <a:cs typeface="Arial" panose="020B0604020202020204" pitchFamily="34" charset="0"/>
              </a:rPr>
              <a:t>Service (S)</a:t>
            </a:r>
          </a:p>
        </p:txBody>
      </p:sp>
      <p:sp>
        <p:nvSpPr>
          <p:cNvPr id="76" name="모서리가 둥근 직사각형 41">
            <a:extLst>
              <a:ext uri="{FF2B5EF4-FFF2-40B4-BE49-F238E27FC236}">
                <a16:creationId xmlns:a16="http://schemas.microsoft.com/office/drawing/2014/main" id="{E670D5C3-F8E4-4F8C-A415-5A8F3604BDC9}"/>
              </a:ext>
            </a:extLst>
          </p:cNvPr>
          <p:cNvSpPr/>
          <p:nvPr/>
        </p:nvSpPr>
        <p:spPr>
          <a:xfrm>
            <a:off x="7118071" y="4048920"/>
            <a:ext cx="3168722" cy="565548"/>
          </a:xfrm>
          <a:prstGeom prst="roundRect">
            <a:avLst/>
          </a:prstGeom>
          <a:solidFill>
            <a:schemeClr val="bg1"/>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altLang="ko-KR" sz="1600" b="1" dirty="0">
                <a:gradFill>
                  <a:gsLst>
                    <a:gs pos="60417">
                      <a:srgbClr val="143372"/>
                    </a:gs>
                    <a:gs pos="44167">
                      <a:srgbClr val="143372"/>
                    </a:gs>
                  </a:gsLst>
                  <a:lin ang="5400000" scaled="1"/>
                </a:gradFill>
                <a:latin typeface="Arial" panose="020B0604020202020204" pitchFamily="34" charset="0"/>
                <a:ea typeface="KoPub돋움체 Medium" panose="02020603020101020101" pitchFamily="18" charset="-127"/>
                <a:cs typeface="Arial" panose="020B0604020202020204" pitchFamily="34" charset="0"/>
              </a:rPr>
              <a:t>Logistics (T)</a:t>
            </a:r>
          </a:p>
        </p:txBody>
      </p:sp>
      <p:sp>
        <p:nvSpPr>
          <p:cNvPr id="77" name="모서리가 둥근 직사각형 41">
            <a:extLst>
              <a:ext uri="{FF2B5EF4-FFF2-40B4-BE49-F238E27FC236}">
                <a16:creationId xmlns:a16="http://schemas.microsoft.com/office/drawing/2014/main" id="{FCC93C6E-E44F-4C3C-A938-BD5ACADBEAEA}"/>
              </a:ext>
            </a:extLst>
          </p:cNvPr>
          <p:cNvSpPr/>
          <p:nvPr/>
        </p:nvSpPr>
        <p:spPr>
          <a:xfrm>
            <a:off x="7120981" y="4855225"/>
            <a:ext cx="3168722" cy="565548"/>
          </a:xfrm>
          <a:prstGeom prst="roundRect">
            <a:avLst/>
          </a:prstGeom>
          <a:solidFill>
            <a:schemeClr val="bg1"/>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altLang="ko-KR" sz="1600" b="1" dirty="0">
                <a:gradFill>
                  <a:gsLst>
                    <a:gs pos="60417">
                      <a:srgbClr val="143372"/>
                    </a:gs>
                    <a:gs pos="44167">
                      <a:srgbClr val="143372"/>
                    </a:gs>
                  </a:gsLst>
                  <a:lin ang="5400000" scaled="1"/>
                </a:gradFill>
                <a:latin typeface="Arial" panose="020B0604020202020204" pitchFamily="34" charset="0"/>
                <a:ea typeface="KoPub돋움체 Medium" panose="02020603020101020101" pitchFamily="18" charset="-127"/>
                <a:cs typeface="Arial" panose="020B0604020202020204" pitchFamily="34" charset="0"/>
              </a:rPr>
              <a:t>Shipbuilding (V) </a:t>
            </a:r>
          </a:p>
        </p:txBody>
      </p:sp>
      <p:sp>
        <p:nvSpPr>
          <p:cNvPr id="78" name="모서리가 둥근 직사각형 41">
            <a:extLst>
              <a:ext uri="{FF2B5EF4-FFF2-40B4-BE49-F238E27FC236}">
                <a16:creationId xmlns:a16="http://schemas.microsoft.com/office/drawing/2014/main" id="{A471F872-929A-4745-9686-F8D918F93355}"/>
              </a:ext>
            </a:extLst>
          </p:cNvPr>
          <p:cNvSpPr/>
          <p:nvPr/>
        </p:nvSpPr>
        <p:spPr>
          <a:xfrm>
            <a:off x="7111252" y="5655334"/>
            <a:ext cx="3168722" cy="565548"/>
          </a:xfrm>
          <a:prstGeom prst="roundRect">
            <a:avLst/>
          </a:prstGeom>
          <a:solidFill>
            <a:schemeClr val="bg1"/>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altLang="ko-KR" sz="1600" b="1" dirty="0">
                <a:gradFill>
                  <a:gsLst>
                    <a:gs pos="60417">
                      <a:srgbClr val="143372"/>
                    </a:gs>
                    <a:gs pos="44167">
                      <a:srgbClr val="143372"/>
                    </a:gs>
                  </a:gsLst>
                  <a:lin ang="5400000" scaled="1"/>
                </a:gradFill>
                <a:latin typeface="Arial" panose="020B0604020202020204" pitchFamily="34" charset="0"/>
                <a:ea typeface="KoPub돋움체 Medium" panose="02020603020101020101" pitchFamily="18" charset="-127"/>
                <a:cs typeface="Arial" panose="020B0604020202020204" pitchFamily="34" charset="0"/>
              </a:rPr>
              <a:t>Aerospace (W) </a:t>
            </a:r>
          </a:p>
        </p:txBody>
      </p:sp>
      <p:sp>
        <p:nvSpPr>
          <p:cNvPr id="79" name="모서리가 둥근 직사각형 41">
            <a:extLst>
              <a:ext uri="{FF2B5EF4-FFF2-40B4-BE49-F238E27FC236}">
                <a16:creationId xmlns:a16="http://schemas.microsoft.com/office/drawing/2014/main" id="{57F0CD2C-EAF1-413F-A2D9-EE86A7E2BA3C}"/>
              </a:ext>
            </a:extLst>
          </p:cNvPr>
          <p:cNvSpPr/>
          <p:nvPr/>
        </p:nvSpPr>
        <p:spPr>
          <a:xfrm>
            <a:off x="7111252" y="6455443"/>
            <a:ext cx="3168722" cy="565548"/>
          </a:xfrm>
          <a:prstGeom prst="roundRect">
            <a:avLst/>
          </a:prstGeom>
          <a:solidFill>
            <a:schemeClr val="bg1"/>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altLang="ko-KR" sz="1600" b="1" dirty="0">
                <a:gradFill>
                  <a:gsLst>
                    <a:gs pos="60417">
                      <a:srgbClr val="143372"/>
                    </a:gs>
                    <a:gs pos="44167">
                      <a:srgbClr val="143372"/>
                    </a:gs>
                  </a:gsLst>
                  <a:lin ang="5400000" scaled="1"/>
                </a:gradFill>
                <a:latin typeface="Arial" panose="020B0604020202020204" pitchFamily="34" charset="0"/>
                <a:ea typeface="KoPub돋움체 Medium" panose="02020603020101020101" pitchFamily="18" charset="-127"/>
                <a:cs typeface="Arial" panose="020B0604020202020204" pitchFamily="34" charset="0"/>
              </a:rPr>
              <a:t>Information Technology (X)</a:t>
            </a:r>
          </a:p>
        </p:txBody>
      </p:sp>
      <p:sp>
        <p:nvSpPr>
          <p:cNvPr id="80" name="Rectangle 25">
            <a:extLst>
              <a:ext uri="{FF2B5EF4-FFF2-40B4-BE49-F238E27FC236}">
                <a16:creationId xmlns:a16="http://schemas.microsoft.com/office/drawing/2014/main" id="{A27CB465-4D74-4908-8451-D6760121F075}"/>
              </a:ext>
            </a:extLst>
          </p:cNvPr>
          <p:cNvSpPr>
            <a:spLocks noChangeArrowheads="1"/>
          </p:cNvSpPr>
          <p:nvPr/>
        </p:nvSpPr>
        <p:spPr bwMode="auto">
          <a:xfrm>
            <a:off x="343159" y="1440371"/>
            <a:ext cx="9943633" cy="45719"/>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a:solidFill>
                  <a:schemeClr val="tx1"/>
                </a:solidFill>
                <a:latin typeface="Verdana" panose="020B0604030504040204" pitchFamily="34" charset="0"/>
                <a:ea typeface="굴림" panose="020B0600000101010101" pitchFamily="50" charset="-127"/>
              </a:defRPr>
            </a:lvl1pPr>
            <a:lvl2pPr marL="742950" indent="-285750">
              <a:defRPr kumimoji="1">
                <a:solidFill>
                  <a:schemeClr val="tx1"/>
                </a:solidFill>
                <a:latin typeface="Verdana" panose="020B0604030504040204" pitchFamily="34" charset="0"/>
                <a:ea typeface="굴림" panose="020B0600000101010101" pitchFamily="50" charset="-127"/>
              </a:defRPr>
            </a:lvl2pPr>
            <a:lvl3pPr marL="1143000" indent="-228600">
              <a:defRPr kumimoji="1">
                <a:solidFill>
                  <a:schemeClr val="tx1"/>
                </a:solidFill>
                <a:latin typeface="Verdana" panose="020B0604030504040204" pitchFamily="34" charset="0"/>
                <a:ea typeface="굴림" panose="020B0600000101010101" pitchFamily="50" charset="-127"/>
              </a:defRPr>
            </a:lvl3pPr>
            <a:lvl4pPr marL="1600200" indent="-228600">
              <a:defRPr kumimoji="1">
                <a:solidFill>
                  <a:schemeClr val="tx1"/>
                </a:solidFill>
                <a:latin typeface="Verdana" panose="020B0604030504040204" pitchFamily="34" charset="0"/>
                <a:ea typeface="굴림" panose="020B0600000101010101" pitchFamily="50" charset="-127"/>
              </a:defRPr>
            </a:lvl4pPr>
            <a:lvl5pPr marL="2057400" indent="-228600">
              <a:defRPr kumimoji="1">
                <a:solidFill>
                  <a:schemeClr val="tx1"/>
                </a:solidFill>
                <a:latin typeface="Verdana" panose="020B0604030504040204" pitchFamily="34" charset="0"/>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굴림" panose="020B0600000101010101" pitchFamily="50" charset="-127"/>
              </a:defRPr>
            </a:lvl9pPr>
          </a:lstStyle>
          <a:p>
            <a:pPr algn="ctr" eaLnBrk="1" latinLnBrk="1" hangingPunct="1"/>
            <a:endParaRPr kumimoji="0" lang="ko-KR" altLang="en-US" sz="1600">
              <a:latin typeface="Arial" panose="020B0604020202020204" pitchFamily="34" charset="0"/>
              <a:ea typeface="HY신명조" panose="02030600000101010101" pitchFamily="18" charset="-127"/>
              <a:cs typeface="Arial" panose="020B0604020202020204" pitchFamily="34" charset="0"/>
            </a:endParaRPr>
          </a:p>
        </p:txBody>
      </p:sp>
      <p:sp>
        <p:nvSpPr>
          <p:cNvPr id="32" name="TextBox 31">
            <a:extLst>
              <a:ext uri="{FF2B5EF4-FFF2-40B4-BE49-F238E27FC236}">
                <a16:creationId xmlns:a16="http://schemas.microsoft.com/office/drawing/2014/main" id="{2811B3B6-70EC-4249-A791-45163E211A90}"/>
              </a:ext>
            </a:extLst>
          </p:cNvPr>
          <p:cNvSpPr txBox="1"/>
          <p:nvPr/>
        </p:nvSpPr>
        <p:spPr>
          <a:xfrm>
            <a:off x="7866980" y="7238913"/>
            <a:ext cx="2836685" cy="276999"/>
          </a:xfrm>
          <a:prstGeom prst="rect">
            <a:avLst/>
          </a:prstGeom>
          <a:noFill/>
        </p:spPr>
        <p:txBody>
          <a:bodyPr wrap="square" rtlCol="0">
            <a:spAutoFit/>
          </a:bodyPr>
          <a:lstStyle/>
          <a:p>
            <a:r>
              <a:rPr lang="en-US" altLang="ko-KR" sz="1200" dirty="0">
                <a:latin typeface="Arial" panose="020B0604020202020204" pitchFamily="34" charset="0"/>
                <a:cs typeface="Arial" panose="020B0604020202020204" pitchFamily="34" charset="0"/>
              </a:rPr>
              <a:t>(Korean Standards Association., 2022)</a:t>
            </a:r>
            <a:endParaRPr lang="ko-KR" altLang="en-US"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78055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a:extLst>
              <a:ext uri="{FF2B5EF4-FFF2-40B4-BE49-F238E27FC236}">
                <a16:creationId xmlns:a16="http://schemas.microsoft.com/office/drawing/2014/main" id="{CB3CCC4D-447F-418A-8BDF-672E2EBE252F}"/>
              </a:ext>
            </a:extLst>
          </p:cNvPr>
          <p:cNvSpPr>
            <a:spLocks noGrp="1"/>
          </p:cNvSpPr>
          <p:nvPr>
            <p:ph idx="10"/>
          </p:nvPr>
        </p:nvSpPr>
        <p:spPr>
          <a:xfrm>
            <a:off x="630176" y="432259"/>
            <a:ext cx="9529893" cy="365130"/>
          </a:xfrm>
        </p:spPr>
        <p:txBody>
          <a:bodyPr/>
          <a:lstStyle/>
          <a:p>
            <a:r>
              <a:rPr lang="en-US" altLang="ko-KR" dirty="0"/>
              <a:t>Korean Standards</a:t>
            </a:r>
            <a:endParaRPr lang="ko-KR" altLang="en-US" dirty="0"/>
          </a:p>
        </p:txBody>
      </p:sp>
      <p:sp>
        <p:nvSpPr>
          <p:cNvPr id="5" name="Rectangle 2">
            <a:extLst>
              <a:ext uri="{FF2B5EF4-FFF2-40B4-BE49-F238E27FC236}">
                <a16:creationId xmlns:a16="http://schemas.microsoft.com/office/drawing/2014/main" id="{DB251753-21DB-42EE-AD7C-F00D2832A620}"/>
              </a:ext>
            </a:extLst>
          </p:cNvPr>
          <p:cNvSpPr>
            <a:spLocks noChangeArrowheads="1"/>
          </p:cNvSpPr>
          <p:nvPr/>
        </p:nvSpPr>
        <p:spPr bwMode="auto">
          <a:xfrm>
            <a:off x="0" y="104523"/>
            <a:ext cx="65" cy="24815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4283" rIns="0" bIns="-14283"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ko-KR" altLang="ko-KR" sz="1800" b="0" i="0" u="none" strike="noStrike" cap="none" normalizeH="0" baseline="0" dirty="0">
              <a:ln>
                <a:noFill/>
              </a:ln>
              <a:solidFill>
                <a:schemeClr val="tx1"/>
              </a:solidFill>
              <a:effectLst/>
              <a:latin typeface="Arial" panose="020B0604020202020204" pitchFamily="34" charset="0"/>
            </a:endParaRPr>
          </a:p>
        </p:txBody>
      </p:sp>
      <p:sp>
        <p:nvSpPr>
          <p:cNvPr id="7" name="Rectangle 4">
            <a:extLst>
              <a:ext uri="{FF2B5EF4-FFF2-40B4-BE49-F238E27FC236}">
                <a16:creationId xmlns:a16="http://schemas.microsoft.com/office/drawing/2014/main" id="{81448A84-9A43-443E-8F62-175B091DAD29}"/>
              </a:ext>
            </a:extLst>
          </p:cNvPr>
          <p:cNvSpPr>
            <a:spLocks noChangeArrowheads="1"/>
          </p:cNvSpPr>
          <p:nvPr/>
        </p:nvSpPr>
        <p:spPr bwMode="auto">
          <a:xfrm>
            <a:off x="152400" y="256923"/>
            <a:ext cx="65" cy="24815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4283" rIns="0" bIns="-14283"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ko-KR" altLang="ko-KR" sz="1800" b="0" i="0" u="none" strike="noStrike" cap="none" normalizeH="0" baseline="0" dirty="0">
              <a:ln>
                <a:noFill/>
              </a:ln>
              <a:solidFill>
                <a:schemeClr val="tx1"/>
              </a:solidFill>
              <a:effectLst/>
              <a:latin typeface="Arial" panose="020B0604020202020204" pitchFamily="34" charset="0"/>
            </a:endParaRPr>
          </a:p>
        </p:txBody>
      </p:sp>
      <p:sp>
        <p:nvSpPr>
          <p:cNvPr id="8" name="Rectangle 5">
            <a:extLst>
              <a:ext uri="{FF2B5EF4-FFF2-40B4-BE49-F238E27FC236}">
                <a16:creationId xmlns:a16="http://schemas.microsoft.com/office/drawing/2014/main" id="{97122128-A94A-4580-B9CC-F6AE93859A90}"/>
              </a:ext>
            </a:extLst>
          </p:cNvPr>
          <p:cNvSpPr>
            <a:spLocks noChangeArrowheads="1"/>
          </p:cNvSpPr>
          <p:nvPr/>
        </p:nvSpPr>
        <p:spPr bwMode="auto">
          <a:xfrm>
            <a:off x="0" y="104523"/>
            <a:ext cx="65" cy="24815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4283" rIns="0" bIns="-14283"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ko-KR" altLang="ko-KR" sz="1800" b="0" i="0" u="none" strike="noStrike" cap="none" normalizeH="0" baseline="0" dirty="0">
              <a:ln>
                <a:noFill/>
              </a:ln>
              <a:solidFill>
                <a:schemeClr val="tx1"/>
              </a:solidFill>
              <a:effectLst/>
              <a:latin typeface="Arial" panose="020B0604020202020204" pitchFamily="34" charset="0"/>
            </a:endParaRPr>
          </a:p>
        </p:txBody>
      </p:sp>
      <p:sp>
        <p:nvSpPr>
          <p:cNvPr id="9" name="Rectangle 6">
            <a:extLst>
              <a:ext uri="{FF2B5EF4-FFF2-40B4-BE49-F238E27FC236}">
                <a16:creationId xmlns:a16="http://schemas.microsoft.com/office/drawing/2014/main" id="{FC436C65-89A5-4003-AA9A-7FB44764E729}"/>
              </a:ext>
            </a:extLst>
          </p:cNvPr>
          <p:cNvSpPr>
            <a:spLocks noChangeArrowheads="1"/>
          </p:cNvSpPr>
          <p:nvPr/>
        </p:nvSpPr>
        <p:spPr bwMode="auto">
          <a:xfrm>
            <a:off x="0" y="104523"/>
            <a:ext cx="65" cy="24815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4283" rIns="0" bIns="-14283"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ko-KR" altLang="ko-KR" sz="1800" b="0" i="0" u="none" strike="noStrike" cap="none" normalizeH="0" baseline="0" dirty="0">
              <a:ln>
                <a:noFill/>
              </a:ln>
              <a:solidFill>
                <a:schemeClr val="tx1"/>
              </a:solidFill>
              <a:effectLst/>
              <a:latin typeface="Arial" panose="020B0604020202020204" pitchFamily="34" charset="0"/>
            </a:endParaRPr>
          </a:p>
        </p:txBody>
      </p:sp>
      <p:sp>
        <p:nvSpPr>
          <p:cNvPr id="10" name="Rectangle 7">
            <a:extLst>
              <a:ext uri="{FF2B5EF4-FFF2-40B4-BE49-F238E27FC236}">
                <a16:creationId xmlns:a16="http://schemas.microsoft.com/office/drawing/2014/main" id="{CF7E1012-468B-4B54-B6B1-C8A95B8E864C}"/>
              </a:ext>
            </a:extLst>
          </p:cNvPr>
          <p:cNvSpPr>
            <a:spLocks noChangeArrowheads="1"/>
          </p:cNvSpPr>
          <p:nvPr/>
        </p:nvSpPr>
        <p:spPr bwMode="auto">
          <a:xfrm>
            <a:off x="0" y="104523"/>
            <a:ext cx="65" cy="24815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4283" rIns="0" bIns="-14283"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ko-KR" altLang="ko-KR" sz="1800" b="0" i="0" u="none" strike="noStrike" cap="none" normalizeH="0" baseline="0" dirty="0">
              <a:ln>
                <a:noFill/>
              </a:ln>
              <a:solidFill>
                <a:schemeClr val="tx1"/>
              </a:solidFill>
              <a:effectLst/>
              <a:latin typeface="Arial" panose="020B0604020202020204" pitchFamily="34" charset="0"/>
            </a:endParaRPr>
          </a:p>
        </p:txBody>
      </p:sp>
      <p:sp>
        <p:nvSpPr>
          <p:cNvPr id="11" name="Rectangle 8">
            <a:extLst>
              <a:ext uri="{FF2B5EF4-FFF2-40B4-BE49-F238E27FC236}">
                <a16:creationId xmlns:a16="http://schemas.microsoft.com/office/drawing/2014/main" id="{82872AB5-199D-4107-8360-A507F928A85D}"/>
              </a:ext>
            </a:extLst>
          </p:cNvPr>
          <p:cNvSpPr>
            <a:spLocks noChangeArrowheads="1"/>
          </p:cNvSpPr>
          <p:nvPr/>
        </p:nvSpPr>
        <p:spPr bwMode="auto">
          <a:xfrm>
            <a:off x="0" y="104523"/>
            <a:ext cx="65" cy="24815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4283" rIns="0" bIns="-14283"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ko-KR" altLang="ko-KR" sz="1800" b="0" i="0" u="none" strike="noStrike" cap="none" normalizeH="0" baseline="0" dirty="0">
              <a:ln>
                <a:noFill/>
              </a:ln>
              <a:solidFill>
                <a:schemeClr val="tx1"/>
              </a:solidFill>
              <a:effectLst/>
              <a:latin typeface="Arial" panose="020B0604020202020204" pitchFamily="34" charset="0"/>
            </a:endParaRPr>
          </a:p>
        </p:txBody>
      </p:sp>
      <p:sp>
        <p:nvSpPr>
          <p:cNvPr id="4" name="내용 개체 틀 3">
            <a:extLst>
              <a:ext uri="{FF2B5EF4-FFF2-40B4-BE49-F238E27FC236}">
                <a16:creationId xmlns:a16="http://schemas.microsoft.com/office/drawing/2014/main" id="{F65DFFDD-591D-43B7-95E4-9118F3E9EA0F}"/>
              </a:ext>
            </a:extLst>
          </p:cNvPr>
          <p:cNvSpPr>
            <a:spLocks noGrp="1"/>
          </p:cNvSpPr>
          <p:nvPr>
            <p:ph idx="1"/>
          </p:nvPr>
        </p:nvSpPr>
        <p:spPr>
          <a:xfrm>
            <a:off x="31016" y="974200"/>
            <a:ext cx="10401762" cy="6277905"/>
          </a:xfrm>
        </p:spPr>
        <p:txBody>
          <a:bodyPr/>
          <a:lstStyle/>
          <a:p>
            <a:r>
              <a:rPr lang="en-US" altLang="ko-KR" dirty="0"/>
              <a:t>Organization by field(</a:t>
            </a:r>
            <a:r>
              <a:rPr lang="ko-KR" altLang="en-US" dirty="0"/>
              <a:t>분야별 구성</a:t>
            </a:r>
            <a:r>
              <a:rPr lang="en-US" altLang="ko-KR" dirty="0"/>
              <a:t>)</a:t>
            </a:r>
          </a:p>
          <a:p>
            <a:endParaRPr lang="ko-KR" altLang="en-US" dirty="0"/>
          </a:p>
        </p:txBody>
      </p:sp>
      <p:pic>
        <p:nvPicPr>
          <p:cNvPr id="31" name="Picture 1">
            <a:extLst>
              <a:ext uri="{FF2B5EF4-FFF2-40B4-BE49-F238E27FC236}">
                <a16:creationId xmlns:a16="http://schemas.microsoft.com/office/drawing/2014/main" id="{3717DBB1-1BBF-4235-AC44-F99293B01916}"/>
              </a:ext>
            </a:extLst>
          </p:cNvPr>
          <p:cNvPicPr>
            <a:picLocks noChangeAspect="1"/>
          </p:cNvPicPr>
          <p:nvPr/>
        </p:nvPicPr>
        <p:blipFill>
          <a:blip r:embed="rId2"/>
          <a:stretch>
            <a:fillRect/>
          </a:stretch>
        </p:blipFill>
        <p:spPr>
          <a:xfrm>
            <a:off x="6555" y="2124447"/>
            <a:ext cx="10699112" cy="3780420"/>
          </a:xfrm>
          <a:prstGeom prst="rect">
            <a:avLst/>
          </a:prstGeom>
          <a:noFill/>
          <a:ln>
            <a:noFill/>
          </a:ln>
          <a:effectLst/>
        </p:spPr>
      </p:pic>
      <p:sp>
        <p:nvSpPr>
          <p:cNvPr id="2" name="TextBox 1">
            <a:extLst>
              <a:ext uri="{FF2B5EF4-FFF2-40B4-BE49-F238E27FC236}">
                <a16:creationId xmlns:a16="http://schemas.microsoft.com/office/drawing/2014/main" id="{BC487114-0C55-4337-920B-DF8C86F2D3A8}"/>
              </a:ext>
            </a:extLst>
          </p:cNvPr>
          <p:cNvSpPr txBox="1"/>
          <p:nvPr/>
        </p:nvSpPr>
        <p:spPr>
          <a:xfrm>
            <a:off x="7614952" y="7252105"/>
            <a:ext cx="3047432" cy="276999"/>
          </a:xfrm>
          <a:prstGeom prst="rect">
            <a:avLst/>
          </a:prstGeom>
          <a:noFill/>
        </p:spPr>
        <p:txBody>
          <a:bodyPr wrap="square" rtlCol="0">
            <a:spAutoFit/>
          </a:bodyPr>
          <a:lstStyle/>
          <a:p>
            <a:r>
              <a:rPr lang="en-US" altLang="ko-KR" sz="1200" dirty="0">
                <a:latin typeface="Arial" panose="020B0604020202020204" pitchFamily="34" charset="0"/>
                <a:cs typeface="Arial" panose="020B0604020202020204" pitchFamily="34" charset="0"/>
              </a:rPr>
              <a:t>(KATS, Technical standard statistics, 2014)</a:t>
            </a:r>
            <a:endParaRPr lang="ko-KR" altLang="en-US"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619163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a:extLst>
              <a:ext uri="{FF2B5EF4-FFF2-40B4-BE49-F238E27FC236}">
                <a16:creationId xmlns:a16="http://schemas.microsoft.com/office/drawing/2014/main" id="{CB3CCC4D-447F-418A-8BDF-672E2EBE252F}"/>
              </a:ext>
            </a:extLst>
          </p:cNvPr>
          <p:cNvSpPr>
            <a:spLocks noGrp="1"/>
          </p:cNvSpPr>
          <p:nvPr>
            <p:ph idx="10"/>
          </p:nvPr>
        </p:nvSpPr>
        <p:spPr>
          <a:xfrm>
            <a:off x="630176" y="432259"/>
            <a:ext cx="9529893" cy="365130"/>
          </a:xfrm>
        </p:spPr>
        <p:txBody>
          <a:bodyPr/>
          <a:lstStyle/>
          <a:p>
            <a:r>
              <a:rPr lang="en-US" altLang="ko-KR" dirty="0"/>
              <a:t>Korean Standards</a:t>
            </a:r>
            <a:endParaRPr lang="ko-KR" altLang="en-US" dirty="0"/>
          </a:p>
        </p:txBody>
      </p:sp>
      <p:sp>
        <p:nvSpPr>
          <p:cNvPr id="5" name="Rectangle 2">
            <a:extLst>
              <a:ext uri="{FF2B5EF4-FFF2-40B4-BE49-F238E27FC236}">
                <a16:creationId xmlns:a16="http://schemas.microsoft.com/office/drawing/2014/main" id="{DB251753-21DB-42EE-AD7C-F00D2832A620}"/>
              </a:ext>
            </a:extLst>
          </p:cNvPr>
          <p:cNvSpPr>
            <a:spLocks noChangeArrowheads="1"/>
          </p:cNvSpPr>
          <p:nvPr/>
        </p:nvSpPr>
        <p:spPr bwMode="auto">
          <a:xfrm>
            <a:off x="0" y="104523"/>
            <a:ext cx="65" cy="24815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4283" rIns="0" bIns="-14283"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ko-KR" altLang="ko-KR" sz="1800" b="0" i="0" u="none" strike="noStrike" cap="none" normalizeH="0" baseline="0" dirty="0">
              <a:ln>
                <a:noFill/>
              </a:ln>
              <a:solidFill>
                <a:schemeClr val="tx1"/>
              </a:solidFill>
              <a:effectLst/>
              <a:latin typeface="Arial" panose="020B0604020202020204" pitchFamily="34" charset="0"/>
            </a:endParaRPr>
          </a:p>
        </p:txBody>
      </p:sp>
      <p:sp>
        <p:nvSpPr>
          <p:cNvPr id="7" name="Rectangle 4">
            <a:extLst>
              <a:ext uri="{FF2B5EF4-FFF2-40B4-BE49-F238E27FC236}">
                <a16:creationId xmlns:a16="http://schemas.microsoft.com/office/drawing/2014/main" id="{81448A84-9A43-443E-8F62-175B091DAD29}"/>
              </a:ext>
            </a:extLst>
          </p:cNvPr>
          <p:cNvSpPr>
            <a:spLocks noChangeArrowheads="1"/>
          </p:cNvSpPr>
          <p:nvPr/>
        </p:nvSpPr>
        <p:spPr bwMode="auto">
          <a:xfrm>
            <a:off x="152400" y="256923"/>
            <a:ext cx="65" cy="24815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4283" rIns="0" bIns="-14283"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ko-KR" altLang="ko-KR" sz="1800" b="0" i="0" u="none" strike="noStrike" cap="none" normalizeH="0" baseline="0" dirty="0">
              <a:ln>
                <a:noFill/>
              </a:ln>
              <a:solidFill>
                <a:schemeClr val="tx1"/>
              </a:solidFill>
              <a:effectLst/>
              <a:latin typeface="Arial" panose="020B0604020202020204" pitchFamily="34" charset="0"/>
            </a:endParaRPr>
          </a:p>
        </p:txBody>
      </p:sp>
      <p:sp>
        <p:nvSpPr>
          <p:cNvPr id="8" name="Rectangle 5">
            <a:extLst>
              <a:ext uri="{FF2B5EF4-FFF2-40B4-BE49-F238E27FC236}">
                <a16:creationId xmlns:a16="http://schemas.microsoft.com/office/drawing/2014/main" id="{97122128-A94A-4580-B9CC-F6AE93859A90}"/>
              </a:ext>
            </a:extLst>
          </p:cNvPr>
          <p:cNvSpPr>
            <a:spLocks noChangeArrowheads="1"/>
          </p:cNvSpPr>
          <p:nvPr/>
        </p:nvSpPr>
        <p:spPr bwMode="auto">
          <a:xfrm>
            <a:off x="0" y="104523"/>
            <a:ext cx="65" cy="24815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4283" rIns="0" bIns="-14283"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ko-KR" altLang="ko-KR" sz="1800" b="0" i="0" u="none" strike="noStrike" cap="none" normalizeH="0" baseline="0" dirty="0">
              <a:ln>
                <a:noFill/>
              </a:ln>
              <a:solidFill>
                <a:schemeClr val="tx1"/>
              </a:solidFill>
              <a:effectLst/>
              <a:latin typeface="Arial" panose="020B0604020202020204" pitchFamily="34" charset="0"/>
            </a:endParaRPr>
          </a:p>
        </p:txBody>
      </p:sp>
      <p:sp>
        <p:nvSpPr>
          <p:cNvPr id="9" name="Rectangle 6">
            <a:extLst>
              <a:ext uri="{FF2B5EF4-FFF2-40B4-BE49-F238E27FC236}">
                <a16:creationId xmlns:a16="http://schemas.microsoft.com/office/drawing/2014/main" id="{FC436C65-89A5-4003-AA9A-7FB44764E729}"/>
              </a:ext>
            </a:extLst>
          </p:cNvPr>
          <p:cNvSpPr>
            <a:spLocks noChangeArrowheads="1"/>
          </p:cNvSpPr>
          <p:nvPr/>
        </p:nvSpPr>
        <p:spPr bwMode="auto">
          <a:xfrm>
            <a:off x="0" y="104523"/>
            <a:ext cx="65" cy="24815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4283" rIns="0" bIns="-14283"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ko-KR" altLang="ko-KR" sz="1800" b="0" i="0" u="none" strike="noStrike" cap="none" normalizeH="0" baseline="0" dirty="0">
              <a:ln>
                <a:noFill/>
              </a:ln>
              <a:solidFill>
                <a:schemeClr val="tx1"/>
              </a:solidFill>
              <a:effectLst/>
              <a:latin typeface="Arial" panose="020B0604020202020204" pitchFamily="34" charset="0"/>
            </a:endParaRPr>
          </a:p>
        </p:txBody>
      </p:sp>
      <p:sp>
        <p:nvSpPr>
          <p:cNvPr id="10" name="Rectangle 7">
            <a:extLst>
              <a:ext uri="{FF2B5EF4-FFF2-40B4-BE49-F238E27FC236}">
                <a16:creationId xmlns:a16="http://schemas.microsoft.com/office/drawing/2014/main" id="{CF7E1012-468B-4B54-B6B1-C8A95B8E864C}"/>
              </a:ext>
            </a:extLst>
          </p:cNvPr>
          <p:cNvSpPr>
            <a:spLocks noChangeArrowheads="1"/>
          </p:cNvSpPr>
          <p:nvPr/>
        </p:nvSpPr>
        <p:spPr bwMode="auto">
          <a:xfrm>
            <a:off x="0" y="104523"/>
            <a:ext cx="65" cy="24815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4283" rIns="0" bIns="-14283"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ko-KR" altLang="ko-KR" sz="1800" b="0" i="0" u="none" strike="noStrike" cap="none" normalizeH="0" baseline="0" dirty="0">
              <a:ln>
                <a:noFill/>
              </a:ln>
              <a:solidFill>
                <a:schemeClr val="tx1"/>
              </a:solidFill>
              <a:effectLst/>
              <a:latin typeface="Arial" panose="020B0604020202020204" pitchFamily="34" charset="0"/>
            </a:endParaRPr>
          </a:p>
        </p:txBody>
      </p:sp>
      <p:sp>
        <p:nvSpPr>
          <p:cNvPr id="11" name="Rectangle 8">
            <a:extLst>
              <a:ext uri="{FF2B5EF4-FFF2-40B4-BE49-F238E27FC236}">
                <a16:creationId xmlns:a16="http://schemas.microsoft.com/office/drawing/2014/main" id="{82872AB5-199D-4107-8360-A507F928A85D}"/>
              </a:ext>
            </a:extLst>
          </p:cNvPr>
          <p:cNvSpPr>
            <a:spLocks noChangeArrowheads="1"/>
          </p:cNvSpPr>
          <p:nvPr/>
        </p:nvSpPr>
        <p:spPr bwMode="auto">
          <a:xfrm>
            <a:off x="0" y="104523"/>
            <a:ext cx="65" cy="24815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4283" rIns="0" bIns="-14283"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ko-KR" altLang="ko-KR" sz="1800" b="0" i="0" u="none" strike="noStrike" cap="none" normalizeH="0" baseline="0" dirty="0">
              <a:ln>
                <a:noFill/>
              </a:ln>
              <a:solidFill>
                <a:schemeClr val="tx1"/>
              </a:solidFill>
              <a:effectLst/>
              <a:latin typeface="Arial" panose="020B0604020202020204" pitchFamily="34" charset="0"/>
            </a:endParaRPr>
          </a:p>
        </p:txBody>
      </p:sp>
      <p:sp>
        <p:nvSpPr>
          <p:cNvPr id="4" name="내용 개체 틀 3">
            <a:extLst>
              <a:ext uri="{FF2B5EF4-FFF2-40B4-BE49-F238E27FC236}">
                <a16:creationId xmlns:a16="http://schemas.microsoft.com/office/drawing/2014/main" id="{F65DFFDD-591D-43B7-95E4-9118F3E9EA0F}"/>
              </a:ext>
            </a:extLst>
          </p:cNvPr>
          <p:cNvSpPr>
            <a:spLocks noGrp="1"/>
          </p:cNvSpPr>
          <p:nvPr>
            <p:ph idx="1"/>
          </p:nvPr>
        </p:nvSpPr>
        <p:spPr/>
        <p:txBody>
          <a:bodyPr/>
          <a:lstStyle/>
          <a:p>
            <a:r>
              <a:rPr lang="en-US" altLang="ko-KR" dirty="0"/>
              <a:t>KS Status by year</a:t>
            </a:r>
          </a:p>
          <a:p>
            <a:endParaRPr lang="ko-KR" altLang="en-US" dirty="0"/>
          </a:p>
        </p:txBody>
      </p:sp>
      <p:grpSp>
        <p:nvGrpSpPr>
          <p:cNvPr id="12" name="그룹 11">
            <a:extLst>
              <a:ext uri="{FF2B5EF4-FFF2-40B4-BE49-F238E27FC236}">
                <a16:creationId xmlns:a16="http://schemas.microsoft.com/office/drawing/2014/main" id="{F863C364-3E72-41FF-B7CD-C32068305D10}"/>
              </a:ext>
            </a:extLst>
          </p:cNvPr>
          <p:cNvGrpSpPr/>
          <p:nvPr/>
        </p:nvGrpSpPr>
        <p:grpSpPr>
          <a:xfrm>
            <a:off x="-1" y="1574017"/>
            <a:ext cx="10693269" cy="5946885"/>
            <a:chOff x="-1" y="1574017"/>
            <a:chExt cx="10693269" cy="5946885"/>
          </a:xfrm>
        </p:grpSpPr>
        <p:pic>
          <p:nvPicPr>
            <p:cNvPr id="26" name="Picture 3">
              <a:extLst>
                <a:ext uri="{FF2B5EF4-FFF2-40B4-BE49-F238E27FC236}">
                  <a16:creationId xmlns:a16="http://schemas.microsoft.com/office/drawing/2014/main" id="{5C2369AD-5B24-4BCF-8E3D-CDB170328B21}"/>
                </a:ext>
              </a:extLst>
            </p:cNvPr>
            <p:cNvPicPr>
              <a:picLocks noChangeAspect="1"/>
            </p:cNvPicPr>
            <p:nvPr/>
          </p:nvPicPr>
          <p:blipFill>
            <a:blip r:embed="rId2"/>
            <a:stretch>
              <a:fillRect/>
            </a:stretch>
          </p:blipFill>
          <p:spPr>
            <a:xfrm>
              <a:off x="-1" y="1574017"/>
              <a:ext cx="10693269" cy="5699002"/>
            </a:xfrm>
            <a:prstGeom prst="rect">
              <a:avLst/>
            </a:prstGeom>
            <a:noFill/>
            <a:ln>
              <a:noFill/>
            </a:ln>
            <a:effectLst/>
          </p:spPr>
        </p:pic>
        <p:sp>
          <p:nvSpPr>
            <p:cNvPr id="2" name="TextBox 1">
              <a:extLst>
                <a:ext uri="{FF2B5EF4-FFF2-40B4-BE49-F238E27FC236}">
                  <a16:creationId xmlns:a16="http://schemas.microsoft.com/office/drawing/2014/main" id="{0716D682-98DA-41E7-81D7-D425BA30A145}"/>
                </a:ext>
              </a:extLst>
            </p:cNvPr>
            <p:cNvSpPr txBox="1"/>
            <p:nvPr/>
          </p:nvSpPr>
          <p:spPr>
            <a:xfrm>
              <a:off x="7218908" y="7243903"/>
              <a:ext cx="3456384" cy="276999"/>
            </a:xfrm>
            <a:prstGeom prst="rect">
              <a:avLst/>
            </a:prstGeom>
            <a:noFill/>
          </p:spPr>
          <p:txBody>
            <a:bodyPr wrap="square" rtlCol="0">
              <a:spAutoFit/>
            </a:bodyPr>
            <a:lstStyle/>
            <a:p>
              <a:r>
                <a:rPr lang="en-US" altLang="ko-KR" sz="1200" dirty="0">
                  <a:latin typeface="Arial" panose="020B0604020202020204" pitchFamily="34" charset="0"/>
                  <a:cs typeface="Arial" panose="020B0604020202020204" pitchFamily="34" charset="0"/>
                </a:rPr>
                <a:t>(National Technical Standard White paper, 2020)</a:t>
              </a:r>
              <a:endParaRPr lang="ko-KR" altLang="en-US" sz="1200"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0BE631A6-978F-4F93-9814-353DDF54633C}"/>
                </a:ext>
              </a:extLst>
            </p:cNvPr>
            <p:cNvSpPr txBox="1"/>
            <p:nvPr/>
          </p:nvSpPr>
          <p:spPr>
            <a:xfrm>
              <a:off x="1134232" y="5022187"/>
              <a:ext cx="1368152" cy="738664"/>
            </a:xfrm>
            <a:prstGeom prst="rect">
              <a:avLst/>
            </a:prstGeom>
            <a:solidFill>
              <a:schemeClr val="bg1"/>
            </a:solidFill>
            <a:ln>
              <a:solidFill>
                <a:schemeClr val="tx1"/>
              </a:solidFill>
            </a:ln>
          </p:spPr>
          <p:txBody>
            <a:bodyPr wrap="square" rtlCol="0">
              <a:spAutoFit/>
            </a:bodyPr>
            <a:lstStyle/>
            <a:p>
              <a:pPr algn="ctr"/>
              <a:r>
                <a:rPr lang="en-US" altLang="ko-KR" sz="1400" b="1" dirty="0">
                  <a:latin typeface="Arial" panose="020B0604020202020204" pitchFamily="34" charset="0"/>
                  <a:cs typeface="Arial" panose="020B0604020202020204" pitchFamily="34" charset="0"/>
                </a:rPr>
                <a:t>JIS standard</a:t>
              </a:r>
            </a:p>
            <a:p>
              <a:pPr algn="ctr"/>
              <a:r>
                <a:rPr lang="en-US" altLang="ko-KR" sz="1400" b="1" dirty="0">
                  <a:latin typeface="Arial" panose="020B0604020202020204" pitchFamily="34" charset="0"/>
                  <a:cs typeface="Arial" panose="020B0604020202020204" pitchFamily="34" charset="0"/>
                </a:rPr>
                <a:t>Intensive introduction</a:t>
              </a:r>
              <a:endParaRPr lang="ko-KR" altLang="en-US" sz="1400" b="1" dirty="0">
                <a:latin typeface="Arial" panose="020B0604020202020204" pitchFamily="34" charset="0"/>
                <a:cs typeface="Arial" panose="020B0604020202020204" pitchFamily="34" charset="0"/>
              </a:endParaRPr>
            </a:p>
          </p:txBody>
        </p:sp>
        <p:sp>
          <p:nvSpPr>
            <p:cNvPr id="29" name="TextBox 28">
              <a:extLst>
                <a:ext uri="{FF2B5EF4-FFF2-40B4-BE49-F238E27FC236}">
                  <a16:creationId xmlns:a16="http://schemas.microsoft.com/office/drawing/2014/main" id="{07F2A0ED-F618-449B-8B75-6430676FCF0B}"/>
                </a:ext>
              </a:extLst>
            </p:cNvPr>
            <p:cNvSpPr txBox="1"/>
            <p:nvPr/>
          </p:nvSpPr>
          <p:spPr>
            <a:xfrm>
              <a:off x="2718408" y="3348583"/>
              <a:ext cx="2196244" cy="738664"/>
            </a:xfrm>
            <a:prstGeom prst="rect">
              <a:avLst/>
            </a:prstGeom>
            <a:solidFill>
              <a:schemeClr val="bg1"/>
            </a:solidFill>
            <a:ln>
              <a:solidFill>
                <a:schemeClr val="tx1"/>
              </a:solidFill>
            </a:ln>
          </p:spPr>
          <p:txBody>
            <a:bodyPr wrap="square" rtlCol="0">
              <a:spAutoFit/>
            </a:bodyPr>
            <a:lstStyle/>
            <a:p>
              <a:pPr algn="ctr"/>
              <a:r>
                <a:rPr lang="en-US" altLang="ko-KR" sz="1400" b="1" dirty="0">
                  <a:latin typeface="Arial" panose="020B0604020202020204" pitchFamily="34" charset="0"/>
                  <a:cs typeface="Arial" panose="020B0604020202020204" pitchFamily="34" charset="0"/>
                </a:rPr>
                <a:t>ISO, IEC, etc. International standards intensive introduction </a:t>
              </a:r>
            </a:p>
          </p:txBody>
        </p:sp>
        <p:sp>
          <p:nvSpPr>
            <p:cNvPr id="30" name="TextBox 29">
              <a:extLst>
                <a:ext uri="{FF2B5EF4-FFF2-40B4-BE49-F238E27FC236}">
                  <a16:creationId xmlns:a16="http://schemas.microsoft.com/office/drawing/2014/main" id="{C5748C33-708A-4FBB-A261-BBE099461C9A}"/>
                </a:ext>
              </a:extLst>
            </p:cNvPr>
            <p:cNvSpPr txBox="1"/>
            <p:nvPr/>
          </p:nvSpPr>
          <p:spPr>
            <a:xfrm>
              <a:off x="7470936" y="2124447"/>
              <a:ext cx="2610958" cy="738664"/>
            </a:xfrm>
            <a:prstGeom prst="rect">
              <a:avLst/>
            </a:prstGeom>
            <a:solidFill>
              <a:schemeClr val="bg1"/>
            </a:solidFill>
            <a:ln>
              <a:solidFill>
                <a:schemeClr val="tx1"/>
              </a:solidFill>
            </a:ln>
          </p:spPr>
          <p:txBody>
            <a:bodyPr wrap="square" rtlCol="0">
              <a:spAutoFit/>
            </a:bodyPr>
            <a:lstStyle/>
            <a:p>
              <a:pPr algn="ctr"/>
              <a:r>
                <a:rPr lang="en-US" altLang="ko-KR" sz="1400" b="1">
                  <a:latin typeface="Arial" panose="020B0604020202020204" pitchFamily="34" charset="0"/>
                  <a:cs typeface="Arial" panose="020B0604020202020204" pitchFamily="34" charset="0"/>
                </a:rPr>
                <a:t>Compliance with international standards and transfer to group standards</a:t>
              </a:r>
              <a:endParaRPr lang="ko-KR" altLang="en-US" sz="1400" b="1"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32997074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a:extLst>
              <a:ext uri="{FF2B5EF4-FFF2-40B4-BE49-F238E27FC236}">
                <a16:creationId xmlns:a16="http://schemas.microsoft.com/office/drawing/2014/main" id="{CB3CCC4D-447F-418A-8BDF-672E2EBE252F}"/>
              </a:ext>
            </a:extLst>
          </p:cNvPr>
          <p:cNvSpPr>
            <a:spLocks noGrp="1"/>
          </p:cNvSpPr>
          <p:nvPr>
            <p:ph idx="10"/>
          </p:nvPr>
        </p:nvSpPr>
        <p:spPr>
          <a:xfrm>
            <a:off x="630176" y="432259"/>
            <a:ext cx="9529893" cy="365130"/>
          </a:xfrm>
        </p:spPr>
        <p:txBody>
          <a:bodyPr/>
          <a:lstStyle/>
          <a:p>
            <a:r>
              <a:rPr lang="en-US" altLang="ko-KR" dirty="0"/>
              <a:t>Korean Standards</a:t>
            </a:r>
            <a:endParaRPr lang="ko-KR" altLang="en-US" dirty="0"/>
          </a:p>
        </p:txBody>
      </p:sp>
      <p:sp>
        <p:nvSpPr>
          <p:cNvPr id="5" name="Rectangle 2">
            <a:extLst>
              <a:ext uri="{FF2B5EF4-FFF2-40B4-BE49-F238E27FC236}">
                <a16:creationId xmlns:a16="http://schemas.microsoft.com/office/drawing/2014/main" id="{DB251753-21DB-42EE-AD7C-F00D2832A620}"/>
              </a:ext>
            </a:extLst>
          </p:cNvPr>
          <p:cNvSpPr>
            <a:spLocks noChangeArrowheads="1"/>
          </p:cNvSpPr>
          <p:nvPr/>
        </p:nvSpPr>
        <p:spPr bwMode="auto">
          <a:xfrm>
            <a:off x="0" y="104523"/>
            <a:ext cx="65" cy="24815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4283" rIns="0" bIns="-14283"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ko-KR" altLang="ko-KR" sz="1800" b="0" i="0" u="none" strike="noStrike" cap="none" normalizeH="0" baseline="0" dirty="0">
              <a:ln>
                <a:noFill/>
              </a:ln>
              <a:solidFill>
                <a:schemeClr val="tx1"/>
              </a:solidFill>
              <a:effectLst/>
              <a:latin typeface="Arial" panose="020B0604020202020204" pitchFamily="34" charset="0"/>
            </a:endParaRPr>
          </a:p>
        </p:txBody>
      </p:sp>
      <p:sp>
        <p:nvSpPr>
          <p:cNvPr id="7" name="Rectangle 4">
            <a:extLst>
              <a:ext uri="{FF2B5EF4-FFF2-40B4-BE49-F238E27FC236}">
                <a16:creationId xmlns:a16="http://schemas.microsoft.com/office/drawing/2014/main" id="{81448A84-9A43-443E-8F62-175B091DAD29}"/>
              </a:ext>
            </a:extLst>
          </p:cNvPr>
          <p:cNvSpPr>
            <a:spLocks noChangeArrowheads="1"/>
          </p:cNvSpPr>
          <p:nvPr/>
        </p:nvSpPr>
        <p:spPr bwMode="auto">
          <a:xfrm>
            <a:off x="152400" y="256923"/>
            <a:ext cx="65" cy="24815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4283" rIns="0" bIns="-14283"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ko-KR" altLang="ko-KR" sz="1800" b="0" i="0" u="none" strike="noStrike" cap="none" normalizeH="0" baseline="0" dirty="0">
              <a:ln>
                <a:noFill/>
              </a:ln>
              <a:solidFill>
                <a:schemeClr val="tx1"/>
              </a:solidFill>
              <a:effectLst/>
              <a:latin typeface="Arial" panose="020B0604020202020204" pitchFamily="34" charset="0"/>
            </a:endParaRPr>
          </a:p>
        </p:txBody>
      </p:sp>
      <p:sp>
        <p:nvSpPr>
          <p:cNvPr id="8" name="Rectangle 5">
            <a:extLst>
              <a:ext uri="{FF2B5EF4-FFF2-40B4-BE49-F238E27FC236}">
                <a16:creationId xmlns:a16="http://schemas.microsoft.com/office/drawing/2014/main" id="{97122128-A94A-4580-B9CC-F6AE93859A90}"/>
              </a:ext>
            </a:extLst>
          </p:cNvPr>
          <p:cNvSpPr>
            <a:spLocks noChangeArrowheads="1"/>
          </p:cNvSpPr>
          <p:nvPr/>
        </p:nvSpPr>
        <p:spPr bwMode="auto">
          <a:xfrm>
            <a:off x="0" y="104523"/>
            <a:ext cx="65" cy="24815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4283" rIns="0" bIns="-14283"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ko-KR" altLang="ko-KR" sz="1800" b="0" i="0" u="none" strike="noStrike" cap="none" normalizeH="0" baseline="0" dirty="0">
              <a:ln>
                <a:noFill/>
              </a:ln>
              <a:solidFill>
                <a:schemeClr val="tx1"/>
              </a:solidFill>
              <a:effectLst/>
              <a:latin typeface="Arial" panose="020B0604020202020204" pitchFamily="34" charset="0"/>
            </a:endParaRPr>
          </a:p>
        </p:txBody>
      </p:sp>
      <p:sp>
        <p:nvSpPr>
          <p:cNvPr id="9" name="Rectangle 6">
            <a:extLst>
              <a:ext uri="{FF2B5EF4-FFF2-40B4-BE49-F238E27FC236}">
                <a16:creationId xmlns:a16="http://schemas.microsoft.com/office/drawing/2014/main" id="{FC436C65-89A5-4003-AA9A-7FB44764E729}"/>
              </a:ext>
            </a:extLst>
          </p:cNvPr>
          <p:cNvSpPr>
            <a:spLocks noChangeArrowheads="1"/>
          </p:cNvSpPr>
          <p:nvPr/>
        </p:nvSpPr>
        <p:spPr bwMode="auto">
          <a:xfrm>
            <a:off x="0" y="104523"/>
            <a:ext cx="65" cy="24815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4283" rIns="0" bIns="-14283"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ko-KR" altLang="ko-KR" sz="1800" b="0" i="0" u="none" strike="noStrike" cap="none" normalizeH="0" baseline="0" dirty="0">
              <a:ln>
                <a:noFill/>
              </a:ln>
              <a:solidFill>
                <a:schemeClr val="tx1"/>
              </a:solidFill>
              <a:effectLst/>
              <a:latin typeface="Arial" panose="020B0604020202020204" pitchFamily="34" charset="0"/>
            </a:endParaRPr>
          </a:p>
        </p:txBody>
      </p:sp>
      <p:sp>
        <p:nvSpPr>
          <p:cNvPr id="10" name="Rectangle 7">
            <a:extLst>
              <a:ext uri="{FF2B5EF4-FFF2-40B4-BE49-F238E27FC236}">
                <a16:creationId xmlns:a16="http://schemas.microsoft.com/office/drawing/2014/main" id="{CF7E1012-468B-4B54-B6B1-C8A95B8E864C}"/>
              </a:ext>
            </a:extLst>
          </p:cNvPr>
          <p:cNvSpPr>
            <a:spLocks noChangeArrowheads="1"/>
          </p:cNvSpPr>
          <p:nvPr/>
        </p:nvSpPr>
        <p:spPr bwMode="auto">
          <a:xfrm>
            <a:off x="0" y="104523"/>
            <a:ext cx="65" cy="24815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4283" rIns="0" bIns="-14283"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ko-KR" altLang="ko-KR" sz="1800" b="0" i="0" u="none" strike="noStrike" cap="none" normalizeH="0" baseline="0" dirty="0">
              <a:ln>
                <a:noFill/>
              </a:ln>
              <a:solidFill>
                <a:schemeClr val="tx1"/>
              </a:solidFill>
              <a:effectLst/>
              <a:latin typeface="Arial" panose="020B0604020202020204" pitchFamily="34" charset="0"/>
            </a:endParaRPr>
          </a:p>
        </p:txBody>
      </p:sp>
      <p:sp>
        <p:nvSpPr>
          <p:cNvPr id="11" name="Rectangle 8">
            <a:extLst>
              <a:ext uri="{FF2B5EF4-FFF2-40B4-BE49-F238E27FC236}">
                <a16:creationId xmlns:a16="http://schemas.microsoft.com/office/drawing/2014/main" id="{82872AB5-199D-4107-8360-A507F928A85D}"/>
              </a:ext>
            </a:extLst>
          </p:cNvPr>
          <p:cNvSpPr>
            <a:spLocks noChangeArrowheads="1"/>
          </p:cNvSpPr>
          <p:nvPr/>
        </p:nvSpPr>
        <p:spPr bwMode="auto">
          <a:xfrm>
            <a:off x="0" y="104523"/>
            <a:ext cx="65" cy="24815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4283" rIns="0" bIns="-14283"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ko-KR" altLang="ko-KR" sz="1800" b="0" i="0" u="none" strike="noStrike" cap="none" normalizeH="0" baseline="0" dirty="0">
              <a:ln>
                <a:noFill/>
              </a:ln>
              <a:solidFill>
                <a:schemeClr val="tx1"/>
              </a:solidFill>
              <a:effectLst/>
              <a:latin typeface="Arial" panose="020B0604020202020204" pitchFamily="34" charset="0"/>
            </a:endParaRPr>
          </a:p>
        </p:txBody>
      </p:sp>
      <p:sp>
        <p:nvSpPr>
          <p:cNvPr id="4" name="내용 개체 틀 3">
            <a:extLst>
              <a:ext uri="{FF2B5EF4-FFF2-40B4-BE49-F238E27FC236}">
                <a16:creationId xmlns:a16="http://schemas.microsoft.com/office/drawing/2014/main" id="{F65DFFDD-591D-43B7-95E4-9118F3E9EA0F}"/>
              </a:ext>
            </a:extLst>
          </p:cNvPr>
          <p:cNvSpPr>
            <a:spLocks noGrp="1"/>
          </p:cNvSpPr>
          <p:nvPr>
            <p:ph idx="1"/>
          </p:nvPr>
        </p:nvSpPr>
        <p:spPr>
          <a:xfrm>
            <a:off x="31016" y="974200"/>
            <a:ext cx="10401762" cy="6277905"/>
          </a:xfrm>
        </p:spPr>
        <p:txBody>
          <a:bodyPr/>
          <a:lstStyle/>
          <a:p>
            <a:r>
              <a:rPr lang="en-US" altLang="ko-KR" dirty="0"/>
              <a:t>History of KS and Korea Agency for Technology Standards</a:t>
            </a:r>
          </a:p>
          <a:p>
            <a:pPr marL="0" indent="0">
              <a:buNone/>
            </a:pPr>
            <a:endParaRPr lang="ko-KR" altLang="en-US" dirty="0"/>
          </a:p>
        </p:txBody>
      </p:sp>
      <p:sp>
        <p:nvSpPr>
          <p:cNvPr id="80" name="Rectangle 25">
            <a:extLst>
              <a:ext uri="{FF2B5EF4-FFF2-40B4-BE49-F238E27FC236}">
                <a16:creationId xmlns:a16="http://schemas.microsoft.com/office/drawing/2014/main" id="{A27CB465-4D74-4908-8451-D6760121F075}"/>
              </a:ext>
            </a:extLst>
          </p:cNvPr>
          <p:cNvSpPr>
            <a:spLocks noChangeArrowheads="1"/>
          </p:cNvSpPr>
          <p:nvPr/>
        </p:nvSpPr>
        <p:spPr bwMode="auto">
          <a:xfrm>
            <a:off x="343159" y="1440371"/>
            <a:ext cx="9943633" cy="45719"/>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a:solidFill>
                  <a:schemeClr val="tx1"/>
                </a:solidFill>
                <a:latin typeface="Verdana" panose="020B0604030504040204" pitchFamily="34" charset="0"/>
                <a:ea typeface="굴림" panose="020B0600000101010101" pitchFamily="50" charset="-127"/>
              </a:defRPr>
            </a:lvl1pPr>
            <a:lvl2pPr marL="742950" indent="-285750">
              <a:defRPr kumimoji="1">
                <a:solidFill>
                  <a:schemeClr val="tx1"/>
                </a:solidFill>
                <a:latin typeface="Verdana" panose="020B0604030504040204" pitchFamily="34" charset="0"/>
                <a:ea typeface="굴림" panose="020B0600000101010101" pitchFamily="50" charset="-127"/>
              </a:defRPr>
            </a:lvl2pPr>
            <a:lvl3pPr marL="1143000" indent="-228600">
              <a:defRPr kumimoji="1">
                <a:solidFill>
                  <a:schemeClr val="tx1"/>
                </a:solidFill>
                <a:latin typeface="Verdana" panose="020B0604030504040204" pitchFamily="34" charset="0"/>
                <a:ea typeface="굴림" panose="020B0600000101010101" pitchFamily="50" charset="-127"/>
              </a:defRPr>
            </a:lvl3pPr>
            <a:lvl4pPr marL="1600200" indent="-228600">
              <a:defRPr kumimoji="1">
                <a:solidFill>
                  <a:schemeClr val="tx1"/>
                </a:solidFill>
                <a:latin typeface="Verdana" panose="020B0604030504040204" pitchFamily="34" charset="0"/>
                <a:ea typeface="굴림" panose="020B0600000101010101" pitchFamily="50" charset="-127"/>
              </a:defRPr>
            </a:lvl4pPr>
            <a:lvl5pPr marL="2057400" indent="-228600">
              <a:defRPr kumimoji="1">
                <a:solidFill>
                  <a:schemeClr val="tx1"/>
                </a:solidFill>
                <a:latin typeface="Verdana" panose="020B0604030504040204" pitchFamily="34" charset="0"/>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굴림" panose="020B0600000101010101" pitchFamily="50" charset="-127"/>
              </a:defRPr>
            </a:lvl9pPr>
          </a:lstStyle>
          <a:p>
            <a:pPr algn="ctr" eaLnBrk="1" latinLnBrk="1" hangingPunct="1"/>
            <a:endParaRPr kumimoji="0" lang="ko-KR" altLang="en-US" sz="1600">
              <a:latin typeface="Arial" panose="020B0604020202020204" pitchFamily="34" charset="0"/>
              <a:ea typeface="HY신명조" panose="02030600000101010101" pitchFamily="18" charset="-127"/>
              <a:cs typeface="Arial" panose="020B0604020202020204" pitchFamily="34" charset="0"/>
            </a:endParaRPr>
          </a:p>
        </p:txBody>
      </p:sp>
      <p:sp>
        <p:nvSpPr>
          <p:cNvPr id="42" name="직사각형 41">
            <a:extLst>
              <a:ext uri="{FF2B5EF4-FFF2-40B4-BE49-F238E27FC236}">
                <a16:creationId xmlns:a16="http://schemas.microsoft.com/office/drawing/2014/main" id="{7C515057-D62E-4C5F-A843-B1E69DC541CE}"/>
              </a:ext>
            </a:extLst>
          </p:cNvPr>
          <p:cNvSpPr/>
          <p:nvPr/>
        </p:nvSpPr>
        <p:spPr>
          <a:xfrm>
            <a:off x="342144" y="2648380"/>
            <a:ext cx="2640032" cy="6524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050" dirty="0">
                <a:solidFill>
                  <a:schemeClr val="tx1"/>
                </a:solidFill>
                <a:latin typeface="Arial" panose="020B0604020202020204" pitchFamily="34" charset="0"/>
                <a:ea typeface="나눔바른고딕" panose="020B0603020101020101" pitchFamily="50" charset="-127"/>
                <a:cs typeface="Arial" panose="020B0604020202020204" pitchFamily="34" charset="0"/>
              </a:rPr>
              <a:t>Lay the foundation for commercial transaction and science and technology / Enhance quality through export inspections and quality competitions</a:t>
            </a:r>
            <a:endParaRPr lang="ko-KR" altLang="en-US" sz="1050" dirty="0">
              <a:solidFill>
                <a:schemeClr val="tx1"/>
              </a:solidFill>
              <a:latin typeface="Arial" panose="020B0604020202020204" pitchFamily="34" charset="0"/>
              <a:ea typeface="나눔바른고딕" panose="020B0603020101020101" pitchFamily="50" charset="-127"/>
              <a:cs typeface="Arial" panose="020B0604020202020204" pitchFamily="34" charset="0"/>
            </a:endParaRPr>
          </a:p>
        </p:txBody>
      </p:sp>
      <p:sp>
        <p:nvSpPr>
          <p:cNvPr id="45" name="직사각형 44">
            <a:extLst>
              <a:ext uri="{FF2B5EF4-FFF2-40B4-BE49-F238E27FC236}">
                <a16:creationId xmlns:a16="http://schemas.microsoft.com/office/drawing/2014/main" id="{F528B582-242C-4CDA-84DF-730E7C3C26AF}"/>
              </a:ext>
            </a:extLst>
          </p:cNvPr>
          <p:cNvSpPr/>
          <p:nvPr/>
        </p:nvSpPr>
        <p:spPr>
          <a:xfrm>
            <a:off x="3726520" y="2706718"/>
            <a:ext cx="2270522" cy="4648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050" dirty="0">
                <a:solidFill>
                  <a:schemeClr val="tx1"/>
                </a:solidFill>
                <a:latin typeface="Arial" panose="020B0604020202020204" pitchFamily="34" charset="0"/>
                <a:ea typeface="나눔바른고딕" panose="020B0603020101020101" pitchFamily="50" charset="-127"/>
                <a:cs typeface="Arial" panose="020B0604020202020204" pitchFamily="34" charset="0"/>
              </a:rPr>
              <a:t>Join the WTO and OECD / Carry forward harmonization with international standard</a:t>
            </a:r>
            <a:endParaRPr lang="ko-KR" altLang="en-US" sz="1050" dirty="0">
              <a:solidFill>
                <a:schemeClr val="tx1"/>
              </a:solidFill>
              <a:latin typeface="Arial" panose="020B0604020202020204" pitchFamily="34" charset="0"/>
              <a:ea typeface="나눔바른고딕" panose="020B0603020101020101" pitchFamily="50" charset="-127"/>
              <a:cs typeface="Arial" panose="020B0604020202020204" pitchFamily="34" charset="0"/>
            </a:endParaRPr>
          </a:p>
        </p:txBody>
      </p:sp>
      <p:sp>
        <p:nvSpPr>
          <p:cNvPr id="46" name="직사각형 45">
            <a:extLst>
              <a:ext uri="{FF2B5EF4-FFF2-40B4-BE49-F238E27FC236}">
                <a16:creationId xmlns:a16="http://schemas.microsoft.com/office/drawing/2014/main" id="{EC78CF05-FA0E-4AF8-93AE-696ACD9C65B9}"/>
              </a:ext>
            </a:extLst>
          </p:cNvPr>
          <p:cNvSpPr/>
          <p:nvPr/>
        </p:nvSpPr>
        <p:spPr>
          <a:xfrm>
            <a:off x="4642073" y="3661650"/>
            <a:ext cx="2323862" cy="4648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050" dirty="0">
                <a:solidFill>
                  <a:schemeClr val="tx1"/>
                </a:solidFill>
                <a:latin typeface="Arial" panose="020B0604020202020204" pitchFamily="34" charset="0"/>
                <a:ea typeface="나눔바른고딕" panose="020B0603020101020101" pitchFamily="50" charset="-127"/>
                <a:cs typeface="Arial" panose="020B0604020202020204" pitchFamily="34" charset="0"/>
              </a:rPr>
              <a:t>Enhance consumers awareness for safety / Reinforce the safety management system</a:t>
            </a:r>
            <a:endParaRPr lang="ko-KR" altLang="en-US" sz="1050" dirty="0">
              <a:solidFill>
                <a:schemeClr val="tx1"/>
              </a:solidFill>
              <a:latin typeface="Arial" panose="020B0604020202020204" pitchFamily="34" charset="0"/>
              <a:ea typeface="나눔바른고딕" panose="020B0603020101020101" pitchFamily="50" charset="-127"/>
              <a:cs typeface="Arial" panose="020B0604020202020204" pitchFamily="34" charset="0"/>
            </a:endParaRPr>
          </a:p>
        </p:txBody>
      </p:sp>
      <p:grpSp>
        <p:nvGrpSpPr>
          <p:cNvPr id="47" name="그룹 46">
            <a:extLst>
              <a:ext uri="{FF2B5EF4-FFF2-40B4-BE49-F238E27FC236}">
                <a16:creationId xmlns:a16="http://schemas.microsoft.com/office/drawing/2014/main" id="{E069F071-6AC5-4861-9045-90565ED04575}"/>
              </a:ext>
            </a:extLst>
          </p:cNvPr>
          <p:cNvGrpSpPr/>
          <p:nvPr/>
        </p:nvGrpSpPr>
        <p:grpSpPr>
          <a:xfrm>
            <a:off x="533215" y="4860751"/>
            <a:ext cx="2263802" cy="561024"/>
            <a:chOff x="2221704" y="3765708"/>
            <a:chExt cx="1759746" cy="561024"/>
          </a:xfrm>
        </p:grpSpPr>
        <p:sp>
          <p:nvSpPr>
            <p:cNvPr id="48" name="모서리가 둥근 직사각형 16">
              <a:extLst>
                <a:ext uri="{FF2B5EF4-FFF2-40B4-BE49-F238E27FC236}">
                  <a16:creationId xmlns:a16="http://schemas.microsoft.com/office/drawing/2014/main" id="{29B4C588-E30B-4353-A309-6F882C95FF18}"/>
                </a:ext>
              </a:extLst>
            </p:cNvPr>
            <p:cNvSpPr/>
            <p:nvPr/>
          </p:nvSpPr>
          <p:spPr>
            <a:xfrm>
              <a:off x="2221704" y="3765708"/>
              <a:ext cx="1759746" cy="561024"/>
            </a:xfrm>
            <a:prstGeom prst="roundRect">
              <a:avLst>
                <a:gd name="adj" fmla="val 7727"/>
              </a:avLst>
            </a:prstGeom>
            <a:gradFill>
              <a:gsLst>
                <a:gs pos="0">
                  <a:srgbClr val="2960A7"/>
                </a:gs>
                <a:gs pos="50000">
                  <a:srgbClr val="2C6FBA"/>
                </a:gs>
                <a:gs pos="25000">
                  <a:schemeClr val="accent1">
                    <a:lumMod val="100000"/>
                  </a:schemeClr>
                </a:gs>
                <a:gs pos="75000">
                  <a:schemeClr val="accent1">
                    <a:lumMod val="100000"/>
                  </a:schemeClr>
                </a:gs>
                <a:gs pos="100000">
                  <a:schemeClr val="accent1">
                    <a:lumMod val="10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cs typeface="Arial" panose="020B0604020202020204" pitchFamily="34" charset="0"/>
              </a:endParaRPr>
            </a:p>
          </p:txBody>
        </p:sp>
        <p:sp>
          <p:nvSpPr>
            <p:cNvPr id="49" name="직사각형 48">
              <a:extLst>
                <a:ext uri="{FF2B5EF4-FFF2-40B4-BE49-F238E27FC236}">
                  <a16:creationId xmlns:a16="http://schemas.microsoft.com/office/drawing/2014/main" id="{2F09D719-410B-47E1-914F-50BA61143E79}"/>
                </a:ext>
              </a:extLst>
            </p:cNvPr>
            <p:cNvSpPr/>
            <p:nvPr/>
          </p:nvSpPr>
          <p:spPr>
            <a:xfrm>
              <a:off x="2221704" y="3841165"/>
              <a:ext cx="1759746" cy="4648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b="1" dirty="0">
                  <a:solidFill>
                    <a:schemeClr val="bg1"/>
                  </a:solidFill>
                  <a:latin typeface="Arial" panose="020B0604020202020204" pitchFamily="34" charset="0"/>
                  <a:ea typeface="나눔바른고딕" panose="020B0603020101020101" pitchFamily="50" charset="-127"/>
                  <a:cs typeface="Arial" panose="020B0604020202020204" pitchFamily="34" charset="0"/>
                </a:rPr>
                <a:t>Establish a legal metrology system / KS certification system</a:t>
              </a:r>
              <a:endParaRPr lang="ko-KR" altLang="en-US" sz="1050" b="1" dirty="0">
                <a:solidFill>
                  <a:schemeClr val="bg1"/>
                </a:solidFill>
                <a:latin typeface="Arial" panose="020B0604020202020204" pitchFamily="34" charset="0"/>
                <a:ea typeface="나눔바른고딕" panose="020B0603020101020101" pitchFamily="50" charset="-127"/>
                <a:cs typeface="Arial" panose="020B0604020202020204" pitchFamily="34" charset="0"/>
              </a:endParaRPr>
            </a:p>
          </p:txBody>
        </p:sp>
      </p:grpSp>
      <p:grpSp>
        <p:nvGrpSpPr>
          <p:cNvPr id="50" name="그룹 49">
            <a:extLst>
              <a:ext uri="{FF2B5EF4-FFF2-40B4-BE49-F238E27FC236}">
                <a16:creationId xmlns:a16="http://schemas.microsoft.com/office/drawing/2014/main" id="{B9188327-D2DE-48BF-942A-9E041FEF675A}"/>
              </a:ext>
            </a:extLst>
          </p:cNvPr>
          <p:cNvGrpSpPr/>
          <p:nvPr/>
        </p:nvGrpSpPr>
        <p:grpSpPr>
          <a:xfrm>
            <a:off x="3005706" y="4860751"/>
            <a:ext cx="2323862" cy="561024"/>
            <a:chOff x="2184200" y="3765708"/>
            <a:chExt cx="1834754" cy="561024"/>
          </a:xfrm>
        </p:grpSpPr>
        <p:sp>
          <p:nvSpPr>
            <p:cNvPr id="51" name="모서리가 둥근 직사각형 27">
              <a:extLst>
                <a:ext uri="{FF2B5EF4-FFF2-40B4-BE49-F238E27FC236}">
                  <a16:creationId xmlns:a16="http://schemas.microsoft.com/office/drawing/2014/main" id="{6069B264-28AC-4A47-AC5B-7EC5F42F013B}"/>
                </a:ext>
              </a:extLst>
            </p:cNvPr>
            <p:cNvSpPr/>
            <p:nvPr/>
          </p:nvSpPr>
          <p:spPr>
            <a:xfrm>
              <a:off x="2221704" y="3765708"/>
              <a:ext cx="1759746" cy="561024"/>
            </a:xfrm>
            <a:prstGeom prst="roundRect">
              <a:avLst>
                <a:gd name="adj" fmla="val 7727"/>
              </a:avLst>
            </a:prstGeom>
            <a:gradFill>
              <a:gsLst>
                <a:gs pos="0">
                  <a:srgbClr val="2960A7"/>
                </a:gs>
                <a:gs pos="50000">
                  <a:srgbClr val="2C6FBA"/>
                </a:gs>
                <a:gs pos="25000">
                  <a:schemeClr val="accent1">
                    <a:lumMod val="100000"/>
                  </a:schemeClr>
                </a:gs>
                <a:gs pos="75000">
                  <a:schemeClr val="accent1">
                    <a:lumMod val="100000"/>
                  </a:schemeClr>
                </a:gs>
                <a:gs pos="100000">
                  <a:schemeClr val="accent1">
                    <a:lumMod val="10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cs typeface="Arial" panose="020B0604020202020204" pitchFamily="34" charset="0"/>
              </a:endParaRPr>
            </a:p>
          </p:txBody>
        </p:sp>
        <p:sp>
          <p:nvSpPr>
            <p:cNvPr id="59" name="직사각형 58">
              <a:extLst>
                <a:ext uri="{FF2B5EF4-FFF2-40B4-BE49-F238E27FC236}">
                  <a16:creationId xmlns:a16="http://schemas.microsoft.com/office/drawing/2014/main" id="{20E34BFE-28B2-4C8E-9707-36DD2ACA73EB}"/>
                </a:ext>
              </a:extLst>
            </p:cNvPr>
            <p:cNvSpPr/>
            <p:nvPr/>
          </p:nvSpPr>
          <p:spPr>
            <a:xfrm>
              <a:off x="2184200" y="3813782"/>
              <a:ext cx="1834754" cy="4648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b="1" dirty="0">
                  <a:solidFill>
                    <a:schemeClr val="bg1"/>
                  </a:solidFill>
                  <a:latin typeface="Arial" panose="020B0604020202020204" pitchFamily="34" charset="0"/>
                  <a:ea typeface="나눔바른고딕" panose="020B0603020101020101" pitchFamily="50" charset="-127"/>
                  <a:cs typeface="Arial" panose="020B0604020202020204" pitchFamily="34" charset="0"/>
                </a:rPr>
                <a:t>Establish a conformity assessment policy / Test analysis and technical support </a:t>
              </a:r>
              <a:endParaRPr lang="ko-KR" altLang="en-US" sz="1050" b="1" dirty="0">
                <a:solidFill>
                  <a:schemeClr val="bg1"/>
                </a:solidFill>
                <a:latin typeface="Arial" panose="020B0604020202020204" pitchFamily="34" charset="0"/>
                <a:ea typeface="나눔바른고딕" panose="020B0603020101020101" pitchFamily="50" charset="-127"/>
                <a:cs typeface="Arial" panose="020B0604020202020204" pitchFamily="34" charset="0"/>
              </a:endParaRPr>
            </a:p>
          </p:txBody>
        </p:sp>
      </p:grpSp>
      <p:grpSp>
        <p:nvGrpSpPr>
          <p:cNvPr id="60" name="그룹 59">
            <a:extLst>
              <a:ext uri="{FF2B5EF4-FFF2-40B4-BE49-F238E27FC236}">
                <a16:creationId xmlns:a16="http://schemas.microsoft.com/office/drawing/2014/main" id="{3721DC20-809A-427C-A183-2A44BCFA5B10}"/>
              </a:ext>
            </a:extLst>
          </p:cNvPr>
          <p:cNvGrpSpPr/>
          <p:nvPr/>
        </p:nvGrpSpPr>
        <p:grpSpPr>
          <a:xfrm>
            <a:off x="5428388" y="4860751"/>
            <a:ext cx="2341759" cy="561024"/>
            <a:chOff x="2184199" y="3765708"/>
            <a:chExt cx="2341759" cy="561024"/>
          </a:xfrm>
        </p:grpSpPr>
        <p:sp>
          <p:nvSpPr>
            <p:cNvPr id="61" name="모서리가 둥근 직사각형 33">
              <a:extLst>
                <a:ext uri="{FF2B5EF4-FFF2-40B4-BE49-F238E27FC236}">
                  <a16:creationId xmlns:a16="http://schemas.microsoft.com/office/drawing/2014/main" id="{991DD108-CDC3-453B-AEE2-45360E4FE80D}"/>
                </a:ext>
              </a:extLst>
            </p:cNvPr>
            <p:cNvSpPr/>
            <p:nvPr/>
          </p:nvSpPr>
          <p:spPr>
            <a:xfrm>
              <a:off x="2221704" y="3765708"/>
              <a:ext cx="2304254" cy="561024"/>
            </a:xfrm>
            <a:prstGeom prst="roundRect">
              <a:avLst>
                <a:gd name="adj" fmla="val 7727"/>
              </a:avLst>
            </a:prstGeom>
            <a:gradFill>
              <a:gsLst>
                <a:gs pos="0">
                  <a:srgbClr val="2960A7"/>
                </a:gs>
                <a:gs pos="50000">
                  <a:srgbClr val="2C6FBA"/>
                </a:gs>
                <a:gs pos="25000">
                  <a:schemeClr val="accent1">
                    <a:lumMod val="100000"/>
                  </a:schemeClr>
                </a:gs>
                <a:gs pos="75000">
                  <a:schemeClr val="accent1">
                    <a:lumMod val="100000"/>
                  </a:schemeClr>
                </a:gs>
                <a:gs pos="100000">
                  <a:schemeClr val="accent1">
                    <a:lumMod val="10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cs typeface="Arial" panose="020B0604020202020204" pitchFamily="34" charset="0"/>
              </a:endParaRPr>
            </a:p>
          </p:txBody>
        </p:sp>
        <p:sp>
          <p:nvSpPr>
            <p:cNvPr id="62" name="직사각형 61">
              <a:extLst>
                <a:ext uri="{FF2B5EF4-FFF2-40B4-BE49-F238E27FC236}">
                  <a16:creationId xmlns:a16="http://schemas.microsoft.com/office/drawing/2014/main" id="{0902200F-07F1-41BE-BC4C-D88A92281BE8}"/>
                </a:ext>
              </a:extLst>
            </p:cNvPr>
            <p:cNvSpPr/>
            <p:nvPr/>
          </p:nvSpPr>
          <p:spPr>
            <a:xfrm>
              <a:off x="2184199" y="3813782"/>
              <a:ext cx="2304255" cy="4648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b="1" dirty="0">
                  <a:solidFill>
                    <a:schemeClr val="bg1"/>
                  </a:solidFill>
                  <a:latin typeface="Arial" panose="020B0604020202020204" pitchFamily="34" charset="0"/>
                  <a:ea typeface="나눔바른고딕" panose="020B0603020101020101" pitchFamily="50" charset="-127"/>
                  <a:cs typeface="Arial" panose="020B0604020202020204" pitchFamily="34" charset="0"/>
                </a:rPr>
                <a:t>Establish a safety certification system / Strengthen international standardization activities</a:t>
              </a:r>
              <a:endParaRPr lang="ko-KR" altLang="en-US" sz="1050" b="1" dirty="0">
                <a:solidFill>
                  <a:schemeClr val="bg1"/>
                </a:solidFill>
                <a:latin typeface="Arial" panose="020B0604020202020204" pitchFamily="34" charset="0"/>
                <a:ea typeface="나눔바른고딕" panose="020B0603020101020101" pitchFamily="50" charset="-127"/>
                <a:cs typeface="Arial" panose="020B0604020202020204" pitchFamily="34" charset="0"/>
              </a:endParaRPr>
            </a:p>
          </p:txBody>
        </p:sp>
      </p:grpSp>
      <p:grpSp>
        <p:nvGrpSpPr>
          <p:cNvPr id="63" name="그룹 62">
            <a:extLst>
              <a:ext uri="{FF2B5EF4-FFF2-40B4-BE49-F238E27FC236}">
                <a16:creationId xmlns:a16="http://schemas.microsoft.com/office/drawing/2014/main" id="{6217F404-A528-40DD-AAAB-5038417AB770}"/>
              </a:ext>
            </a:extLst>
          </p:cNvPr>
          <p:cNvGrpSpPr/>
          <p:nvPr/>
        </p:nvGrpSpPr>
        <p:grpSpPr>
          <a:xfrm>
            <a:off x="8010996" y="4860751"/>
            <a:ext cx="2304256" cy="561024"/>
            <a:chOff x="2221704" y="3765708"/>
            <a:chExt cx="1759746" cy="561024"/>
          </a:xfrm>
        </p:grpSpPr>
        <p:sp>
          <p:nvSpPr>
            <p:cNvPr id="64" name="모서리가 둥근 직사각형 36">
              <a:extLst>
                <a:ext uri="{FF2B5EF4-FFF2-40B4-BE49-F238E27FC236}">
                  <a16:creationId xmlns:a16="http://schemas.microsoft.com/office/drawing/2014/main" id="{626D8690-0F1F-4224-ADE1-25D41BE0B381}"/>
                </a:ext>
              </a:extLst>
            </p:cNvPr>
            <p:cNvSpPr/>
            <p:nvPr/>
          </p:nvSpPr>
          <p:spPr>
            <a:xfrm>
              <a:off x="2221704" y="3765708"/>
              <a:ext cx="1759746" cy="561024"/>
            </a:xfrm>
            <a:prstGeom prst="roundRect">
              <a:avLst>
                <a:gd name="adj" fmla="val 7727"/>
              </a:avLst>
            </a:prstGeom>
            <a:gradFill>
              <a:gsLst>
                <a:gs pos="0">
                  <a:srgbClr val="2960A7"/>
                </a:gs>
                <a:gs pos="50000">
                  <a:srgbClr val="2C6FBA"/>
                </a:gs>
                <a:gs pos="25000">
                  <a:schemeClr val="accent1">
                    <a:lumMod val="100000"/>
                  </a:schemeClr>
                </a:gs>
                <a:gs pos="75000">
                  <a:schemeClr val="accent1">
                    <a:lumMod val="100000"/>
                  </a:schemeClr>
                </a:gs>
                <a:gs pos="100000">
                  <a:schemeClr val="accent1">
                    <a:lumMod val="10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cs typeface="Arial" panose="020B0604020202020204" pitchFamily="34" charset="0"/>
              </a:endParaRPr>
            </a:p>
          </p:txBody>
        </p:sp>
        <p:sp>
          <p:nvSpPr>
            <p:cNvPr id="65" name="직사각형 64">
              <a:extLst>
                <a:ext uri="{FF2B5EF4-FFF2-40B4-BE49-F238E27FC236}">
                  <a16:creationId xmlns:a16="http://schemas.microsoft.com/office/drawing/2014/main" id="{3C84C24D-B97A-4667-8B64-789E491B4B4B}"/>
                </a:ext>
              </a:extLst>
            </p:cNvPr>
            <p:cNvSpPr/>
            <p:nvPr/>
          </p:nvSpPr>
          <p:spPr>
            <a:xfrm>
              <a:off x="2221704" y="3813782"/>
              <a:ext cx="1759746" cy="4648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b="1" dirty="0">
                  <a:solidFill>
                    <a:schemeClr val="bg1"/>
                  </a:solidFill>
                  <a:latin typeface="Arial" panose="020B0604020202020204" pitchFamily="34" charset="0"/>
                  <a:ea typeface="나눔바른고딕" panose="020B0603020101020101" pitchFamily="50" charset="-127"/>
                  <a:cs typeface="Arial" panose="020B0604020202020204" pitchFamily="34" charset="0"/>
                </a:rPr>
                <a:t>Improve technical regulation / Operate a pan-governmental KS system</a:t>
              </a:r>
              <a:endParaRPr lang="ko-KR" altLang="en-US" sz="1050" b="1" dirty="0">
                <a:solidFill>
                  <a:schemeClr val="bg1"/>
                </a:solidFill>
                <a:latin typeface="Arial" panose="020B0604020202020204" pitchFamily="34" charset="0"/>
                <a:ea typeface="나눔바른고딕" panose="020B0603020101020101" pitchFamily="50" charset="-127"/>
                <a:cs typeface="Arial" panose="020B0604020202020204" pitchFamily="34" charset="0"/>
              </a:endParaRPr>
            </a:p>
          </p:txBody>
        </p:sp>
      </p:grpSp>
      <p:sp>
        <p:nvSpPr>
          <p:cNvPr id="81" name="직사각형 80">
            <a:extLst>
              <a:ext uri="{FF2B5EF4-FFF2-40B4-BE49-F238E27FC236}">
                <a16:creationId xmlns:a16="http://schemas.microsoft.com/office/drawing/2014/main" id="{BDA38A4C-EA46-463D-8720-216F3651BA18}"/>
              </a:ext>
            </a:extLst>
          </p:cNvPr>
          <p:cNvSpPr/>
          <p:nvPr/>
        </p:nvSpPr>
        <p:spPr>
          <a:xfrm>
            <a:off x="522164" y="5412717"/>
            <a:ext cx="2260364" cy="19163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50000"/>
              </a:lnSpc>
            </a:pPr>
            <a:r>
              <a:rPr lang="en-US" altLang="ko-KR" sz="1050" b="1" dirty="0">
                <a:solidFill>
                  <a:schemeClr val="tx1"/>
                </a:solidFill>
                <a:latin typeface="Arial" panose="020B0604020202020204" pitchFamily="34" charset="0"/>
                <a:ea typeface="나눔바른고딕" panose="020B0603020101020101" pitchFamily="50" charset="-127"/>
                <a:cs typeface="Arial" panose="020B0604020202020204" pitchFamily="34" charset="0"/>
              </a:rPr>
              <a:t>· Manage a legal meter</a:t>
            </a:r>
          </a:p>
          <a:p>
            <a:pPr>
              <a:lnSpc>
                <a:spcPct val="150000"/>
              </a:lnSpc>
            </a:pPr>
            <a:r>
              <a:rPr lang="en-US" altLang="ko-KR" sz="900" dirty="0">
                <a:solidFill>
                  <a:srgbClr val="5E89BF"/>
                </a:solidFill>
                <a:latin typeface="Arial" panose="020B0604020202020204" pitchFamily="34" charset="0"/>
                <a:ea typeface="나눔바른고딕" panose="020B0603020101020101" pitchFamily="50" charset="-127"/>
                <a:cs typeface="Arial" panose="020B0604020202020204" pitchFamily="34" charset="0"/>
              </a:rPr>
              <a:t>     Measuring Act, 1961</a:t>
            </a:r>
          </a:p>
          <a:p>
            <a:pPr>
              <a:lnSpc>
                <a:spcPct val="150000"/>
              </a:lnSpc>
            </a:pPr>
            <a:r>
              <a:rPr lang="en-US" altLang="ko-KR" sz="1050" b="1" dirty="0">
                <a:solidFill>
                  <a:schemeClr val="tx1"/>
                </a:solidFill>
                <a:latin typeface="Arial" panose="020B0604020202020204" pitchFamily="34" charset="0"/>
                <a:ea typeface="나눔바른고딕" panose="020B0603020101020101" pitchFamily="50" charset="-127"/>
                <a:cs typeface="Arial" panose="020B0604020202020204" pitchFamily="34" charset="0"/>
              </a:rPr>
              <a:t>· Guarantee minimal quality</a:t>
            </a:r>
            <a:endParaRPr lang="ko-KR" altLang="en-US" sz="1050" b="1" dirty="0">
              <a:solidFill>
                <a:schemeClr val="tx1"/>
              </a:solidFill>
              <a:latin typeface="Arial" panose="020B0604020202020204" pitchFamily="34" charset="0"/>
              <a:ea typeface="나눔바른고딕" panose="020B0603020101020101" pitchFamily="50" charset="-127"/>
              <a:cs typeface="Arial" panose="020B0604020202020204" pitchFamily="34" charset="0"/>
            </a:endParaRPr>
          </a:p>
          <a:p>
            <a:r>
              <a:rPr lang="en-US" altLang="ko-KR" sz="1050" dirty="0">
                <a:solidFill>
                  <a:srgbClr val="5E89BF"/>
                </a:solidFill>
                <a:latin typeface="Arial" panose="020B0604020202020204" pitchFamily="34" charset="0"/>
                <a:ea typeface="나눔바른고딕" panose="020B0603020101020101" pitchFamily="50" charset="-127"/>
                <a:cs typeface="Arial" panose="020B0604020202020204" pitchFamily="34" charset="0"/>
              </a:rPr>
              <a:t>   </a:t>
            </a:r>
            <a:r>
              <a:rPr lang="en-US" altLang="ko-KR" sz="900" dirty="0">
                <a:solidFill>
                  <a:srgbClr val="5E89BF"/>
                </a:solidFill>
                <a:latin typeface="Arial" panose="020B0604020202020204" pitchFamily="34" charset="0"/>
                <a:ea typeface="나눔바른고딕" panose="020B0603020101020101" pitchFamily="50" charset="-127"/>
                <a:cs typeface="Arial" panose="020B0604020202020204" pitchFamily="34" charset="0"/>
              </a:rPr>
              <a:t>Industrial Standards Act, 1961</a:t>
            </a:r>
          </a:p>
          <a:p>
            <a:r>
              <a:rPr lang="en-US" altLang="ko-KR" sz="900" dirty="0">
                <a:solidFill>
                  <a:srgbClr val="5E89BF"/>
                </a:solidFill>
                <a:latin typeface="Arial" panose="020B0604020202020204" pitchFamily="34" charset="0"/>
                <a:ea typeface="나눔바른고딕" panose="020B0603020101020101" pitchFamily="50" charset="-127"/>
                <a:cs typeface="Arial" panose="020B0604020202020204" pitchFamily="34" charset="0"/>
              </a:rPr>
              <a:t>   Quality Control of industrial </a:t>
            </a:r>
          </a:p>
          <a:p>
            <a:r>
              <a:rPr lang="en-US" altLang="ko-KR" sz="900" dirty="0">
                <a:solidFill>
                  <a:srgbClr val="5E89BF"/>
                </a:solidFill>
                <a:latin typeface="Arial" panose="020B0604020202020204" pitchFamily="34" charset="0"/>
                <a:ea typeface="나눔바른고딕" panose="020B0603020101020101" pitchFamily="50" charset="-127"/>
                <a:cs typeface="Arial" panose="020B0604020202020204" pitchFamily="34" charset="0"/>
              </a:rPr>
              <a:t>   Products Act, 1967</a:t>
            </a:r>
            <a:endParaRPr lang="en-US" altLang="ko-KR" sz="1050" dirty="0">
              <a:solidFill>
                <a:srgbClr val="5E89BF"/>
              </a:solidFill>
              <a:latin typeface="Arial" panose="020B0604020202020204" pitchFamily="34" charset="0"/>
              <a:ea typeface="나눔바른고딕" panose="020B0603020101020101" pitchFamily="50" charset="-127"/>
              <a:cs typeface="Arial" panose="020B0604020202020204" pitchFamily="34" charset="0"/>
            </a:endParaRPr>
          </a:p>
          <a:p>
            <a:pPr>
              <a:lnSpc>
                <a:spcPct val="150000"/>
              </a:lnSpc>
            </a:pPr>
            <a:r>
              <a:rPr lang="en-US" altLang="ko-KR" sz="1050" b="1" dirty="0">
                <a:solidFill>
                  <a:schemeClr val="tx1"/>
                </a:solidFill>
                <a:latin typeface="Arial" panose="020B0604020202020204" pitchFamily="34" charset="0"/>
                <a:ea typeface="나눔바른고딕" panose="020B0603020101020101" pitchFamily="50" charset="-127"/>
                <a:cs typeface="Arial" panose="020B0604020202020204" pitchFamily="34" charset="0"/>
              </a:rPr>
              <a:t>· Manage a legal meter</a:t>
            </a:r>
          </a:p>
          <a:p>
            <a:pPr>
              <a:lnSpc>
                <a:spcPct val="150000"/>
              </a:lnSpc>
            </a:pPr>
            <a:r>
              <a:rPr lang="en-US" altLang="ko-KR" sz="1050" dirty="0">
                <a:solidFill>
                  <a:schemeClr val="tx1"/>
                </a:solidFill>
                <a:latin typeface="Arial" panose="020B0604020202020204" pitchFamily="34" charset="0"/>
                <a:ea typeface="나눔바른고딕" panose="020B0603020101020101" pitchFamily="50" charset="-127"/>
                <a:cs typeface="Arial" panose="020B0604020202020204" pitchFamily="34" charset="0"/>
              </a:rPr>
              <a:t>   </a:t>
            </a:r>
            <a:r>
              <a:rPr lang="en-US" altLang="ko-KR" sz="900" dirty="0">
                <a:solidFill>
                  <a:srgbClr val="5E89BF"/>
                </a:solidFill>
                <a:latin typeface="Arial" panose="020B0604020202020204" pitchFamily="34" charset="0"/>
                <a:ea typeface="나눔바른고딕" panose="020B0603020101020101" pitchFamily="50" charset="-127"/>
                <a:cs typeface="Arial" panose="020B0604020202020204" pitchFamily="34" charset="0"/>
              </a:rPr>
              <a:t>Measuring Act, 1961</a:t>
            </a:r>
            <a:endParaRPr lang="ko-KR" altLang="en-US" sz="900" dirty="0">
              <a:solidFill>
                <a:srgbClr val="5E89BF"/>
              </a:solidFill>
              <a:latin typeface="Arial" panose="020B0604020202020204" pitchFamily="34" charset="0"/>
              <a:ea typeface="나눔바른고딕" panose="020B0603020101020101" pitchFamily="50" charset="-127"/>
              <a:cs typeface="Arial" panose="020B0604020202020204" pitchFamily="34" charset="0"/>
            </a:endParaRPr>
          </a:p>
        </p:txBody>
      </p:sp>
      <p:sp>
        <p:nvSpPr>
          <p:cNvPr id="82" name="직사각형 81">
            <a:extLst>
              <a:ext uri="{FF2B5EF4-FFF2-40B4-BE49-F238E27FC236}">
                <a16:creationId xmlns:a16="http://schemas.microsoft.com/office/drawing/2014/main" id="{C26A1543-8B5E-4E48-83FE-FB857B98799D}"/>
              </a:ext>
            </a:extLst>
          </p:cNvPr>
          <p:cNvSpPr/>
          <p:nvPr/>
        </p:nvSpPr>
        <p:spPr>
          <a:xfrm>
            <a:off x="3005706" y="5450208"/>
            <a:ext cx="2286358" cy="193517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50000"/>
              </a:lnSpc>
            </a:pPr>
            <a:r>
              <a:rPr lang="en-US" altLang="ko-KR" sz="1050" b="1" dirty="0">
                <a:solidFill>
                  <a:schemeClr val="tx1"/>
                </a:solidFill>
                <a:latin typeface="Arial" panose="020B0604020202020204" pitchFamily="34" charset="0"/>
                <a:ea typeface="나눔바른고딕" panose="020B0603020101020101" pitchFamily="50" charset="-127"/>
                <a:cs typeface="Arial" panose="020B0604020202020204" pitchFamily="34" charset="0"/>
              </a:rPr>
              <a:t>〮 Enhance product quality</a:t>
            </a:r>
          </a:p>
          <a:p>
            <a:pPr>
              <a:lnSpc>
                <a:spcPct val="150000"/>
              </a:lnSpc>
            </a:pPr>
            <a:r>
              <a:rPr lang="en-US" altLang="ko-KR" sz="1050" b="1" dirty="0">
                <a:solidFill>
                  <a:schemeClr val="tx1"/>
                </a:solidFill>
                <a:latin typeface="Arial" panose="020B0604020202020204" pitchFamily="34" charset="0"/>
                <a:ea typeface="나눔바른고딕" panose="020B0603020101020101" pitchFamily="50" charset="-127"/>
                <a:cs typeface="Arial" panose="020B0604020202020204" pitchFamily="34" charset="0"/>
              </a:rPr>
              <a:t>〮 Introduce foreign standard</a:t>
            </a:r>
          </a:p>
          <a:p>
            <a:pPr>
              <a:lnSpc>
                <a:spcPct val="150000"/>
              </a:lnSpc>
            </a:pPr>
            <a:r>
              <a:rPr lang="en-US" altLang="ko-KR" sz="900" dirty="0">
                <a:solidFill>
                  <a:srgbClr val="5E89BF"/>
                </a:solidFill>
                <a:latin typeface="Arial" panose="020B0604020202020204" pitchFamily="34" charset="0"/>
                <a:ea typeface="나눔바른고딕" panose="020B0603020101020101" pitchFamily="50" charset="-127"/>
                <a:cs typeface="Arial" panose="020B0604020202020204" pitchFamily="34" charset="0"/>
              </a:rPr>
              <a:t>   Industrial Standardization Act, </a:t>
            </a:r>
          </a:p>
          <a:p>
            <a:pPr>
              <a:lnSpc>
                <a:spcPct val="150000"/>
              </a:lnSpc>
            </a:pPr>
            <a:r>
              <a:rPr lang="en-US" altLang="ko-KR" sz="900" dirty="0">
                <a:solidFill>
                  <a:srgbClr val="5E89BF"/>
                </a:solidFill>
                <a:latin typeface="Arial" panose="020B0604020202020204" pitchFamily="34" charset="0"/>
                <a:ea typeface="나눔바른고딕" panose="020B0603020101020101" pitchFamily="50" charset="-127"/>
                <a:cs typeface="Arial" panose="020B0604020202020204" pitchFamily="34" charset="0"/>
              </a:rPr>
              <a:t>  1998</a:t>
            </a:r>
          </a:p>
          <a:p>
            <a:pPr>
              <a:lnSpc>
                <a:spcPct val="150000"/>
              </a:lnSpc>
            </a:pPr>
            <a:r>
              <a:rPr lang="en-US" altLang="ko-KR" sz="1050" b="1" dirty="0">
                <a:solidFill>
                  <a:schemeClr val="tx1"/>
                </a:solidFill>
                <a:latin typeface="Arial" panose="020B0604020202020204" pitchFamily="34" charset="0"/>
                <a:ea typeface="나눔바른고딕" panose="020B0603020101020101" pitchFamily="50" charset="-127"/>
                <a:cs typeface="Arial" panose="020B0604020202020204" pitchFamily="34" charset="0"/>
              </a:rPr>
              <a:t>〮 Support small and medium-</a:t>
            </a:r>
          </a:p>
          <a:p>
            <a:pPr>
              <a:lnSpc>
                <a:spcPct val="150000"/>
              </a:lnSpc>
            </a:pPr>
            <a:r>
              <a:rPr lang="en-US" altLang="ko-KR" sz="1050" b="1" dirty="0">
                <a:solidFill>
                  <a:schemeClr val="tx1"/>
                </a:solidFill>
                <a:latin typeface="Arial" panose="020B0604020202020204" pitchFamily="34" charset="0"/>
                <a:ea typeface="나눔바른고딕" panose="020B0603020101020101" pitchFamily="50" charset="-127"/>
                <a:cs typeface="Arial" panose="020B0604020202020204" pitchFamily="34" charset="0"/>
              </a:rPr>
              <a:t>   sized technical support</a:t>
            </a:r>
          </a:p>
          <a:p>
            <a:pPr>
              <a:lnSpc>
                <a:spcPct val="150000"/>
              </a:lnSpc>
            </a:pPr>
            <a:r>
              <a:rPr lang="en-US" altLang="ko-KR" sz="1050" b="1" dirty="0">
                <a:solidFill>
                  <a:schemeClr val="tx1"/>
                </a:solidFill>
                <a:latin typeface="Arial" panose="020B0604020202020204" pitchFamily="34" charset="0"/>
                <a:ea typeface="나눔바른고딕" panose="020B0603020101020101" pitchFamily="50" charset="-127"/>
                <a:cs typeface="Arial" panose="020B0604020202020204" pitchFamily="34" charset="0"/>
              </a:rPr>
              <a:t>〮 Test certification</a:t>
            </a:r>
            <a:endParaRPr lang="ko-KR" altLang="en-US" sz="1050" dirty="0">
              <a:solidFill>
                <a:srgbClr val="5E89BF"/>
              </a:solidFill>
              <a:latin typeface="Arial" panose="020B0604020202020204" pitchFamily="34" charset="0"/>
              <a:ea typeface="나눔바른고딕" panose="020B0603020101020101" pitchFamily="50" charset="-127"/>
              <a:cs typeface="Arial" panose="020B0604020202020204" pitchFamily="34" charset="0"/>
            </a:endParaRPr>
          </a:p>
        </p:txBody>
      </p:sp>
      <p:sp>
        <p:nvSpPr>
          <p:cNvPr id="83" name="직사각형 82">
            <a:extLst>
              <a:ext uri="{FF2B5EF4-FFF2-40B4-BE49-F238E27FC236}">
                <a16:creationId xmlns:a16="http://schemas.microsoft.com/office/drawing/2014/main" id="{2DFCFEB2-BCF1-4CF4-9B51-ECEFDF441B6B}"/>
              </a:ext>
            </a:extLst>
          </p:cNvPr>
          <p:cNvSpPr/>
          <p:nvPr/>
        </p:nvSpPr>
        <p:spPr>
          <a:xfrm>
            <a:off x="5465893" y="5450208"/>
            <a:ext cx="2304254" cy="193517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50000"/>
              </a:lnSpc>
            </a:pPr>
            <a:r>
              <a:rPr lang="en-US" altLang="ko-KR" sz="1050" b="1" dirty="0">
                <a:solidFill>
                  <a:schemeClr val="tx1"/>
                </a:solidFill>
                <a:latin typeface="Arial" panose="020B0604020202020204" pitchFamily="34" charset="0"/>
                <a:ea typeface="나눔바른고딕" panose="020B0603020101020101" pitchFamily="50" charset="-127"/>
                <a:cs typeface="Arial" panose="020B0604020202020204" pitchFamily="34" charset="0"/>
              </a:rPr>
              <a:t>〮 Guarantee consumer safety</a:t>
            </a:r>
          </a:p>
          <a:p>
            <a:r>
              <a:rPr lang="en-US" altLang="ko-KR" sz="1050" b="1" dirty="0">
                <a:solidFill>
                  <a:schemeClr val="tx1"/>
                </a:solidFill>
                <a:latin typeface="Arial" panose="020B0604020202020204" pitchFamily="34" charset="0"/>
                <a:ea typeface="나눔바른고딕" panose="020B0603020101020101" pitchFamily="50" charset="-127"/>
                <a:cs typeface="Arial" panose="020B0604020202020204" pitchFamily="34" charset="0"/>
              </a:rPr>
              <a:t>  Quality Management and </a:t>
            </a:r>
            <a:r>
              <a:rPr lang="en-US" altLang="ko-KR" sz="900" dirty="0">
                <a:solidFill>
                  <a:srgbClr val="5E89BF"/>
                </a:solidFill>
                <a:latin typeface="Arial" panose="020B0604020202020204" pitchFamily="34" charset="0"/>
                <a:ea typeface="나눔바른고딕" panose="020B0603020101020101" pitchFamily="50" charset="-127"/>
                <a:cs typeface="Arial" panose="020B0604020202020204" pitchFamily="34" charset="0"/>
              </a:rPr>
              <a:t>Industrial Products Safety Management Act, 2000</a:t>
            </a:r>
          </a:p>
          <a:p>
            <a:pPr>
              <a:lnSpc>
                <a:spcPct val="150000"/>
              </a:lnSpc>
            </a:pPr>
            <a:r>
              <a:rPr lang="en-US" altLang="ko-KR" sz="1050" b="1" dirty="0">
                <a:solidFill>
                  <a:schemeClr val="tx1"/>
                </a:solidFill>
                <a:latin typeface="Arial" panose="020B0604020202020204" pitchFamily="34" charset="0"/>
                <a:ea typeface="나눔바른고딕" panose="020B0603020101020101" pitchFamily="50" charset="-127"/>
                <a:cs typeface="Arial" panose="020B0604020202020204" pitchFamily="34" charset="0"/>
              </a:rPr>
              <a:t>〮 Introduce harmonization with </a:t>
            </a:r>
          </a:p>
          <a:p>
            <a:pPr>
              <a:lnSpc>
                <a:spcPct val="150000"/>
              </a:lnSpc>
            </a:pPr>
            <a:r>
              <a:rPr lang="en-US" altLang="ko-KR" sz="1050" b="1" dirty="0">
                <a:solidFill>
                  <a:schemeClr val="tx1"/>
                </a:solidFill>
                <a:latin typeface="Arial" panose="020B0604020202020204" pitchFamily="34" charset="0"/>
                <a:ea typeface="나눔바른고딕" panose="020B0603020101020101" pitchFamily="50" charset="-127"/>
                <a:cs typeface="Arial" panose="020B0604020202020204" pitchFamily="34" charset="0"/>
              </a:rPr>
              <a:t>   international standard</a:t>
            </a:r>
          </a:p>
          <a:p>
            <a:r>
              <a:rPr lang="en-US" altLang="ko-KR" sz="900" dirty="0">
                <a:solidFill>
                  <a:srgbClr val="5E89BF"/>
                </a:solidFill>
                <a:latin typeface="Arial" panose="020B0604020202020204" pitchFamily="34" charset="0"/>
                <a:ea typeface="나눔바른고딕" panose="020B0603020101020101" pitchFamily="50" charset="-127"/>
                <a:cs typeface="Arial" panose="020B0604020202020204" pitchFamily="34" charset="0"/>
              </a:rPr>
              <a:t>  Harmonization between national standard and international standard</a:t>
            </a:r>
          </a:p>
          <a:p>
            <a:pPr>
              <a:lnSpc>
                <a:spcPct val="150000"/>
              </a:lnSpc>
            </a:pPr>
            <a:r>
              <a:rPr lang="en-US" altLang="ko-KR" sz="1050" b="1" dirty="0">
                <a:solidFill>
                  <a:schemeClr val="tx1"/>
                </a:solidFill>
                <a:latin typeface="Arial" panose="020B0604020202020204" pitchFamily="34" charset="0"/>
                <a:ea typeface="나눔바른고딕" panose="020B0603020101020101" pitchFamily="50" charset="-127"/>
                <a:cs typeface="Arial" panose="020B0604020202020204" pitchFamily="34" charset="0"/>
              </a:rPr>
              <a:t>〮 International Conformity </a:t>
            </a:r>
          </a:p>
          <a:p>
            <a:pPr>
              <a:lnSpc>
                <a:spcPct val="150000"/>
              </a:lnSpc>
            </a:pPr>
            <a:r>
              <a:rPr lang="en-US" altLang="ko-KR" sz="1050" b="1" dirty="0">
                <a:solidFill>
                  <a:schemeClr val="tx1"/>
                </a:solidFill>
                <a:latin typeface="Arial" panose="020B0604020202020204" pitchFamily="34" charset="0"/>
                <a:ea typeface="나눔바른고딕" panose="020B0603020101020101" pitchFamily="50" charset="-127"/>
                <a:cs typeface="Arial" panose="020B0604020202020204" pitchFamily="34" charset="0"/>
              </a:rPr>
              <a:t>   Assessment System</a:t>
            </a:r>
            <a:endParaRPr lang="ko-KR" altLang="en-US" sz="1050" b="1" dirty="0">
              <a:solidFill>
                <a:schemeClr val="tx1"/>
              </a:solidFill>
              <a:latin typeface="Arial" panose="020B0604020202020204" pitchFamily="34" charset="0"/>
              <a:ea typeface="나눔바른고딕" panose="020B0603020101020101" pitchFamily="50" charset="-127"/>
              <a:cs typeface="Arial" panose="020B0604020202020204" pitchFamily="34" charset="0"/>
            </a:endParaRPr>
          </a:p>
        </p:txBody>
      </p:sp>
      <p:sp>
        <p:nvSpPr>
          <p:cNvPr id="84" name="직사각형 83">
            <a:extLst>
              <a:ext uri="{FF2B5EF4-FFF2-40B4-BE49-F238E27FC236}">
                <a16:creationId xmlns:a16="http://schemas.microsoft.com/office/drawing/2014/main" id="{938EE284-CFF8-4D1E-9A65-8484580A0389}"/>
              </a:ext>
            </a:extLst>
          </p:cNvPr>
          <p:cNvSpPr/>
          <p:nvPr/>
        </p:nvSpPr>
        <p:spPr>
          <a:xfrm>
            <a:off x="8010996" y="5450208"/>
            <a:ext cx="2304256" cy="193517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50000"/>
              </a:lnSpc>
            </a:pPr>
            <a:r>
              <a:rPr lang="en-US" altLang="ko-KR" sz="1050" b="1" dirty="0">
                <a:solidFill>
                  <a:schemeClr val="tx1"/>
                </a:solidFill>
                <a:latin typeface="Arial" panose="020B0604020202020204" pitchFamily="34" charset="0"/>
                <a:ea typeface="나눔바른고딕" panose="020B0603020101020101" pitchFamily="50" charset="-127"/>
                <a:cs typeface="Arial" panose="020B0604020202020204" pitchFamily="34" charset="0"/>
              </a:rPr>
              <a:t>〮 Introduce a technical regulation </a:t>
            </a:r>
          </a:p>
          <a:p>
            <a:pPr>
              <a:lnSpc>
                <a:spcPct val="150000"/>
              </a:lnSpc>
            </a:pPr>
            <a:r>
              <a:rPr lang="en-US" altLang="ko-KR" sz="1050" b="1" dirty="0">
                <a:solidFill>
                  <a:schemeClr val="tx1"/>
                </a:solidFill>
                <a:latin typeface="Arial" panose="020B0604020202020204" pitchFamily="34" charset="0"/>
                <a:ea typeface="나눔바른고딕" panose="020B0603020101020101" pitchFamily="50" charset="-127"/>
                <a:cs typeface="Arial" panose="020B0604020202020204" pitchFamily="34" charset="0"/>
              </a:rPr>
              <a:t>   impact assessment</a:t>
            </a:r>
          </a:p>
          <a:p>
            <a:r>
              <a:rPr lang="en-US" altLang="ko-KR" sz="900" dirty="0">
                <a:solidFill>
                  <a:srgbClr val="5E89BF"/>
                </a:solidFill>
                <a:latin typeface="Arial" panose="020B0604020202020204" pitchFamily="34" charset="0"/>
                <a:ea typeface="나눔바른고딕" panose="020B0603020101020101" pitchFamily="50" charset="-127"/>
                <a:cs typeface="Arial" panose="020B0604020202020204" pitchFamily="34" charset="0"/>
              </a:rPr>
              <a:t>  Linkage between technical regulation </a:t>
            </a:r>
          </a:p>
          <a:p>
            <a:r>
              <a:rPr lang="en-US" altLang="ko-KR" sz="900" dirty="0">
                <a:solidFill>
                  <a:srgbClr val="5E89BF"/>
                </a:solidFill>
                <a:latin typeface="Arial" panose="020B0604020202020204" pitchFamily="34" charset="0"/>
                <a:ea typeface="나눔바른고딕" panose="020B0603020101020101" pitchFamily="50" charset="-127"/>
                <a:cs typeface="Arial" panose="020B0604020202020204" pitchFamily="34" charset="0"/>
              </a:rPr>
              <a:t>  and  KS</a:t>
            </a:r>
          </a:p>
          <a:p>
            <a:pPr>
              <a:lnSpc>
                <a:spcPct val="150000"/>
              </a:lnSpc>
            </a:pPr>
            <a:r>
              <a:rPr lang="en-US" altLang="ko-KR" sz="1050" b="1" dirty="0">
                <a:solidFill>
                  <a:schemeClr val="tx1"/>
                </a:solidFill>
                <a:latin typeface="Arial" panose="020B0604020202020204" pitchFamily="34" charset="0"/>
                <a:ea typeface="나눔바른고딕" panose="020B0603020101020101" pitchFamily="50" charset="-127"/>
                <a:cs typeface="Arial" panose="020B0604020202020204" pitchFamily="34" charset="0"/>
              </a:rPr>
              <a:t>〮 Introduce a pan-government   </a:t>
            </a:r>
          </a:p>
          <a:p>
            <a:pPr>
              <a:lnSpc>
                <a:spcPct val="150000"/>
              </a:lnSpc>
            </a:pPr>
            <a:r>
              <a:rPr lang="en-US" altLang="ko-KR" sz="1050" b="1" dirty="0">
                <a:solidFill>
                  <a:schemeClr val="tx1"/>
                </a:solidFill>
                <a:latin typeface="Arial" panose="020B0604020202020204" pitchFamily="34" charset="0"/>
                <a:ea typeface="나눔바른고딕" panose="020B0603020101020101" pitchFamily="50" charset="-127"/>
                <a:cs typeface="Arial" panose="020B0604020202020204" pitchFamily="34" charset="0"/>
              </a:rPr>
              <a:t>   KS system</a:t>
            </a:r>
          </a:p>
          <a:p>
            <a:pPr>
              <a:lnSpc>
                <a:spcPct val="150000"/>
              </a:lnSpc>
            </a:pPr>
            <a:r>
              <a:rPr lang="en-US" altLang="ko-KR" sz="1050" b="1" dirty="0">
                <a:solidFill>
                  <a:schemeClr val="tx1"/>
                </a:solidFill>
                <a:latin typeface="Arial" panose="020B0604020202020204" pitchFamily="34" charset="0"/>
                <a:ea typeface="나눔바른고딕" panose="020B0603020101020101" pitchFamily="50" charset="-127"/>
                <a:cs typeface="Arial" panose="020B0604020202020204" pitchFamily="34" charset="0"/>
              </a:rPr>
              <a:t>〮 Special Act on the Safety of </a:t>
            </a:r>
          </a:p>
          <a:p>
            <a:pPr>
              <a:lnSpc>
                <a:spcPct val="150000"/>
              </a:lnSpc>
            </a:pPr>
            <a:r>
              <a:rPr lang="en-US" altLang="ko-KR" sz="1050" b="1" dirty="0">
                <a:solidFill>
                  <a:schemeClr val="tx1"/>
                </a:solidFill>
                <a:latin typeface="Arial" panose="020B0604020202020204" pitchFamily="34" charset="0"/>
                <a:ea typeface="나눔바른고딕" panose="020B0603020101020101" pitchFamily="50" charset="-127"/>
                <a:cs typeface="Arial" panose="020B0604020202020204" pitchFamily="34" charset="0"/>
              </a:rPr>
              <a:t>   Children’s Products</a:t>
            </a:r>
            <a:endParaRPr lang="ko-KR" altLang="en-US" sz="1050" dirty="0">
              <a:solidFill>
                <a:srgbClr val="5E89BF"/>
              </a:solidFill>
              <a:latin typeface="Arial" panose="020B0604020202020204" pitchFamily="34" charset="0"/>
              <a:ea typeface="나눔바른고딕" panose="020B0603020101020101" pitchFamily="50" charset="-127"/>
              <a:cs typeface="Arial" panose="020B0604020202020204" pitchFamily="34" charset="0"/>
            </a:endParaRPr>
          </a:p>
        </p:txBody>
      </p:sp>
      <p:sp>
        <p:nvSpPr>
          <p:cNvPr id="85" name="직사각형 84">
            <a:extLst>
              <a:ext uri="{FF2B5EF4-FFF2-40B4-BE49-F238E27FC236}">
                <a16:creationId xmlns:a16="http://schemas.microsoft.com/office/drawing/2014/main" id="{FF802E2F-ADA0-4E59-AAB3-542572D3AF5E}"/>
              </a:ext>
            </a:extLst>
          </p:cNvPr>
          <p:cNvSpPr/>
          <p:nvPr/>
        </p:nvSpPr>
        <p:spPr>
          <a:xfrm>
            <a:off x="990216" y="4464707"/>
            <a:ext cx="1344020" cy="2815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b="1" dirty="0">
                <a:solidFill>
                  <a:srgbClr val="28548B"/>
                </a:solidFill>
                <a:latin typeface="Arial" panose="020B0604020202020204" pitchFamily="34" charset="0"/>
                <a:ea typeface="나눔바른고딕" panose="020B0603020101020101" pitchFamily="50" charset="-127"/>
                <a:cs typeface="Arial" panose="020B0604020202020204" pitchFamily="34" charset="0"/>
              </a:rPr>
              <a:t>60s~70s</a:t>
            </a:r>
            <a:endParaRPr lang="ko-KR" altLang="en-US" sz="1600" b="1" dirty="0">
              <a:solidFill>
                <a:srgbClr val="28548B"/>
              </a:solidFill>
              <a:latin typeface="Arial" panose="020B0604020202020204" pitchFamily="34" charset="0"/>
              <a:ea typeface="나눔바른고딕" panose="020B0603020101020101" pitchFamily="50" charset="-127"/>
              <a:cs typeface="Arial" panose="020B0604020202020204" pitchFamily="34" charset="0"/>
            </a:endParaRPr>
          </a:p>
        </p:txBody>
      </p:sp>
      <p:sp>
        <p:nvSpPr>
          <p:cNvPr id="86" name="직사각형 85">
            <a:extLst>
              <a:ext uri="{FF2B5EF4-FFF2-40B4-BE49-F238E27FC236}">
                <a16:creationId xmlns:a16="http://schemas.microsoft.com/office/drawing/2014/main" id="{5C2FEED2-B8B4-4A90-A555-B15D8FCBA693}"/>
              </a:ext>
            </a:extLst>
          </p:cNvPr>
          <p:cNvSpPr/>
          <p:nvPr/>
        </p:nvSpPr>
        <p:spPr>
          <a:xfrm>
            <a:off x="3582504" y="4502199"/>
            <a:ext cx="1344020" cy="2815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b="1" dirty="0">
                <a:solidFill>
                  <a:srgbClr val="28548B"/>
                </a:solidFill>
                <a:latin typeface="Arial" panose="020B0604020202020204" pitchFamily="34" charset="0"/>
                <a:ea typeface="나눔바른고딕" panose="020B0603020101020101" pitchFamily="50" charset="-127"/>
                <a:cs typeface="Arial" panose="020B0604020202020204" pitchFamily="34" charset="0"/>
              </a:rPr>
              <a:t>80s~90s</a:t>
            </a:r>
            <a:endParaRPr lang="ko-KR" altLang="en-US" sz="1600" b="1" dirty="0">
              <a:solidFill>
                <a:srgbClr val="28548B"/>
              </a:solidFill>
              <a:latin typeface="Arial" panose="020B0604020202020204" pitchFamily="34" charset="0"/>
              <a:ea typeface="나눔바른고딕" panose="020B0603020101020101" pitchFamily="50" charset="-127"/>
              <a:cs typeface="Arial" panose="020B0604020202020204" pitchFamily="34" charset="0"/>
            </a:endParaRPr>
          </a:p>
        </p:txBody>
      </p:sp>
      <p:sp>
        <p:nvSpPr>
          <p:cNvPr id="87" name="직사각형 86">
            <a:extLst>
              <a:ext uri="{FF2B5EF4-FFF2-40B4-BE49-F238E27FC236}">
                <a16:creationId xmlns:a16="http://schemas.microsoft.com/office/drawing/2014/main" id="{8EC2FFFF-A78D-4634-B578-A6C55219EBB6}"/>
              </a:ext>
            </a:extLst>
          </p:cNvPr>
          <p:cNvSpPr/>
          <p:nvPr/>
        </p:nvSpPr>
        <p:spPr>
          <a:xfrm>
            <a:off x="6018904" y="4502199"/>
            <a:ext cx="1344020" cy="2815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b="1" dirty="0">
                <a:solidFill>
                  <a:srgbClr val="28548B"/>
                </a:solidFill>
                <a:latin typeface="Arial" panose="020B0604020202020204" pitchFamily="34" charset="0"/>
                <a:ea typeface="나눔바른고딕" panose="020B0603020101020101" pitchFamily="50" charset="-127"/>
                <a:cs typeface="Arial" panose="020B0604020202020204" pitchFamily="34" charset="0"/>
              </a:rPr>
              <a:t>After 2000s</a:t>
            </a:r>
            <a:endParaRPr lang="ko-KR" altLang="en-US" sz="1600" b="1" dirty="0">
              <a:solidFill>
                <a:srgbClr val="28548B"/>
              </a:solidFill>
              <a:latin typeface="Arial" panose="020B0604020202020204" pitchFamily="34" charset="0"/>
              <a:ea typeface="나눔바른고딕" panose="020B0603020101020101" pitchFamily="50" charset="-127"/>
              <a:cs typeface="Arial" panose="020B0604020202020204" pitchFamily="34" charset="0"/>
            </a:endParaRPr>
          </a:p>
        </p:txBody>
      </p:sp>
      <p:sp>
        <p:nvSpPr>
          <p:cNvPr id="88" name="직사각형 87">
            <a:extLst>
              <a:ext uri="{FF2B5EF4-FFF2-40B4-BE49-F238E27FC236}">
                <a16:creationId xmlns:a16="http://schemas.microsoft.com/office/drawing/2014/main" id="{9FA3785B-1A99-4929-A682-EEE01DCD4E40}"/>
              </a:ext>
            </a:extLst>
          </p:cNvPr>
          <p:cNvSpPr/>
          <p:nvPr/>
        </p:nvSpPr>
        <p:spPr>
          <a:xfrm>
            <a:off x="8515052" y="4502199"/>
            <a:ext cx="1344020" cy="2815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b="1" dirty="0">
                <a:solidFill>
                  <a:srgbClr val="28548B"/>
                </a:solidFill>
                <a:latin typeface="Arial" panose="020B0604020202020204" pitchFamily="34" charset="0"/>
                <a:ea typeface="나눔바른고딕" panose="020B0603020101020101" pitchFamily="50" charset="-127"/>
                <a:cs typeface="Arial" panose="020B0604020202020204" pitchFamily="34" charset="0"/>
              </a:rPr>
              <a:t>After 2010s</a:t>
            </a:r>
            <a:endParaRPr lang="ko-KR" altLang="en-US" sz="1600" b="1" dirty="0">
              <a:solidFill>
                <a:srgbClr val="28548B"/>
              </a:solidFill>
              <a:latin typeface="Arial" panose="020B0604020202020204" pitchFamily="34" charset="0"/>
              <a:ea typeface="나눔바른고딕" panose="020B0603020101020101" pitchFamily="50" charset="-127"/>
              <a:cs typeface="Arial" panose="020B0604020202020204" pitchFamily="34" charset="0"/>
            </a:endParaRPr>
          </a:p>
        </p:txBody>
      </p:sp>
      <p:sp>
        <p:nvSpPr>
          <p:cNvPr id="90" name="직사각형 89">
            <a:extLst>
              <a:ext uri="{FF2B5EF4-FFF2-40B4-BE49-F238E27FC236}">
                <a16:creationId xmlns:a16="http://schemas.microsoft.com/office/drawing/2014/main" id="{8B1E4C6D-FD93-4FB1-948D-3134214FD68F}"/>
              </a:ext>
            </a:extLst>
          </p:cNvPr>
          <p:cNvSpPr/>
          <p:nvPr/>
        </p:nvSpPr>
        <p:spPr>
          <a:xfrm>
            <a:off x="1468298" y="3628548"/>
            <a:ext cx="2738438" cy="4648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050" dirty="0">
                <a:solidFill>
                  <a:schemeClr val="tx1"/>
                </a:solidFill>
                <a:latin typeface="Arial" panose="020B0604020202020204" pitchFamily="34" charset="0"/>
                <a:ea typeface="나눔바른고딕" panose="020B0603020101020101" pitchFamily="50" charset="-127"/>
                <a:cs typeface="Arial" panose="020B0604020202020204" pitchFamily="34" charset="0"/>
              </a:rPr>
              <a:t>Introduce foreign standards from Japan and U.S. / Introduce KS certification system and focus on enhancing the quality of industrial products</a:t>
            </a:r>
            <a:endParaRPr lang="ko-KR" altLang="en-US" sz="1050" dirty="0">
              <a:solidFill>
                <a:schemeClr val="tx1"/>
              </a:solidFill>
              <a:latin typeface="Arial" panose="020B0604020202020204" pitchFamily="34" charset="0"/>
              <a:ea typeface="나눔바른고딕" panose="020B0603020101020101" pitchFamily="50" charset="-127"/>
              <a:cs typeface="Arial" panose="020B0604020202020204" pitchFamily="34" charset="0"/>
            </a:endParaRPr>
          </a:p>
        </p:txBody>
      </p:sp>
      <p:sp>
        <p:nvSpPr>
          <p:cNvPr id="92" name="직사각형 91">
            <a:extLst>
              <a:ext uri="{FF2B5EF4-FFF2-40B4-BE49-F238E27FC236}">
                <a16:creationId xmlns:a16="http://schemas.microsoft.com/office/drawing/2014/main" id="{07DE711E-1178-4757-979E-031D4602F7DD}"/>
              </a:ext>
            </a:extLst>
          </p:cNvPr>
          <p:cNvSpPr/>
          <p:nvPr/>
        </p:nvSpPr>
        <p:spPr>
          <a:xfrm>
            <a:off x="6675399" y="2615610"/>
            <a:ext cx="3285333" cy="7179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050" dirty="0">
                <a:solidFill>
                  <a:schemeClr val="tx1"/>
                </a:solidFill>
                <a:latin typeface="Arial" panose="020B0604020202020204" pitchFamily="34" charset="0"/>
                <a:ea typeface="나눔바른고딕" panose="020B0603020101020101" pitchFamily="50" charset="-127"/>
                <a:cs typeface="Arial" panose="020B0604020202020204" pitchFamily="34" charset="0"/>
              </a:rPr>
              <a:t>Strengthen the response against foreign and domestic technical regulations / Improve a pan-governmental certification system and initiate impact assessment on technical regulations</a:t>
            </a:r>
            <a:endParaRPr lang="ko-KR" altLang="en-US" sz="1050" dirty="0">
              <a:solidFill>
                <a:schemeClr val="tx1"/>
              </a:solidFill>
              <a:latin typeface="Arial" panose="020B0604020202020204" pitchFamily="34" charset="0"/>
              <a:ea typeface="나눔바른고딕" panose="020B0603020101020101" pitchFamily="50" charset="-127"/>
              <a:cs typeface="Arial" panose="020B0604020202020204" pitchFamily="34" charset="0"/>
            </a:endParaRPr>
          </a:p>
        </p:txBody>
      </p:sp>
      <p:sp>
        <p:nvSpPr>
          <p:cNvPr id="93" name="직사각형 92">
            <a:extLst>
              <a:ext uri="{FF2B5EF4-FFF2-40B4-BE49-F238E27FC236}">
                <a16:creationId xmlns:a16="http://schemas.microsoft.com/office/drawing/2014/main" id="{BB39CD31-42D9-4B0D-AE44-870C0A02D3C1}"/>
              </a:ext>
            </a:extLst>
          </p:cNvPr>
          <p:cNvSpPr/>
          <p:nvPr/>
        </p:nvSpPr>
        <p:spPr>
          <a:xfrm>
            <a:off x="789945" y="1584387"/>
            <a:ext cx="2578106" cy="3543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b="1" spc="-100" dirty="0">
                <a:solidFill>
                  <a:schemeClr val="tx1"/>
                </a:solidFill>
                <a:latin typeface="Arial" panose="020B0604020202020204" pitchFamily="34" charset="0"/>
                <a:ea typeface="나눔바른고딕" panose="020B0603020101020101" pitchFamily="50" charset="-127"/>
                <a:cs typeface="Arial" panose="020B0604020202020204" pitchFamily="34" charset="0"/>
              </a:rPr>
              <a:t>Early industrialization stage</a:t>
            </a:r>
            <a:endParaRPr lang="ko-KR" altLang="en-US" sz="1400" b="1" spc="-100" dirty="0">
              <a:solidFill>
                <a:schemeClr val="tx1"/>
              </a:solidFill>
              <a:latin typeface="Arial" panose="020B0604020202020204" pitchFamily="34" charset="0"/>
              <a:ea typeface="나눔바른고딕" panose="020B0603020101020101" pitchFamily="50" charset="-127"/>
              <a:cs typeface="Arial" panose="020B0604020202020204" pitchFamily="34" charset="0"/>
            </a:endParaRPr>
          </a:p>
        </p:txBody>
      </p:sp>
      <p:sp>
        <p:nvSpPr>
          <p:cNvPr id="94" name="직사각형 93">
            <a:extLst>
              <a:ext uri="{FF2B5EF4-FFF2-40B4-BE49-F238E27FC236}">
                <a16:creationId xmlns:a16="http://schemas.microsoft.com/office/drawing/2014/main" id="{B3B6A8BA-2218-4D88-9DA5-AB6EC8F34325}"/>
              </a:ext>
            </a:extLst>
          </p:cNvPr>
          <p:cNvSpPr/>
          <p:nvPr/>
        </p:nvSpPr>
        <p:spPr>
          <a:xfrm>
            <a:off x="3513641" y="1597600"/>
            <a:ext cx="2458561" cy="3543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b="1" spc="-100" dirty="0">
                <a:solidFill>
                  <a:schemeClr val="tx1"/>
                </a:solidFill>
                <a:latin typeface="Arial" panose="020B0604020202020204" pitchFamily="34" charset="0"/>
                <a:ea typeface="나눔바른고딕" panose="020B0603020101020101" pitchFamily="50" charset="-127"/>
                <a:cs typeface="Arial" panose="020B0604020202020204" pitchFamily="34" charset="0"/>
              </a:rPr>
              <a:t>Economic development stage</a:t>
            </a:r>
            <a:endParaRPr lang="ko-KR" altLang="en-US" sz="1400" b="1" spc="-100" dirty="0">
              <a:solidFill>
                <a:schemeClr val="tx1"/>
              </a:solidFill>
              <a:latin typeface="Arial" panose="020B0604020202020204" pitchFamily="34" charset="0"/>
              <a:ea typeface="나눔바른고딕" panose="020B0603020101020101" pitchFamily="50" charset="-127"/>
              <a:cs typeface="Arial" panose="020B0604020202020204" pitchFamily="34" charset="0"/>
            </a:endParaRPr>
          </a:p>
        </p:txBody>
      </p:sp>
      <p:sp>
        <p:nvSpPr>
          <p:cNvPr id="95" name="직사각형 94">
            <a:extLst>
              <a:ext uri="{FF2B5EF4-FFF2-40B4-BE49-F238E27FC236}">
                <a16:creationId xmlns:a16="http://schemas.microsoft.com/office/drawing/2014/main" id="{A46B916D-4A60-4D00-8270-CD82E96ACA6F}"/>
              </a:ext>
            </a:extLst>
          </p:cNvPr>
          <p:cNvSpPr/>
          <p:nvPr/>
        </p:nvSpPr>
        <p:spPr>
          <a:xfrm>
            <a:off x="6487864" y="1601347"/>
            <a:ext cx="2578105" cy="3543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b="1" spc="-100" dirty="0">
                <a:solidFill>
                  <a:schemeClr val="tx1"/>
                </a:solidFill>
                <a:latin typeface="Arial" panose="020B0604020202020204" pitchFamily="34" charset="0"/>
                <a:ea typeface="나눔바른고딕" panose="020B0603020101020101" pitchFamily="50" charset="-127"/>
                <a:cs typeface="Arial" panose="020B0604020202020204" pitchFamily="34" charset="0"/>
              </a:rPr>
              <a:t>Advanced country entry stage</a:t>
            </a:r>
            <a:endParaRPr lang="ko-KR" altLang="en-US" sz="1400" b="1" spc="-100" dirty="0">
              <a:solidFill>
                <a:schemeClr val="tx1"/>
              </a:solidFill>
              <a:latin typeface="Arial" panose="020B0604020202020204" pitchFamily="34" charset="0"/>
              <a:ea typeface="나눔바른고딕" panose="020B0603020101020101" pitchFamily="50" charset="-127"/>
              <a:cs typeface="Arial" panose="020B0604020202020204" pitchFamily="34" charset="0"/>
            </a:endParaRPr>
          </a:p>
        </p:txBody>
      </p:sp>
      <p:sp>
        <p:nvSpPr>
          <p:cNvPr id="96" name="AutoShape 5">
            <a:extLst>
              <a:ext uri="{FF2B5EF4-FFF2-40B4-BE49-F238E27FC236}">
                <a16:creationId xmlns:a16="http://schemas.microsoft.com/office/drawing/2014/main" id="{C14D3A1D-C74E-44F8-B15D-47A22C631AB3}"/>
              </a:ext>
            </a:extLst>
          </p:cNvPr>
          <p:cNvSpPr>
            <a:spLocks noChangeArrowheads="1"/>
          </p:cNvSpPr>
          <p:nvPr/>
        </p:nvSpPr>
        <p:spPr bwMode="auto">
          <a:xfrm>
            <a:off x="343159" y="1961712"/>
            <a:ext cx="9559487" cy="679477"/>
          </a:xfrm>
          <a:prstGeom prst="rightArrow">
            <a:avLst>
              <a:gd name="adj1" fmla="val 52315"/>
              <a:gd name="adj2" fmla="val 48907"/>
            </a:avLst>
          </a:prstGeom>
          <a:gradFill rotWithShape="1">
            <a:gsLst>
              <a:gs pos="0">
                <a:srgbClr val="005452">
                  <a:alpha val="0"/>
                </a:srgbClr>
              </a:gs>
              <a:gs pos="100000">
                <a:srgbClr val="002726"/>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104123" tIns="52062" rIns="104123" bIns="52062" anchor="ctr"/>
          <a:lstStyle>
            <a:lvl1pPr defTabSz="1042988">
              <a:defRPr kumimoji="1">
                <a:solidFill>
                  <a:schemeClr val="tx1"/>
                </a:solidFill>
                <a:latin typeface="휴먼엑스포" panose="02030504000101010101" pitchFamily="18" charset="-127"/>
                <a:ea typeface="휴먼엑스포" panose="02030504000101010101" pitchFamily="18" charset="-127"/>
              </a:defRPr>
            </a:lvl1pPr>
            <a:lvl2pPr marL="847725" indent="-325438" defTabSz="1042988">
              <a:defRPr kumimoji="1">
                <a:solidFill>
                  <a:schemeClr val="tx1"/>
                </a:solidFill>
                <a:latin typeface="휴먼엑스포" panose="02030504000101010101" pitchFamily="18" charset="-127"/>
                <a:ea typeface="휴먼엑스포" panose="02030504000101010101" pitchFamily="18" charset="-127"/>
              </a:defRPr>
            </a:lvl2pPr>
            <a:lvl3pPr marL="1303338" indent="-260350" defTabSz="1042988">
              <a:defRPr kumimoji="1">
                <a:solidFill>
                  <a:schemeClr val="tx1"/>
                </a:solidFill>
                <a:latin typeface="휴먼엑스포" panose="02030504000101010101" pitchFamily="18" charset="-127"/>
                <a:ea typeface="휴먼엑스포" panose="02030504000101010101" pitchFamily="18" charset="-127"/>
              </a:defRPr>
            </a:lvl3pPr>
            <a:lvl4pPr marL="1825625" indent="-260350" defTabSz="1042988">
              <a:defRPr kumimoji="1">
                <a:solidFill>
                  <a:schemeClr val="tx1"/>
                </a:solidFill>
                <a:latin typeface="휴먼엑스포" panose="02030504000101010101" pitchFamily="18" charset="-127"/>
                <a:ea typeface="휴먼엑스포" panose="02030504000101010101" pitchFamily="18" charset="-127"/>
              </a:defRPr>
            </a:lvl4pPr>
            <a:lvl5pPr marL="2344738" indent="-258763" defTabSz="1042988">
              <a:defRPr kumimoji="1">
                <a:solidFill>
                  <a:schemeClr val="tx1"/>
                </a:solidFill>
                <a:latin typeface="휴먼엑스포" panose="02030504000101010101" pitchFamily="18" charset="-127"/>
                <a:ea typeface="휴먼엑스포" panose="02030504000101010101" pitchFamily="18" charset="-127"/>
              </a:defRPr>
            </a:lvl5pPr>
            <a:lvl6pPr marL="2801938" indent="-258763" defTabSz="1042988" fontAlgn="base">
              <a:spcBef>
                <a:spcPct val="0"/>
              </a:spcBef>
              <a:spcAft>
                <a:spcPct val="0"/>
              </a:spcAft>
              <a:defRPr kumimoji="1">
                <a:solidFill>
                  <a:schemeClr val="tx1"/>
                </a:solidFill>
                <a:latin typeface="휴먼엑스포" panose="02030504000101010101" pitchFamily="18" charset="-127"/>
                <a:ea typeface="휴먼엑스포" panose="02030504000101010101" pitchFamily="18" charset="-127"/>
              </a:defRPr>
            </a:lvl6pPr>
            <a:lvl7pPr marL="3259138" indent="-258763" defTabSz="1042988" fontAlgn="base">
              <a:spcBef>
                <a:spcPct val="0"/>
              </a:spcBef>
              <a:spcAft>
                <a:spcPct val="0"/>
              </a:spcAft>
              <a:defRPr kumimoji="1">
                <a:solidFill>
                  <a:schemeClr val="tx1"/>
                </a:solidFill>
                <a:latin typeface="휴먼엑스포" panose="02030504000101010101" pitchFamily="18" charset="-127"/>
                <a:ea typeface="휴먼엑스포" panose="02030504000101010101" pitchFamily="18" charset="-127"/>
              </a:defRPr>
            </a:lvl7pPr>
            <a:lvl8pPr marL="3716338" indent="-258763" defTabSz="1042988" fontAlgn="base">
              <a:spcBef>
                <a:spcPct val="0"/>
              </a:spcBef>
              <a:spcAft>
                <a:spcPct val="0"/>
              </a:spcAft>
              <a:defRPr kumimoji="1">
                <a:solidFill>
                  <a:schemeClr val="tx1"/>
                </a:solidFill>
                <a:latin typeface="휴먼엑스포" panose="02030504000101010101" pitchFamily="18" charset="-127"/>
                <a:ea typeface="휴먼엑스포" panose="02030504000101010101" pitchFamily="18" charset="-127"/>
              </a:defRPr>
            </a:lvl8pPr>
            <a:lvl9pPr marL="4173538" indent="-258763" defTabSz="1042988" fontAlgn="base">
              <a:spcBef>
                <a:spcPct val="0"/>
              </a:spcBef>
              <a:spcAft>
                <a:spcPct val="0"/>
              </a:spcAft>
              <a:defRPr kumimoji="1">
                <a:solidFill>
                  <a:schemeClr val="tx1"/>
                </a:solidFill>
                <a:latin typeface="휴먼엑스포" panose="02030504000101010101" pitchFamily="18" charset="-127"/>
                <a:ea typeface="휴먼엑스포" panose="02030504000101010101" pitchFamily="18" charset="-127"/>
              </a:defRPr>
            </a:lvl9pPr>
          </a:lstStyle>
          <a:p>
            <a:endParaRPr lang="ko-KR" altLang="ko-KR"/>
          </a:p>
        </p:txBody>
      </p:sp>
      <p:cxnSp>
        <p:nvCxnSpPr>
          <p:cNvPr id="97" name="직선 연결선 96">
            <a:extLst>
              <a:ext uri="{FF2B5EF4-FFF2-40B4-BE49-F238E27FC236}">
                <a16:creationId xmlns:a16="http://schemas.microsoft.com/office/drawing/2014/main" id="{9A5F7DD5-B1D9-4138-B8F4-934F94E2CA05}"/>
              </a:ext>
            </a:extLst>
          </p:cNvPr>
          <p:cNvCxnSpPr>
            <a:cxnSpLocks/>
          </p:cNvCxnSpPr>
          <p:nvPr/>
        </p:nvCxnSpPr>
        <p:spPr>
          <a:xfrm flipH="1">
            <a:off x="1653674" y="1961712"/>
            <a:ext cx="164634" cy="209017"/>
          </a:xfrm>
          <a:prstGeom prst="line">
            <a:avLst/>
          </a:prstGeom>
          <a:ln w="127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6" name="순서도: 연결자 5">
            <a:extLst>
              <a:ext uri="{FF2B5EF4-FFF2-40B4-BE49-F238E27FC236}">
                <a16:creationId xmlns:a16="http://schemas.microsoft.com/office/drawing/2014/main" id="{BCE6A940-0CF5-4D7D-86A6-269E72F700C6}"/>
              </a:ext>
            </a:extLst>
          </p:cNvPr>
          <p:cNvSpPr/>
          <p:nvPr/>
        </p:nvSpPr>
        <p:spPr bwMode="auto">
          <a:xfrm>
            <a:off x="1566280" y="2180328"/>
            <a:ext cx="87394" cy="92420"/>
          </a:xfrm>
          <a:prstGeom prst="flowChartConnector">
            <a:avLst/>
          </a:prstGeom>
          <a:solidFill>
            <a:schemeClr val="tx2"/>
          </a:solidFill>
          <a:ln w="12700">
            <a:solidFill>
              <a:schemeClr val="bg1">
                <a:lumMod val="95000"/>
              </a:schemeClr>
            </a:solidFill>
            <a:prstDash val="solid"/>
            <a:round/>
            <a:headEnd/>
            <a:tailEnd/>
          </a:ln>
        </p:spPr>
        <p:txBody>
          <a:bodyPr wrap="none" rtlCol="0" anchor="ctr"/>
          <a:lstStyle/>
          <a:p>
            <a:pPr algn="ctr"/>
            <a:endParaRPr lang="ko-KR" altLang="en-US"/>
          </a:p>
        </p:txBody>
      </p:sp>
      <p:sp>
        <p:nvSpPr>
          <p:cNvPr id="99" name="순서도: 연결자 98">
            <a:extLst>
              <a:ext uri="{FF2B5EF4-FFF2-40B4-BE49-F238E27FC236}">
                <a16:creationId xmlns:a16="http://schemas.microsoft.com/office/drawing/2014/main" id="{50D9BC61-D9FC-4DBD-BF1C-8E813D384505}"/>
              </a:ext>
            </a:extLst>
          </p:cNvPr>
          <p:cNvSpPr/>
          <p:nvPr/>
        </p:nvSpPr>
        <p:spPr bwMode="auto">
          <a:xfrm>
            <a:off x="6390816" y="2176043"/>
            <a:ext cx="87394" cy="92420"/>
          </a:xfrm>
          <a:prstGeom prst="flowChartConnector">
            <a:avLst/>
          </a:prstGeom>
          <a:solidFill>
            <a:schemeClr val="tx2"/>
          </a:solidFill>
          <a:ln w="12700">
            <a:solidFill>
              <a:schemeClr val="bg1">
                <a:lumMod val="95000"/>
              </a:schemeClr>
            </a:solidFill>
            <a:prstDash val="solid"/>
            <a:round/>
            <a:headEnd/>
            <a:tailEnd/>
          </a:ln>
        </p:spPr>
        <p:txBody>
          <a:bodyPr wrap="none" rtlCol="0" anchor="ctr"/>
          <a:lstStyle/>
          <a:p>
            <a:pPr algn="ctr"/>
            <a:endParaRPr lang="ko-KR" altLang="en-US"/>
          </a:p>
        </p:txBody>
      </p:sp>
      <p:sp>
        <p:nvSpPr>
          <p:cNvPr id="100" name="순서도: 연결자 99">
            <a:extLst>
              <a:ext uri="{FF2B5EF4-FFF2-40B4-BE49-F238E27FC236}">
                <a16:creationId xmlns:a16="http://schemas.microsoft.com/office/drawing/2014/main" id="{204BC6BD-E7FF-4AB8-A2E2-D1F51C257C23}"/>
              </a:ext>
            </a:extLst>
          </p:cNvPr>
          <p:cNvSpPr/>
          <p:nvPr/>
        </p:nvSpPr>
        <p:spPr bwMode="auto">
          <a:xfrm>
            <a:off x="3942544" y="2176043"/>
            <a:ext cx="87394" cy="92420"/>
          </a:xfrm>
          <a:prstGeom prst="flowChartConnector">
            <a:avLst/>
          </a:prstGeom>
          <a:solidFill>
            <a:schemeClr val="tx2"/>
          </a:solidFill>
          <a:ln w="12700">
            <a:solidFill>
              <a:schemeClr val="bg1">
                <a:lumMod val="95000"/>
              </a:schemeClr>
            </a:solidFill>
            <a:prstDash val="solid"/>
            <a:round/>
            <a:headEnd/>
            <a:tailEnd/>
          </a:ln>
        </p:spPr>
        <p:txBody>
          <a:bodyPr wrap="none" rtlCol="0" anchor="ctr"/>
          <a:lstStyle/>
          <a:p>
            <a:pPr algn="ctr"/>
            <a:endParaRPr lang="ko-KR" altLang="en-US"/>
          </a:p>
        </p:txBody>
      </p:sp>
      <p:cxnSp>
        <p:nvCxnSpPr>
          <p:cNvPr id="101" name="직선 연결선 100">
            <a:extLst>
              <a:ext uri="{FF2B5EF4-FFF2-40B4-BE49-F238E27FC236}">
                <a16:creationId xmlns:a16="http://schemas.microsoft.com/office/drawing/2014/main" id="{3D01CA64-A353-4494-8E02-F1146859E86E}"/>
              </a:ext>
            </a:extLst>
          </p:cNvPr>
          <p:cNvCxnSpPr>
            <a:cxnSpLocks/>
          </p:cNvCxnSpPr>
          <p:nvPr/>
        </p:nvCxnSpPr>
        <p:spPr>
          <a:xfrm flipH="1">
            <a:off x="6503940" y="1892296"/>
            <a:ext cx="145351" cy="223368"/>
          </a:xfrm>
          <a:prstGeom prst="line">
            <a:avLst/>
          </a:prstGeom>
          <a:ln w="127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02" name="직선 연결선 101">
            <a:extLst>
              <a:ext uri="{FF2B5EF4-FFF2-40B4-BE49-F238E27FC236}">
                <a16:creationId xmlns:a16="http://schemas.microsoft.com/office/drawing/2014/main" id="{9A5CE084-AFC0-47F3-90EE-386713D97E40}"/>
              </a:ext>
            </a:extLst>
          </p:cNvPr>
          <p:cNvCxnSpPr>
            <a:cxnSpLocks/>
          </p:cNvCxnSpPr>
          <p:nvPr/>
        </p:nvCxnSpPr>
        <p:spPr>
          <a:xfrm flipH="1">
            <a:off x="4032981" y="1961712"/>
            <a:ext cx="156480" cy="193422"/>
          </a:xfrm>
          <a:prstGeom prst="line">
            <a:avLst/>
          </a:prstGeom>
          <a:ln w="127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03" name="직선 연결선 102">
            <a:extLst>
              <a:ext uri="{FF2B5EF4-FFF2-40B4-BE49-F238E27FC236}">
                <a16:creationId xmlns:a16="http://schemas.microsoft.com/office/drawing/2014/main" id="{F26A41F9-E31A-475C-952F-10727EF6AC7D}"/>
              </a:ext>
            </a:extLst>
          </p:cNvPr>
          <p:cNvCxnSpPr>
            <a:cxnSpLocks/>
          </p:cNvCxnSpPr>
          <p:nvPr/>
        </p:nvCxnSpPr>
        <p:spPr>
          <a:xfrm flipH="1">
            <a:off x="2002384" y="2365785"/>
            <a:ext cx="153229" cy="275204"/>
          </a:xfrm>
          <a:prstGeom prst="line">
            <a:avLst/>
          </a:prstGeom>
          <a:ln w="127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04" name="순서도: 연결자 103">
            <a:extLst>
              <a:ext uri="{FF2B5EF4-FFF2-40B4-BE49-F238E27FC236}">
                <a16:creationId xmlns:a16="http://schemas.microsoft.com/office/drawing/2014/main" id="{5E5AC3DE-FA7D-4A7E-9443-CD9C41321CD8}"/>
              </a:ext>
            </a:extLst>
          </p:cNvPr>
          <p:cNvSpPr/>
          <p:nvPr/>
        </p:nvSpPr>
        <p:spPr bwMode="auto">
          <a:xfrm>
            <a:off x="2170748" y="2247932"/>
            <a:ext cx="87394" cy="92420"/>
          </a:xfrm>
          <a:prstGeom prst="flowChartConnector">
            <a:avLst/>
          </a:prstGeom>
          <a:solidFill>
            <a:schemeClr val="bg1"/>
          </a:solidFill>
          <a:ln w="12700">
            <a:noFill/>
            <a:prstDash val="solid"/>
            <a:round/>
            <a:headEnd/>
            <a:tailEnd/>
          </a:ln>
        </p:spPr>
        <p:txBody>
          <a:bodyPr wrap="none" rtlCol="0" anchor="ctr"/>
          <a:lstStyle/>
          <a:p>
            <a:pPr algn="ctr"/>
            <a:endParaRPr lang="ko-KR" altLang="en-US"/>
          </a:p>
        </p:txBody>
      </p:sp>
      <p:cxnSp>
        <p:nvCxnSpPr>
          <p:cNvPr id="105" name="직선 연결선 104">
            <a:extLst>
              <a:ext uri="{FF2B5EF4-FFF2-40B4-BE49-F238E27FC236}">
                <a16:creationId xmlns:a16="http://schemas.microsoft.com/office/drawing/2014/main" id="{A59C8A96-3517-465B-B0FE-3F786A4863C8}"/>
              </a:ext>
            </a:extLst>
          </p:cNvPr>
          <p:cNvCxnSpPr>
            <a:cxnSpLocks/>
          </p:cNvCxnSpPr>
          <p:nvPr/>
        </p:nvCxnSpPr>
        <p:spPr>
          <a:xfrm flipH="1">
            <a:off x="2890540" y="2408551"/>
            <a:ext cx="563047" cy="1048423"/>
          </a:xfrm>
          <a:prstGeom prst="line">
            <a:avLst/>
          </a:prstGeom>
          <a:ln w="127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06" name="순서도: 연결자 105">
            <a:extLst>
              <a:ext uri="{FF2B5EF4-FFF2-40B4-BE49-F238E27FC236}">
                <a16:creationId xmlns:a16="http://schemas.microsoft.com/office/drawing/2014/main" id="{4A998431-2649-45BD-B17B-4C22A14CC29F}"/>
              </a:ext>
            </a:extLst>
          </p:cNvPr>
          <p:cNvSpPr/>
          <p:nvPr/>
        </p:nvSpPr>
        <p:spPr bwMode="auto">
          <a:xfrm>
            <a:off x="3469944" y="2251849"/>
            <a:ext cx="87394" cy="92420"/>
          </a:xfrm>
          <a:prstGeom prst="flowChartConnector">
            <a:avLst/>
          </a:prstGeom>
          <a:solidFill>
            <a:schemeClr val="bg1"/>
          </a:solidFill>
          <a:ln w="12700">
            <a:noFill/>
            <a:prstDash val="solid"/>
            <a:round/>
            <a:headEnd/>
            <a:tailEnd/>
          </a:ln>
        </p:spPr>
        <p:txBody>
          <a:bodyPr wrap="none" rtlCol="0" anchor="ctr"/>
          <a:lstStyle/>
          <a:p>
            <a:pPr algn="ctr"/>
            <a:endParaRPr lang="ko-KR" altLang="en-US"/>
          </a:p>
        </p:txBody>
      </p:sp>
      <p:cxnSp>
        <p:nvCxnSpPr>
          <p:cNvPr id="107" name="직선 연결선 106">
            <a:extLst>
              <a:ext uri="{FF2B5EF4-FFF2-40B4-BE49-F238E27FC236}">
                <a16:creationId xmlns:a16="http://schemas.microsoft.com/office/drawing/2014/main" id="{3EE8D672-0527-4C54-8020-3296F30C29A4}"/>
              </a:ext>
            </a:extLst>
          </p:cNvPr>
          <p:cNvCxnSpPr>
            <a:cxnSpLocks/>
          </p:cNvCxnSpPr>
          <p:nvPr/>
        </p:nvCxnSpPr>
        <p:spPr>
          <a:xfrm flipH="1">
            <a:off x="4851962" y="2409992"/>
            <a:ext cx="122567" cy="231197"/>
          </a:xfrm>
          <a:prstGeom prst="line">
            <a:avLst/>
          </a:prstGeom>
          <a:ln w="127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08" name="순서도: 연결자 107">
            <a:extLst>
              <a:ext uri="{FF2B5EF4-FFF2-40B4-BE49-F238E27FC236}">
                <a16:creationId xmlns:a16="http://schemas.microsoft.com/office/drawing/2014/main" id="{100B1B09-47FE-4C8E-892A-39EC8EDC9568}"/>
              </a:ext>
            </a:extLst>
          </p:cNvPr>
          <p:cNvSpPr/>
          <p:nvPr/>
        </p:nvSpPr>
        <p:spPr bwMode="auto">
          <a:xfrm>
            <a:off x="4990885" y="2253290"/>
            <a:ext cx="87394" cy="92420"/>
          </a:xfrm>
          <a:prstGeom prst="flowChartConnector">
            <a:avLst/>
          </a:prstGeom>
          <a:solidFill>
            <a:schemeClr val="bg1"/>
          </a:solidFill>
          <a:ln w="12700">
            <a:noFill/>
            <a:prstDash val="solid"/>
            <a:round/>
            <a:headEnd/>
            <a:tailEnd/>
          </a:ln>
        </p:spPr>
        <p:txBody>
          <a:bodyPr wrap="none" rtlCol="0" anchor="ctr"/>
          <a:lstStyle/>
          <a:p>
            <a:pPr algn="ctr"/>
            <a:endParaRPr lang="ko-KR" altLang="en-US"/>
          </a:p>
        </p:txBody>
      </p:sp>
      <p:cxnSp>
        <p:nvCxnSpPr>
          <p:cNvPr id="109" name="직선 연결선 108">
            <a:extLst>
              <a:ext uri="{FF2B5EF4-FFF2-40B4-BE49-F238E27FC236}">
                <a16:creationId xmlns:a16="http://schemas.microsoft.com/office/drawing/2014/main" id="{C7124FE4-FBD7-4FDA-BC7E-30E629AC064D}"/>
              </a:ext>
            </a:extLst>
          </p:cNvPr>
          <p:cNvCxnSpPr>
            <a:cxnSpLocks/>
          </p:cNvCxnSpPr>
          <p:nvPr/>
        </p:nvCxnSpPr>
        <p:spPr>
          <a:xfrm flipH="1">
            <a:off x="5995499" y="2390240"/>
            <a:ext cx="653792" cy="1223336"/>
          </a:xfrm>
          <a:prstGeom prst="line">
            <a:avLst/>
          </a:prstGeom>
          <a:ln w="127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10" name="순서도: 연결자 109">
            <a:extLst>
              <a:ext uri="{FF2B5EF4-FFF2-40B4-BE49-F238E27FC236}">
                <a16:creationId xmlns:a16="http://schemas.microsoft.com/office/drawing/2014/main" id="{4363AFF5-239D-4E3E-A7E7-066B94E47B1D}"/>
              </a:ext>
            </a:extLst>
          </p:cNvPr>
          <p:cNvSpPr/>
          <p:nvPr/>
        </p:nvSpPr>
        <p:spPr bwMode="auto">
          <a:xfrm>
            <a:off x="6671748" y="2249746"/>
            <a:ext cx="87394" cy="92420"/>
          </a:xfrm>
          <a:prstGeom prst="flowChartConnector">
            <a:avLst/>
          </a:prstGeom>
          <a:solidFill>
            <a:schemeClr val="bg1"/>
          </a:solidFill>
          <a:ln w="12700">
            <a:noFill/>
            <a:prstDash val="solid"/>
            <a:round/>
            <a:headEnd/>
            <a:tailEnd/>
          </a:ln>
        </p:spPr>
        <p:txBody>
          <a:bodyPr wrap="none" rtlCol="0" anchor="ctr"/>
          <a:lstStyle/>
          <a:p>
            <a:pPr algn="ctr"/>
            <a:endParaRPr lang="ko-KR" altLang="en-US"/>
          </a:p>
        </p:txBody>
      </p:sp>
      <p:cxnSp>
        <p:nvCxnSpPr>
          <p:cNvPr id="111" name="직선 연결선 110">
            <a:extLst>
              <a:ext uri="{FF2B5EF4-FFF2-40B4-BE49-F238E27FC236}">
                <a16:creationId xmlns:a16="http://schemas.microsoft.com/office/drawing/2014/main" id="{4DD2B5B3-E28F-4512-87C0-81FD8B28D425}"/>
              </a:ext>
            </a:extLst>
          </p:cNvPr>
          <p:cNvCxnSpPr>
            <a:cxnSpLocks/>
          </p:cNvCxnSpPr>
          <p:nvPr/>
        </p:nvCxnSpPr>
        <p:spPr>
          <a:xfrm flipH="1">
            <a:off x="7788322" y="2408396"/>
            <a:ext cx="122567" cy="231197"/>
          </a:xfrm>
          <a:prstGeom prst="line">
            <a:avLst/>
          </a:prstGeom>
          <a:ln w="127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12" name="순서도: 연결자 111">
            <a:extLst>
              <a:ext uri="{FF2B5EF4-FFF2-40B4-BE49-F238E27FC236}">
                <a16:creationId xmlns:a16="http://schemas.microsoft.com/office/drawing/2014/main" id="{C322E9F8-38DB-4F20-AC53-0E8CA22CF81E}"/>
              </a:ext>
            </a:extLst>
          </p:cNvPr>
          <p:cNvSpPr/>
          <p:nvPr/>
        </p:nvSpPr>
        <p:spPr bwMode="auto">
          <a:xfrm>
            <a:off x="7927245" y="2251694"/>
            <a:ext cx="87394" cy="92420"/>
          </a:xfrm>
          <a:prstGeom prst="flowChartConnector">
            <a:avLst/>
          </a:prstGeom>
          <a:solidFill>
            <a:schemeClr val="bg1"/>
          </a:solidFill>
          <a:ln w="12700">
            <a:noFill/>
            <a:prstDash val="solid"/>
            <a:round/>
            <a:headEnd/>
            <a:tailEnd/>
          </a:ln>
        </p:spPr>
        <p:txBody>
          <a:bodyPr wrap="none" rtlCol="0" anchor="ctr"/>
          <a:lstStyle/>
          <a:p>
            <a:pPr algn="ctr"/>
            <a:endParaRPr lang="ko-KR" altLang="en-US"/>
          </a:p>
        </p:txBody>
      </p:sp>
      <p:sp>
        <p:nvSpPr>
          <p:cNvPr id="57" name="TextBox 56">
            <a:extLst>
              <a:ext uri="{FF2B5EF4-FFF2-40B4-BE49-F238E27FC236}">
                <a16:creationId xmlns:a16="http://schemas.microsoft.com/office/drawing/2014/main" id="{54EA28E4-587C-4EEE-A03D-B479EB6FF29A}"/>
              </a:ext>
            </a:extLst>
          </p:cNvPr>
          <p:cNvSpPr txBox="1"/>
          <p:nvPr/>
        </p:nvSpPr>
        <p:spPr>
          <a:xfrm>
            <a:off x="5995499" y="7284052"/>
            <a:ext cx="4697901" cy="276999"/>
          </a:xfrm>
          <a:prstGeom prst="rect">
            <a:avLst/>
          </a:prstGeom>
          <a:noFill/>
        </p:spPr>
        <p:txBody>
          <a:bodyPr wrap="square" rtlCol="0">
            <a:spAutoFit/>
          </a:bodyPr>
          <a:lstStyle/>
          <a:p>
            <a:r>
              <a:rPr lang="en-US" altLang="ko-KR" sz="1200" b="0" i="0" dirty="0">
                <a:solidFill>
                  <a:srgbClr val="000000"/>
                </a:solidFill>
                <a:effectLst/>
                <a:latin typeface="Arial" panose="020B0604020202020204" pitchFamily="34" charset="0"/>
                <a:cs typeface="Arial" panose="020B0604020202020204" pitchFamily="34" charset="0"/>
              </a:rPr>
              <a:t>(Electrics, Electronics and Information Standard, KATS, bae, 2021)</a:t>
            </a:r>
            <a:endParaRPr lang="ko-KR" altLang="en-US"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97786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96"/>
                                        </p:tgtEl>
                                        <p:attrNameLst>
                                          <p:attrName>style.visibility</p:attrName>
                                        </p:attrNameLst>
                                      </p:cBhvr>
                                      <p:to>
                                        <p:strVal val="visible"/>
                                      </p:to>
                                    </p:set>
                                    <p:animEffect transition="in" filter="wipe(left)">
                                      <p:cBhvr>
                                        <p:cTn id="7" dur="500"/>
                                        <p:tgtEl>
                                          <p:spTgt spid="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a:extLst>
              <a:ext uri="{FF2B5EF4-FFF2-40B4-BE49-F238E27FC236}">
                <a16:creationId xmlns:a16="http://schemas.microsoft.com/office/drawing/2014/main" id="{CB3CCC4D-447F-418A-8BDF-672E2EBE252F}"/>
              </a:ext>
            </a:extLst>
          </p:cNvPr>
          <p:cNvSpPr>
            <a:spLocks noGrp="1"/>
          </p:cNvSpPr>
          <p:nvPr>
            <p:ph idx="10"/>
          </p:nvPr>
        </p:nvSpPr>
        <p:spPr>
          <a:xfrm>
            <a:off x="630176" y="432259"/>
            <a:ext cx="9529893" cy="365130"/>
          </a:xfrm>
        </p:spPr>
        <p:txBody>
          <a:bodyPr/>
          <a:lstStyle/>
          <a:p>
            <a:r>
              <a:rPr lang="en-US" altLang="ko-KR" dirty="0"/>
              <a:t>Korea Standards</a:t>
            </a:r>
            <a:endParaRPr lang="ko-KR" altLang="en-US" dirty="0"/>
          </a:p>
        </p:txBody>
      </p:sp>
      <p:sp>
        <p:nvSpPr>
          <p:cNvPr id="5" name="Rectangle 2">
            <a:extLst>
              <a:ext uri="{FF2B5EF4-FFF2-40B4-BE49-F238E27FC236}">
                <a16:creationId xmlns:a16="http://schemas.microsoft.com/office/drawing/2014/main" id="{DB251753-21DB-42EE-AD7C-F00D2832A620}"/>
              </a:ext>
            </a:extLst>
          </p:cNvPr>
          <p:cNvSpPr>
            <a:spLocks noChangeArrowheads="1"/>
          </p:cNvSpPr>
          <p:nvPr/>
        </p:nvSpPr>
        <p:spPr bwMode="auto">
          <a:xfrm>
            <a:off x="0" y="104523"/>
            <a:ext cx="65" cy="24815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4283" rIns="0" bIns="-14283"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ko-KR" altLang="ko-KR" sz="1800" b="0" i="0" u="none" strike="noStrike" cap="none" normalizeH="0" baseline="0" dirty="0">
              <a:ln>
                <a:noFill/>
              </a:ln>
              <a:solidFill>
                <a:schemeClr val="tx1"/>
              </a:solidFill>
              <a:effectLst/>
              <a:latin typeface="Arial" panose="020B0604020202020204" pitchFamily="34" charset="0"/>
            </a:endParaRPr>
          </a:p>
        </p:txBody>
      </p:sp>
      <p:sp>
        <p:nvSpPr>
          <p:cNvPr id="7" name="Rectangle 4">
            <a:extLst>
              <a:ext uri="{FF2B5EF4-FFF2-40B4-BE49-F238E27FC236}">
                <a16:creationId xmlns:a16="http://schemas.microsoft.com/office/drawing/2014/main" id="{81448A84-9A43-443E-8F62-175B091DAD29}"/>
              </a:ext>
            </a:extLst>
          </p:cNvPr>
          <p:cNvSpPr>
            <a:spLocks noChangeArrowheads="1"/>
          </p:cNvSpPr>
          <p:nvPr/>
        </p:nvSpPr>
        <p:spPr bwMode="auto">
          <a:xfrm>
            <a:off x="152400" y="256923"/>
            <a:ext cx="65" cy="24815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4283" rIns="0" bIns="-14283"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ko-KR" altLang="ko-KR" sz="1800" b="0" i="0" u="none" strike="noStrike" cap="none" normalizeH="0" baseline="0" dirty="0">
              <a:ln>
                <a:noFill/>
              </a:ln>
              <a:solidFill>
                <a:schemeClr val="tx1"/>
              </a:solidFill>
              <a:effectLst/>
              <a:latin typeface="Arial" panose="020B0604020202020204" pitchFamily="34" charset="0"/>
            </a:endParaRPr>
          </a:p>
        </p:txBody>
      </p:sp>
      <p:sp>
        <p:nvSpPr>
          <p:cNvPr id="8" name="Rectangle 5">
            <a:extLst>
              <a:ext uri="{FF2B5EF4-FFF2-40B4-BE49-F238E27FC236}">
                <a16:creationId xmlns:a16="http://schemas.microsoft.com/office/drawing/2014/main" id="{97122128-A94A-4580-B9CC-F6AE93859A90}"/>
              </a:ext>
            </a:extLst>
          </p:cNvPr>
          <p:cNvSpPr>
            <a:spLocks noChangeArrowheads="1"/>
          </p:cNvSpPr>
          <p:nvPr/>
        </p:nvSpPr>
        <p:spPr bwMode="auto">
          <a:xfrm>
            <a:off x="0" y="104523"/>
            <a:ext cx="65" cy="24815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4283" rIns="0" bIns="-14283"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ko-KR" altLang="ko-KR" sz="1800" b="0" i="0" u="none" strike="noStrike" cap="none" normalizeH="0" baseline="0" dirty="0">
              <a:ln>
                <a:noFill/>
              </a:ln>
              <a:solidFill>
                <a:schemeClr val="tx1"/>
              </a:solidFill>
              <a:effectLst/>
              <a:latin typeface="Arial" panose="020B0604020202020204" pitchFamily="34" charset="0"/>
            </a:endParaRPr>
          </a:p>
        </p:txBody>
      </p:sp>
      <p:sp>
        <p:nvSpPr>
          <p:cNvPr id="9" name="Rectangle 6">
            <a:extLst>
              <a:ext uri="{FF2B5EF4-FFF2-40B4-BE49-F238E27FC236}">
                <a16:creationId xmlns:a16="http://schemas.microsoft.com/office/drawing/2014/main" id="{FC436C65-89A5-4003-AA9A-7FB44764E729}"/>
              </a:ext>
            </a:extLst>
          </p:cNvPr>
          <p:cNvSpPr>
            <a:spLocks noChangeArrowheads="1"/>
          </p:cNvSpPr>
          <p:nvPr/>
        </p:nvSpPr>
        <p:spPr bwMode="auto">
          <a:xfrm>
            <a:off x="0" y="104523"/>
            <a:ext cx="65" cy="24815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4283" rIns="0" bIns="-14283"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ko-KR" altLang="ko-KR" sz="1800" b="0" i="0" u="none" strike="noStrike" cap="none" normalizeH="0" baseline="0" dirty="0">
              <a:ln>
                <a:noFill/>
              </a:ln>
              <a:solidFill>
                <a:schemeClr val="tx1"/>
              </a:solidFill>
              <a:effectLst/>
              <a:latin typeface="Arial" panose="020B0604020202020204" pitchFamily="34" charset="0"/>
            </a:endParaRPr>
          </a:p>
        </p:txBody>
      </p:sp>
      <p:sp>
        <p:nvSpPr>
          <p:cNvPr id="10" name="Rectangle 7">
            <a:extLst>
              <a:ext uri="{FF2B5EF4-FFF2-40B4-BE49-F238E27FC236}">
                <a16:creationId xmlns:a16="http://schemas.microsoft.com/office/drawing/2014/main" id="{CF7E1012-468B-4B54-B6B1-C8A95B8E864C}"/>
              </a:ext>
            </a:extLst>
          </p:cNvPr>
          <p:cNvSpPr>
            <a:spLocks noChangeArrowheads="1"/>
          </p:cNvSpPr>
          <p:nvPr/>
        </p:nvSpPr>
        <p:spPr bwMode="auto">
          <a:xfrm>
            <a:off x="0" y="104523"/>
            <a:ext cx="65" cy="24815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4283" rIns="0" bIns="-14283"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ko-KR" altLang="ko-KR" sz="1800" b="0" i="0" u="none" strike="noStrike" cap="none" normalizeH="0" baseline="0" dirty="0">
              <a:ln>
                <a:noFill/>
              </a:ln>
              <a:solidFill>
                <a:schemeClr val="tx1"/>
              </a:solidFill>
              <a:effectLst/>
              <a:latin typeface="Arial" panose="020B0604020202020204" pitchFamily="34" charset="0"/>
            </a:endParaRPr>
          </a:p>
        </p:txBody>
      </p:sp>
      <p:sp>
        <p:nvSpPr>
          <p:cNvPr id="11" name="Rectangle 8">
            <a:extLst>
              <a:ext uri="{FF2B5EF4-FFF2-40B4-BE49-F238E27FC236}">
                <a16:creationId xmlns:a16="http://schemas.microsoft.com/office/drawing/2014/main" id="{82872AB5-199D-4107-8360-A507F928A85D}"/>
              </a:ext>
            </a:extLst>
          </p:cNvPr>
          <p:cNvSpPr>
            <a:spLocks noChangeArrowheads="1"/>
          </p:cNvSpPr>
          <p:nvPr/>
        </p:nvSpPr>
        <p:spPr bwMode="auto">
          <a:xfrm>
            <a:off x="0" y="104523"/>
            <a:ext cx="65" cy="24815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4283" rIns="0" bIns="-14283"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ko-KR" altLang="ko-KR" sz="1800" b="0" i="0" u="none" strike="noStrike" cap="none" normalizeH="0" baseline="0" dirty="0">
              <a:ln>
                <a:noFill/>
              </a:ln>
              <a:solidFill>
                <a:schemeClr val="tx1"/>
              </a:solidFill>
              <a:effectLst/>
              <a:latin typeface="Arial" panose="020B0604020202020204" pitchFamily="34" charset="0"/>
            </a:endParaRPr>
          </a:p>
        </p:txBody>
      </p:sp>
      <p:sp>
        <p:nvSpPr>
          <p:cNvPr id="4" name="내용 개체 틀 3">
            <a:extLst>
              <a:ext uri="{FF2B5EF4-FFF2-40B4-BE49-F238E27FC236}">
                <a16:creationId xmlns:a16="http://schemas.microsoft.com/office/drawing/2014/main" id="{F65DFFDD-591D-43B7-95E4-9118F3E9EA0F}"/>
              </a:ext>
            </a:extLst>
          </p:cNvPr>
          <p:cNvSpPr>
            <a:spLocks noGrp="1"/>
          </p:cNvSpPr>
          <p:nvPr>
            <p:ph idx="1"/>
          </p:nvPr>
        </p:nvSpPr>
        <p:spPr>
          <a:xfrm>
            <a:off x="129256" y="961008"/>
            <a:ext cx="10401762" cy="6277905"/>
          </a:xfrm>
        </p:spPr>
        <p:txBody>
          <a:bodyPr/>
          <a:lstStyle/>
          <a:p>
            <a:r>
              <a:rPr lang="en-US" altLang="ko-KR" dirty="0"/>
              <a:t>Changes in the definition of technology.</a:t>
            </a:r>
          </a:p>
          <a:p>
            <a:pPr marL="0" indent="0">
              <a:buNone/>
            </a:pPr>
            <a:endParaRPr lang="ko-KR" altLang="en-US" dirty="0"/>
          </a:p>
        </p:txBody>
      </p:sp>
      <p:sp>
        <p:nvSpPr>
          <p:cNvPr id="107" name="TextBox 106">
            <a:extLst>
              <a:ext uri="{FF2B5EF4-FFF2-40B4-BE49-F238E27FC236}">
                <a16:creationId xmlns:a16="http://schemas.microsoft.com/office/drawing/2014/main" id="{ACD12109-99E2-4C16-827A-32800C3CBEE1}"/>
              </a:ext>
            </a:extLst>
          </p:cNvPr>
          <p:cNvSpPr txBox="1"/>
          <p:nvPr/>
        </p:nvSpPr>
        <p:spPr>
          <a:xfrm>
            <a:off x="7866980" y="7238913"/>
            <a:ext cx="2836685" cy="276999"/>
          </a:xfrm>
          <a:prstGeom prst="rect">
            <a:avLst/>
          </a:prstGeom>
          <a:noFill/>
        </p:spPr>
        <p:txBody>
          <a:bodyPr wrap="square" rtlCol="0">
            <a:spAutoFit/>
          </a:bodyPr>
          <a:lstStyle/>
          <a:p>
            <a:r>
              <a:rPr lang="en-US" altLang="ko-KR" sz="1200" dirty="0">
                <a:latin typeface="Arial" panose="020B0604020202020204" pitchFamily="34" charset="0"/>
                <a:cs typeface="Arial" panose="020B0604020202020204" pitchFamily="34" charset="0"/>
              </a:rPr>
              <a:t>(Korean Standards Association., 2010)</a:t>
            </a:r>
            <a:endParaRPr lang="ko-KR" altLang="en-US" sz="1200" dirty="0">
              <a:latin typeface="Arial" panose="020B0604020202020204" pitchFamily="34" charset="0"/>
              <a:cs typeface="Arial" panose="020B0604020202020204" pitchFamily="34" charset="0"/>
            </a:endParaRPr>
          </a:p>
        </p:txBody>
      </p:sp>
      <p:grpSp>
        <p:nvGrpSpPr>
          <p:cNvPr id="44" name="Group 13">
            <a:extLst>
              <a:ext uri="{FF2B5EF4-FFF2-40B4-BE49-F238E27FC236}">
                <a16:creationId xmlns:a16="http://schemas.microsoft.com/office/drawing/2014/main" id="{8DCC1E45-8B12-4108-A2AF-5EDC7E7F9268}"/>
              </a:ext>
            </a:extLst>
          </p:cNvPr>
          <p:cNvGrpSpPr>
            <a:grpSpLocks/>
          </p:cNvGrpSpPr>
          <p:nvPr/>
        </p:nvGrpSpPr>
        <p:grpSpPr bwMode="auto">
          <a:xfrm>
            <a:off x="7414195" y="2340781"/>
            <a:ext cx="2613025" cy="3151314"/>
            <a:chOff x="4103" y="1392"/>
            <a:chExt cx="1408" cy="1801"/>
          </a:xfrm>
        </p:grpSpPr>
        <p:sp>
          <p:nvSpPr>
            <p:cNvPr id="56" name="AutoShape 15">
              <a:extLst>
                <a:ext uri="{FF2B5EF4-FFF2-40B4-BE49-F238E27FC236}">
                  <a16:creationId xmlns:a16="http://schemas.microsoft.com/office/drawing/2014/main" id="{C2C66E56-0F05-4C26-AA4E-EE9444AA4DE4}"/>
                </a:ext>
              </a:extLst>
            </p:cNvPr>
            <p:cNvSpPr>
              <a:spLocks noChangeArrowheads="1"/>
            </p:cNvSpPr>
            <p:nvPr/>
          </p:nvSpPr>
          <p:spPr bwMode="auto">
            <a:xfrm>
              <a:off x="4103" y="2652"/>
              <a:ext cx="1362" cy="541"/>
            </a:xfrm>
            <a:prstGeom prst="homePlate">
              <a:avLst>
                <a:gd name="adj" fmla="val 26155"/>
              </a:avLst>
            </a:prstGeom>
            <a:gradFill rotWithShape="0">
              <a:gsLst>
                <a:gs pos="0">
                  <a:schemeClr val="bg1"/>
                </a:gs>
                <a:gs pos="100000">
                  <a:srgbClr val="99CCFF"/>
                </a:gs>
              </a:gsLst>
              <a:lin ang="18900000" scaled="1"/>
            </a:gradFill>
            <a:ln>
              <a:noFill/>
            </a:ln>
            <a:effectLst>
              <a:outerShdw dist="53882" dir="2700000" algn="ctr" rotWithShape="0">
                <a:schemeClr val="bg2"/>
              </a:outerShdw>
            </a:effectLst>
            <a:extLst>
              <a:ext uri="{91240B29-F687-4F45-9708-019B960494DF}">
                <a14:hiddenLine xmlns:a14="http://schemas.microsoft.com/office/drawing/2010/main" w="28575">
                  <a:solidFill>
                    <a:srgbClr val="000000"/>
                  </a:solidFill>
                  <a:miter lim="800000"/>
                  <a:headEnd/>
                  <a:tailEnd/>
                </a14:hiddenLine>
              </a:ext>
            </a:extLst>
          </p:spPr>
          <p:txBody>
            <a:bodyPr wrap="none" lIns="104105" tIns="52052" rIns="104105" bIns="52052" anchor="ctr"/>
            <a:lstStyle>
              <a:lvl1pPr defTabSz="1042988">
                <a:defRPr kumimoji="1">
                  <a:solidFill>
                    <a:schemeClr val="tx1"/>
                  </a:solidFill>
                  <a:latin typeface="휴먼엑스포" panose="02030504000101010101" pitchFamily="18" charset="-127"/>
                  <a:ea typeface="휴먼엑스포" panose="02030504000101010101" pitchFamily="18" charset="-127"/>
                </a:defRPr>
              </a:lvl1pPr>
              <a:lvl2pPr marL="847725" indent="-325438" defTabSz="1042988">
                <a:defRPr kumimoji="1">
                  <a:solidFill>
                    <a:schemeClr val="tx1"/>
                  </a:solidFill>
                  <a:latin typeface="휴먼엑스포" panose="02030504000101010101" pitchFamily="18" charset="-127"/>
                  <a:ea typeface="휴먼엑스포" panose="02030504000101010101" pitchFamily="18" charset="-127"/>
                </a:defRPr>
              </a:lvl2pPr>
              <a:lvl3pPr marL="1303338" indent="-260350" defTabSz="1042988">
                <a:defRPr kumimoji="1">
                  <a:solidFill>
                    <a:schemeClr val="tx1"/>
                  </a:solidFill>
                  <a:latin typeface="휴먼엑스포" panose="02030504000101010101" pitchFamily="18" charset="-127"/>
                  <a:ea typeface="휴먼엑스포" panose="02030504000101010101" pitchFamily="18" charset="-127"/>
                </a:defRPr>
              </a:lvl3pPr>
              <a:lvl4pPr marL="1825625" indent="-260350" defTabSz="1042988">
                <a:defRPr kumimoji="1">
                  <a:solidFill>
                    <a:schemeClr val="tx1"/>
                  </a:solidFill>
                  <a:latin typeface="휴먼엑스포" panose="02030504000101010101" pitchFamily="18" charset="-127"/>
                  <a:ea typeface="휴먼엑스포" panose="02030504000101010101" pitchFamily="18" charset="-127"/>
                </a:defRPr>
              </a:lvl4pPr>
              <a:lvl5pPr marL="2344738" indent="-258763" defTabSz="1042988">
                <a:defRPr kumimoji="1">
                  <a:solidFill>
                    <a:schemeClr val="tx1"/>
                  </a:solidFill>
                  <a:latin typeface="휴먼엑스포" panose="02030504000101010101" pitchFamily="18" charset="-127"/>
                  <a:ea typeface="휴먼엑스포" panose="02030504000101010101" pitchFamily="18" charset="-127"/>
                </a:defRPr>
              </a:lvl5pPr>
              <a:lvl6pPr marL="2801938" indent="-258763" defTabSz="1042988" fontAlgn="base">
                <a:spcBef>
                  <a:spcPct val="0"/>
                </a:spcBef>
                <a:spcAft>
                  <a:spcPct val="0"/>
                </a:spcAft>
                <a:defRPr kumimoji="1">
                  <a:solidFill>
                    <a:schemeClr val="tx1"/>
                  </a:solidFill>
                  <a:latin typeface="휴먼엑스포" panose="02030504000101010101" pitchFamily="18" charset="-127"/>
                  <a:ea typeface="휴먼엑스포" panose="02030504000101010101" pitchFamily="18" charset="-127"/>
                </a:defRPr>
              </a:lvl6pPr>
              <a:lvl7pPr marL="3259138" indent="-258763" defTabSz="1042988" fontAlgn="base">
                <a:spcBef>
                  <a:spcPct val="0"/>
                </a:spcBef>
                <a:spcAft>
                  <a:spcPct val="0"/>
                </a:spcAft>
                <a:defRPr kumimoji="1">
                  <a:solidFill>
                    <a:schemeClr val="tx1"/>
                  </a:solidFill>
                  <a:latin typeface="휴먼엑스포" panose="02030504000101010101" pitchFamily="18" charset="-127"/>
                  <a:ea typeface="휴먼엑스포" panose="02030504000101010101" pitchFamily="18" charset="-127"/>
                </a:defRPr>
              </a:lvl7pPr>
              <a:lvl8pPr marL="3716338" indent="-258763" defTabSz="1042988" fontAlgn="base">
                <a:spcBef>
                  <a:spcPct val="0"/>
                </a:spcBef>
                <a:spcAft>
                  <a:spcPct val="0"/>
                </a:spcAft>
                <a:defRPr kumimoji="1">
                  <a:solidFill>
                    <a:schemeClr val="tx1"/>
                  </a:solidFill>
                  <a:latin typeface="휴먼엑스포" panose="02030504000101010101" pitchFamily="18" charset="-127"/>
                  <a:ea typeface="휴먼엑스포" panose="02030504000101010101" pitchFamily="18" charset="-127"/>
                </a:defRPr>
              </a:lvl8pPr>
              <a:lvl9pPr marL="4173538" indent="-258763" defTabSz="1042988" fontAlgn="base">
                <a:spcBef>
                  <a:spcPct val="0"/>
                </a:spcBef>
                <a:spcAft>
                  <a:spcPct val="0"/>
                </a:spcAft>
                <a:defRPr kumimoji="1">
                  <a:solidFill>
                    <a:schemeClr val="tx1"/>
                  </a:solidFill>
                  <a:latin typeface="휴먼엑스포" panose="02030504000101010101" pitchFamily="18" charset="-127"/>
                  <a:ea typeface="휴먼엑스포" panose="02030504000101010101" pitchFamily="18" charset="-127"/>
                </a:defRPr>
              </a:lvl9pPr>
            </a:lstStyle>
            <a:p>
              <a:pPr algn="ctr"/>
              <a:endParaRPr lang="ko-KR" altLang="ko-KR" sz="1600" b="1" i="1">
                <a:solidFill>
                  <a:srgbClr val="1C1C1C"/>
                </a:solidFill>
                <a:latin typeface="Arial" panose="020B0604020202020204" pitchFamily="34" charset="0"/>
                <a:cs typeface="Arial" panose="020B0604020202020204" pitchFamily="34" charset="0"/>
              </a:endParaRPr>
            </a:p>
          </p:txBody>
        </p:sp>
        <p:grpSp>
          <p:nvGrpSpPr>
            <p:cNvPr id="47" name="Group 17">
              <a:extLst>
                <a:ext uri="{FF2B5EF4-FFF2-40B4-BE49-F238E27FC236}">
                  <a16:creationId xmlns:a16="http://schemas.microsoft.com/office/drawing/2014/main" id="{97C3F3F4-C945-4AA9-AEB1-AD26E006D32C}"/>
                </a:ext>
              </a:extLst>
            </p:cNvPr>
            <p:cNvGrpSpPr>
              <a:grpSpLocks/>
            </p:cNvGrpSpPr>
            <p:nvPr/>
          </p:nvGrpSpPr>
          <p:grpSpPr bwMode="auto">
            <a:xfrm>
              <a:off x="4422" y="1392"/>
              <a:ext cx="953" cy="412"/>
              <a:chOff x="4422" y="1392"/>
              <a:chExt cx="953" cy="412"/>
            </a:xfrm>
          </p:grpSpPr>
          <p:sp>
            <p:nvSpPr>
              <p:cNvPr id="54" name="AutoShape 18">
                <a:extLst>
                  <a:ext uri="{FF2B5EF4-FFF2-40B4-BE49-F238E27FC236}">
                    <a16:creationId xmlns:a16="http://schemas.microsoft.com/office/drawing/2014/main" id="{A6897DB6-1EBF-44FB-A5CD-FDEF09F63323}"/>
                  </a:ext>
                </a:extLst>
              </p:cNvPr>
              <p:cNvSpPr>
                <a:spLocks noChangeArrowheads="1"/>
              </p:cNvSpPr>
              <p:nvPr/>
            </p:nvSpPr>
            <p:spPr bwMode="auto">
              <a:xfrm>
                <a:off x="4422" y="1407"/>
                <a:ext cx="953" cy="390"/>
              </a:xfrm>
              <a:prstGeom prst="homePlate">
                <a:avLst>
                  <a:gd name="adj" fmla="val 36399"/>
                </a:avLst>
              </a:prstGeom>
              <a:gradFill rotWithShape="0">
                <a:gsLst>
                  <a:gs pos="0">
                    <a:srgbClr val="007BF6"/>
                  </a:gs>
                  <a:gs pos="100000">
                    <a:srgbClr val="003972"/>
                  </a:gs>
                </a:gsLst>
                <a:lin ang="18900000" scaled="1"/>
              </a:gradFill>
              <a:ln>
                <a:noFill/>
              </a:ln>
              <a:effectLst>
                <a:outerShdw dist="53882" dir="2700000" algn="ctr" rotWithShape="0">
                  <a:schemeClr val="bg2"/>
                </a:outerShdw>
              </a:effectLst>
              <a:extLst>
                <a:ext uri="{91240B29-F687-4F45-9708-019B960494DF}">
                  <a14:hiddenLine xmlns:a14="http://schemas.microsoft.com/office/drawing/2010/main" w="28575">
                    <a:solidFill>
                      <a:srgbClr val="000000"/>
                    </a:solidFill>
                    <a:miter lim="800000"/>
                    <a:headEnd/>
                    <a:tailEnd/>
                  </a14:hiddenLine>
                </a:ext>
              </a:extLst>
            </p:spPr>
            <p:txBody>
              <a:bodyPr wrap="none" lIns="104105" tIns="52052" rIns="104105" bIns="52052" anchor="ctr"/>
              <a:lstStyle>
                <a:lvl1pPr defTabSz="1042988">
                  <a:defRPr kumimoji="1">
                    <a:solidFill>
                      <a:schemeClr val="tx1"/>
                    </a:solidFill>
                    <a:latin typeface="휴먼엑스포" panose="02030504000101010101" pitchFamily="18" charset="-127"/>
                    <a:ea typeface="휴먼엑스포" panose="02030504000101010101" pitchFamily="18" charset="-127"/>
                  </a:defRPr>
                </a:lvl1pPr>
                <a:lvl2pPr marL="847725" indent="-325438" defTabSz="1042988">
                  <a:defRPr kumimoji="1">
                    <a:solidFill>
                      <a:schemeClr val="tx1"/>
                    </a:solidFill>
                    <a:latin typeface="휴먼엑스포" panose="02030504000101010101" pitchFamily="18" charset="-127"/>
                    <a:ea typeface="휴먼엑스포" panose="02030504000101010101" pitchFamily="18" charset="-127"/>
                  </a:defRPr>
                </a:lvl2pPr>
                <a:lvl3pPr marL="1303338" indent="-260350" defTabSz="1042988">
                  <a:defRPr kumimoji="1">
                    <a:solidFill>
                      <a:schemeClr val="tx1"/>
                    </a:solidFill>
                    <a:latin typeface="휴먼엑스포" panose="02030504000101010101" pitchFamily="18" charset="-127"/>
                    <a:ea typeface="휴먼엑스포" panose="02030504000101010101" pitchFamily="18" charset="-127"/>
                  </a:defRPr>
                </a:lvl3pPr>
                <a:lvl4pPr marL="1825625" indent="-260350" defTabSz="1042988">
                  <a:defRPr kumimoji="1">
                    <a:solidFill>
                      <a:schemeClr val="tx1"/>
                    </a:solidFill>
                    <a:latin typeface="휴먼엑스포" panose="02030504000101010101" pitchFamily="18" charset="-127"/>
                    <a:ea typeface="휴먼엑스포" panose="02030504000101010101" pitchFamily="18" charset="-127"/>
                  </a:defRPr>
                </a:lvl4pPr>
                <a:lvl5pPr marL="2344738" indent="-258763" defTabSz="1042988">
                  <a:defRPr kumimoji="1">
                    <a:solidFill>
                      <a:schemeClr val="tx1"/>
                    </a:solidFill>
                    <a:latin typeface="휴먼엑스포" panose="02030504000101010101" pitchFamily="18" charset="-127"/>
                    <a:ea typeface="휴먼엑스포" panose="02030504000101010101" pitchFamily="18" charset="-127"/>
                  </a:defRPr>
                </a:lvl5pPr>
                <a:lvl6pPr marL="2801938" indent="-258763" defTabSz="1042988" fontAlgn="base">
                  <a:spcBef>
                    <a:spcPct val="0"/>
                  </a:spcBef>
                  <a:spcAft>
                    <a:spcPct val="0"/>
                  </a:spcAft>
                  <a:defRPr kumimoji="1">
                    <a:solidFill>
                      <a:schemeClr val="tx1"/>
                    </a:solidFill>
                    <a:latin typeface="휴먼엑스포" panose="02030504000101010101" pitchFamily="18" charset="-127"/>
                    <a:ea typeface="휴먼엑스포" panose="02030504000101010101" pitchFamily="18" charset="-127"/>
                  </a:defRPr>
                </a:lvl6pPr>
                <a:lvl7pPr marL="3259138" indent="-258763" defTabSz="1042988" fontAlgn="base">
                  <a:spcBef>
                    <a:spcPct val="0"/>
                  </a:spcBef>
                  <a:spcAft>
                    <a:spcPct val="0"/>
                  </a:spcAft>
                  <a:defRPr kumimoji="1">
                    <a:solidFill>
                      <a:schemeClr val="tx1"/>
                    </a:solidFill>
                    <a:latin typeface="휴먼엑스포" panose="02030504000101010101" pitchFamily="18" charset="-127"/>
                    <a:ea typeface="휴먼엑스포" panose="02030504000101010101" pitchFamily="18" charset="-127"/>
                  </a:defRPr>
                </a:lvl7pPr>
                <a:lvl8pPr marL="3716338" indent="-258763" defTabSz="1042988" fontAlgn="base">
                  <a:spcBef>
                    <a:spcPct val="0"/>
                  </a:spcBef>
                  <a:spcAft>
                    <a:spcPct val="0"/>
                  </a:spcAft>
                  <a:defRPr kumimoji="1">
                    <a:solidFill>
                      <a:schemeClr val="tx1"/>
                    </a:solidFill>
                    <a:latin typeface="휴먼엑스포" panose="02030504000101010101" pitchFamily="18" charset="-127"/>
                    <a:ea typeface="휴먼엑스포" panose="02030504000101010101" pitchFamily="18" charset="-127"/>
                  </a:defRPr>
                </a:lvl8pPr>
                <a:lvl9pPr marL="4173538" indent="-258763" defTabSz="1042988" fontAlgn="base">
                  <a:spcBef>
                    <a:spcPct val="0"/>
                  </a:spcBef>
                  <a:spcAft>
                    <a:spcPct val="0"/>
                  </a:spcAft>
                  <a:defRPr kumimoji="1">
                    <a:solidFill>
                      <a:schemeClr val="tx1"/>
                    </a:solidFill>
                    <a:latin typeface="휴먼엑스포" panose="02030504000101010101" pitchFamily="18" charset="-127"/>
                    <a:ea typeface="휴먼엑스포" panose="02030504000101010101" pitchFamily="18" charset="-127"/>
                  </a:defRPr>
                </a:lvl9pPr>
              </a:lstStyle>
              <a:p>
                <a:pPr algn="ctr"/>
                <a:endParaRPr lang="ko-KR" altLang="ko-KR" sz="1600" b="1" i="1" dirty="0">
                  <a:solidFill>
                    <a:srgbClr val="1C1C1C"/>
                  </a:solidFill>
                  <a:latin typeface="Arial" panose="020B0604020202020204" pitchFamily="34" charset="0"/>
                  <a:cs typeface="Arial" panose="020B0604020202020204" pitchFamily="34" charset="0"/>
                </a:endParaRPr>
              </a:p>
            </p:txBody>
          </p:sp>
          <p:sp>
            <p:nvSpPr>
              <p:cNvPr id="55" name="Text Box 19">
                <a:hlinkClick r:id="" action="ppaction://noaction"/>
                <a:extLst>
                  <a:ext uri="{FF2B5EF4-FFF2-40B4-BE49-F238E27FC236}">
                    <a16:creationId xmlns:a16="http://schemas.microsoft.com/office/drawing/2014/main" id="{9D31DB3C-0F71-4CCB-878F-BFB2AB5F1DFE}"/>
                  </a:ext>
                </a:extLst>
              </p:cNvPr>
              <p:cNvSpPr txBox="1">
                <a:spLocks noChangeArrowheads="1"/>
              </p:cNvSpPr>
              <p:nvPr/>
            </p:nvSpPr>
            <p:spPr bwMode="auto">
              <a:xfrm>
                <a:off x="4483" y="1392"/>
                <a:ext cx="771" cy="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lgn="ctr">
                    <a:solidFill>
                      <a:srgbClr val="000000"/>
                    </a:solidFill>
                    <a:miter lim="800000"/>
                    <a:headEnd/>
                    <a:tailEnd/>
                  </a14:hiddenLine>
                </a:ext>
              </a:extLst>
            </p:spPr>
            <p:txBody>
              <a:bodyPr lIns="104105" tIns="52052" rIns="104105" bIns="52052">
                <a:spAutoFit/>
              </a:bodyPr>
              <a:lstStyle>
                <a:lvl1pPr defTabSz="1042988">
                  <a:defRPr kumimoji="1">
                    <a:solidFill>
                      <a:schemeClr val="tx1"/>
                    </a:solidFill>
                    <a:latin typeface="휴먼엑스포" panose="02030504000101010101" pitchFamily="18" charset="-127"/>
                    <a:ea typeface="휴먼엑스포" panose="02030504000101010101" pitchFamily="18" charset="-127"/>
                  </a:defRPr>
                </a:lvl1pPr>
                <a:lvl2pPr marL="847725" indent="-325438" defTabSz="1042988">
                  <a:defRPr kumimoji="1">
                    <a:solidFill>
                      <a:schemeClr val="tx1"/>
                    </a:solidFill>
                    <a:latin typeface="휴먼엑스포" panose="02030504000101010101" pitchFamily="18" charset="-127"/>
                    <a:ea typeface="휴먼엑스포" panose="02030504000101010101" pitchFamily="18" charset="-127"/>
                  </a:defRPr>
                </a:lvl2pPr>
                <a:lvl3pPr marL="1303338" indent="-260350" defTabSz="1042988">
                  <a:defRPr kumimoji="1">
                    <a:solidFill>
                      <a:schemeClr val="tx1"/>
                    </a:solidFill>
                    <a:latin typeface="휴먼엑스포" panose="02030504000101010101" pitchFamily="18" charset="-127"/>
                    <a:ea typeface="휴먼엑스포" panose="02030504000101010101" pitchFamily="18" charset="-127"/>
                  </a:defRPr>
                </a:lvl3pPr>
                <a:lvl4pPr marL="1825625" indent="-260350" defTabSz="1042988">
                  <a:defRPr kumimoji="1">
                    <a:solidFill>
                      <a:schemeClr val="tx1"/>
                    </a:solidFill>
                    <a:latin typeface="휴먼엑스포" panose="02030504000101010101" pitchFamily="18" charset="-127"/>
                    <a:ea typeface="휴먼엑스포" panose="02030504000101010101" pitchFamily="18" charset="-127"/>
                  </a:defRPr>
                </a:lvl4pPr>
                <a:lvl5pPr marL="2344738" indent="-258763" defTabSz="1042988">
                  <a:defRPr kumimoji="1">
                    <a:solidFill>
                      <a:schemeClr val="tx1"/>
                    </a:solidFill>
                    <a:latin typeface="휴먼엑스포" panose="02030504000101010101" pitchFamily="18" charset="-127"/>
                    <a:ea typeface="휴먼엑스포" panose="02030504000101010101" pitchFamily="18" charset="-127"/>
                  </a:defRPr>
                </a:lvl5pPr>
                <a:lvl6pPr marL="2801938" indent="-258763" defTabSz="1042988" fontAlgn="base">
                  <a:spcBef>
                    <a:spcPct val="0"/>
                  </a:spcBef>
                  <a:spcAft>
                    <a:spcPct val="0"/>
                  </a:spcAft>
                  <a:defRPr kumimoji="1">
                    <a:solidFill>
                      <a:schemeClr val="tx1"/>
                    </a:solidFill>
                    <a:latin typeface="휴먼엑스포" panose="02030504000101010101" pitchFamily="18" charset="-127"/>
                    <a:ea typeface="휴먼엑스포" panose="02030504000101010101" pitchFamily="18" charset="-127"/>
                  </a:defRPr>
                </a:lvl6pPr>
                <a:lvl7pPr marL="3259138" indent="-258763" defTabSz="1042988" fontAlgn="base">
                  <a:spcBef>
                    <a:spcPct val="0"/>
                  </a:spcBef>
                  <a:spcAft>
                    <a:spcPct val="0"/>
                  </a:spcAft>
                  <a:defRPr kumimoji="1">
                    <a:solidFill>
                      <a:schemeClr val="tx1"/>
                    </a:solidFill>
                    <a:latin typeface="휴먼엑스포" panose="02030504000101010101" pitchFamily="18" charset="-127"/>
                    <a:ea typeface="휴먼엑스포" panose="02030504000101010101" pitchFamily="18" charset="-127"/>
                  </a:defRPr>
                </a:lvl7pPr>
                <a:lvl8pPr marL="3716338" indent="-258763" defTabSz="1042988" fontAlgn="base">
                  <a:spcBef>
                    <a:spcPct val="0"/>
                  </a:spcBef>
                  <a:spcAft>
                    <a:spcPct val="0"/>
                  </a:spcAft>
                  <a:defRPr kumimoji="1">
                    <a:solidFill>
                      <a:schemeClr val="tx1"/>
                    </a:solidFill>
                    <a:latin typeface="휴먼엑스포" panose="02030504000101010101" pitchFamily="18" charset="-127"/>
                    <a:ea typeface="휴먼엑스포" panose="02030504000101010101" pitchFamily="18" charset="-127"/>
                  </a:defRPr>
                </a:lvl8pPr>
                <a:lvl9pPr marL="4173538" indent="-258763" defTabSz="1042988" fontAlgn="base">
                  <a:spcBef>
                    <a:spcPct val="0"/>
                  </a:spcBef>
                  <a:spcAft>
                    <a:spcPct val="0"/>
                  </a:spcAft>
                  <a:defRPr kumimoji="1">
                    <a:solidFill>
                      <a:schemeClr val="tx1"/>
                    </a:solidFill>
                    <a:latin typeface="휴먼엑스포" panose="02030504000101010101" pitchFamily="18" charset="-127"/>
                    <a:ea typeface="휴먼엑스포" panose="02030504000101010101" pitchFamily="18" charset="-127"/>
                  </a:defRPr>
                </a:lvl9pPr>
              </a:lstStyle>
              <a:p>
                <a:pPr algn="ctr" eaLnBrk="0" hangingPunct="0"/>
                <a:r>
                  <a:rPr lang="en-US" altLang="ko-KR" sz="2000" b="1" dirty="0">
                    <a:solidFill>
                      <a:srgbClr val="FFFF00"/>
                    </a:solidFill>
                    <a:latin typeface="Arial" panose="020B0604020202020204" pitchFamily="34" charset="0"/>
                    <a:cs typeface="Arial" panose="020B0604020202020204" pitchFamily="34" charset="0"/>
                    <a:hlinkClick r:id="" action="ppaction://noaction">
                      <a:extLst>
                        <a:ext uri="{A12FA001-AC4F-418D-AE19-62706E023703}">
                          <ahyp:hlinkClr xmlns:ahyp="http://schemas.microsoft.com/office/drawing/2018/hyperlinkcolor" val="tx"/>
                        </a:ext>
                      </a:extLst>
                    </a:hlinkClick>
                  </a:rPr>
                  <a:t>Head / </a:t>
                </a:r>
              </a:p>
              <a:p>
                <a:pPr algn="ctr" eaLnBrk="0" hangingPunct="0"/>
                <a:r>
                  <a:rPr lang="en-US" altLang="ko-KR" sz="2000" b="1" dirty="0">
                    <a:solidFill>
                      <a:srgbClr val="C00000"/>
                    </a:solidFill>
                    <a:latin typeface="Arial" panose="020B0604020202020204" pitchFamily="34" charset="0"/>
                    <a:cs typeface="Arial" panose="020B0604020202020204" pitchFamily="34" charset="0"/>
                    <a:hlinkClick r:id="" action="ppaction://noaction">
                      <a:extLst>
                        <a:ext uri="{A12FA001-AC4F-418D-AE19-62706E023703}">
                          <ahyp:hlinkClr xmlns:ahyp="http://schemas.microsoft.com/office/drawing/2018/hyperlinkcolor" val="tx"/>
                        </a:ext>
                      </a:extLst>
                    </a:hlinkClick>
                  </a:rPr>
                  <a:t>Heart</a:t>
                </a:r>
                <a:endParaRPr lang="en-US" altLang="ko-KR" sz="2000" b="1" dirty="0">
                  <a:solidFill>
                    <a:srgbClr val="C00000"/>
                  </a:solidFill>
                  <a:latin typeface="Arial" panose="020B0604020202020204" pitchFamily="34" charset="0"/>
                  <a:cs typeface="Arial" panose="020B0604020202020204" pitchFamily="34" charset="0"/>
                </a:endParaRPr>
              </a:p>
            </p:txBody>
          </p:sp>
        </p:grpSp>
        <p:grpSp>
          <p:nvGrpSpPr>
            <p:cNvPr id="48" name="Group 20">
              <a:extLst>
                <a:ext uri="{FF2B5EF4-FFF2-40B4-BE49-F238E27FC236}">
                  <a16:creationId xmlns:a16="http://schemas.microsoft.com/office/drawing/2014/main" id="{60E573CF-3C98-42DD-A1A0-903F65F77221}"/>
                </a:ext>
              </a:extLst>
            </p:cNvPr>
            <p:cNvGrpSpPr>
              <a:grpSpLocks/>
            </p:cNvGrpSpPr>
            <p:nvPr/>
          </p:nvGrpSpPr>
          <p:grpSpPr bwMode="auto">
            <a:xfrm>
              <a:off x="4398" y="1979"/>
              <a:ext cx="1113" cy="545"/>
              <a:chOff x="4398" y="1979"/>
              <a:chExt cx="1113" cy="545"/>
            </a:xfrm>
          </p:grpSpPr>
          <p:sp>
            <p:nvSpPr>
              <p:cNvPr id="52" name="AutoShape 21">
                <a:extLst>
                  <a:ext uri="{FF2B5EF4-FFF2-40B4-BE49-F238E27FC236}">
                    <a16:creationId xmlns:a16="http://schemas.microsoft.com/office/drawing/2014/main" id="{DCAA844F-44EE-4A68-B50E-35F96FA84ED2}"/>
                  </a:ext>
                </a:extLst>
              </p:cNvPr>
              <p:cNvSpPr>
                <a:spLocks noChangeArrowheads="1"/>
              </p:cNvSpPr>
              <p:nvPr/>
            </p:nvSpPr>
            <p:spPr bwMode="auto">
              <a:xfrm>
                <a:off x="4398" y="1979"/>
                <a:ext cx="1113" cy="545"/>
              </a:xfrm>
              <a:prstGeom prst="homePlate">
                <a:avLst>
                  <a:gd name="adj" fmla="val 21216"/>
                </a:avLst>
              </a:prstGeom>
              <a:gradFill rotWithShape="0">
                <a:gsLst>
                  <a:gs pos="0">
                    <a:srgbClr val="99CCFF"/>
                  </a:gs>
                  <a:gs pos="100000">
                    <a:srgbClr val="007BF6"/>
                  </a:gs>
                </a:gsLst>
                <a:lin ang="18900000" scaled="1"/>
              </a:gradFill>
              <a:ln>
                <a:noFill/>
              </a:ln>
              <a:effectLst>
                <a:outerShdw dist="53882" dir="2700000" algn="ctr" rotWithShape="0">
                  <a:schemeClr val="bg2"/>
                </a:outerShdw>
              </a:effectLst>
              <a:extLst>
                <a:ext uri="{91240B29-F687-4F45-9708-019B960494DF}">
                  <a14:hiddenLine xmlns:a14="http://schemas.microsoft.com/office/drawing/2010/main" w="28575">
                    <a:solidFill>
                      <a:srgbClr val="000000"/>
                    </a:solidFill>
                    <a:miter lim="800000"/>
                    <a:headEnd/>
                    <a:tailEnd/>
                  </a14:hiddenLine>
                </a:ext>
              </a:extLst>
            </p:spPr>
            <p:txBody>
              <a:bodyPr wrap="none" lIns="104105" tIns="52052" rIns="104105" bIns="52052" anchor="ctr"/>
              <a:lstStyle>
                <a:lvl1pPr defTabSz="1042988">
                  <a:defRPr kumimoji="1">
                    <a:solidFill>
                      <a:schemeClr val="tx1"/>
                    </a:solidFill>
                    <a:latin typeface="휴먼엑스포" panose="02030504000101010101" pitchFamily="18" charset="-127"/>
                    <a:ea typeface="휴먼엑스포" panose="02030504000101010101" pitchFamily="18" charset="-127"/>
                  </a:defRPr>
                </a:lvl1pPr>
                <a:lvl2pPr marL="847725" indent="-325438" defTabSz="1042988">
                  <a:defRPr kumimoji="1">
                    <a:solidFill>
                      <a:schemeClr val="tx1"/>
                    </a:solidFill>
                    <a:latin typeface="휴먼엑스포" panose="02030504000101010101" pitchFamily="18" charset="-127"/>
                    <a:ea typeface="휴먼엑스포" panose="02030504000101010101" pitchFamily="18" charset="-127"/>
                  </a:defRPr>
                </a:lvl2pPr>
                <a:lvl3pPr marL="1303338" indent="-260350" defTabSz="1042988">
                  <a:defRPr kumimoji="1">
                    <a:solidFill>
                      <a:schemeClr val="tx1"/>
                    </a:solidFill>
                    <a:latin typeface="휴먼엑스포" panose="02030504000101010101" pitchFamily="18" charset="-127"/>
                    <a:ea typeface="휴먼엑스포" panose="02030504000101010101" pitchFamily="18" charset="-127"/>
                  </a:defRPr>
                </a:lvl3pPr>
                <a:lvl4pPr marL="1825625" indent="-260350" defTabSz="1042988">
                  <a:defRPr kumimoji="1">
                    <a:solidFill>
                      <a:schemeClr val="tx1"/>
                    </a:solidFill>
                    <a:latin typeface="휴먼엑스포" panose="02030504000101010101" pitchFamily="18" charset="-127"/>
                    <a:ea typeface="휴먼엑스포" panose="02030504000101010101" pitchFamily="18" charset="-127"/>
                  </a:defRPr>
                </a:lvl4pPr>
                <a:lvl5pPr marL="2344738" indent="-258763" defTabSz="1042988">
                  <a:defRPr kumimoji="1">
                    <a:solidFill>
                      <a:schemeClr val="tx1"/>
                    </a:solidFill>
                    <a:latin typeface="휴먼엑스포" panose="02030504000101010101" pitchFamily="18" charset="-127"/>
                    <a:ea typeface="휴먼엑스포" panose="02030504000101010101" pitchFamily="18" charset="-127"/>
                  </a:defRPr>
                </a:lvl5pPr>
                <a:lvl6pPr marL="2801938" indent="-258763" defTabSz="1042988" fontAlgn="base">
                  <a:spcBef>
                    <a:spcPct val="0"/>
                  </a:spcBef>
                  <a:spcAft>
                    <a:spcPct val="0"/>
                  </a:spcAft>
                  <a:defRPr kumimoji="1">
                    <a:solidFill>
                      <a:schemeClr val="tx1"/>
                    </a:solidFill>
                    <a:latin typeface="휴먼엑스포" panose="02030504000101010101" pitchFamily="18" charset="-127"/>
                    <a:ea typeface="휴먼엑스포" panose="02030504000101010101" pitchFamily="18" charset="-127"/>
                  </a:defRPr>
                </a:lvl6pPr>
                <a:lvl7pPr marL="3259138" indent="-258763" defTabSz="1042988" fontAlgn="base">
                  <a:spcBef>
                    <a:spcPct val="0"/>
                  </a:spcBef>
                  <a:spcAft>
                    <a:spcPct val="0"/>
                  </a:spcAft>
                  <a:defRPr kumimoji="1">
                    <a:solidFill>
                      <a:schemeClr val="tx1"/>
                    </a:solidFill>
                    <a:latin typeface="휴먼엑스포" panose="02030504000101010101" pitchFamily="18" charset="-127"/>
                    <a:ea typeface="휴먼엑스포" panose="02030504000101010101" pitchFamily="18" charset="-127"/>
                  </a:defRPr>
                </a:lvl7pPr>
                <a:lvl8pPr marL="3716338" indent="-258763" defTabSz="1042988" fontAlgn="base">
                  <a:spcBef>
                    <a:spcPct val="0"/>
                  </a:spcBef>
                  <a:spcAft>
                    <a:spcPct val="0"/>
                  </a:spcAft>
                  <a:defRPr kumimoji="1">
                    <a:solidFill>
                      <a:schemeClr val="tx1"/>
                    </a:solidFill>
                    <a:latin typeface="휴먼엑스포" panose="02030504000101010101" pitchFamily="18" charset="-127"/>
                    <a:ea typeface="휴먼엑스포" panose="02030504000101010101" pitchFamily="18" charset="-127"/>
                  </a:defRPr>
                </a:lvl8pPr>
                <a:lvl9pPr marL="4173538" indent="-258763" defTabSz="1042988" fontAlgn="base">
                  <a:spcBef>
                    <a:spcPct val="0"/>
                  </a:spcBef>
                  <a:spcAft>
                    <a:spcPct val="0"/>
                  </a:spcAft>
                  <a:defRPr kumimoji="1">
                    <a:solidFill>
                      <a:schemeClr val="tx1"/>
                    </a:solidFill>
                    <a:latin typeface="휴먼엑스포" panose="02030504000101010101" pitchFamily="18" charset="-127"/>
                    <a:ea typeface="휴먼엑스포" panose="02030504000101010101" pitchFamily="18" charset="-127"/>
                  </a:defRPr>
                </a:lvl9pPr>
              </a:lstStyle>
              <a:p>
                <a:pPr algn="ctr"/>
                <a:endParaRPr lang="ko-KR" altLang="ko-KR" sz="1600" b="1" i="1">
                  <a:solidFill>
                    <a:srgbClr val="1C1C1C"/>
                  </a:solidFill>
                  <a:latin typeface="Arial" panose="020B0604020202020204" pitchFamily="34" charset="0"/>
                  <a:cs typeface="Arial" panose="020B0604020202020204" pitchFamily="34" charset="0"/>
                </a:endParaRPr>
              </a:p>
            </p:txBody>
          </p:sp>
          <p:sp>
            <p:nvSpPr>
              <p:cNvPr id="53" name="Text Box 22">
                <a:extLst>
                  <a:ext uri="{FF2B5EF4-FFF2-40B4-BE49-F238E27FC236}">
                    <a16:creationId xmlns:a16="http://schemas.microsoft.com/office/drawing/2014/main" id="{52628299-89E4-41A8-BCC0-6D59EA814BB4}"/>
                  </a:ext>
                </a:extLst>
              </p:cNvPr>
              <p:cNvSpPr txBox="1">
                <a:spLocks noChangeArrowheads="1"/>
              </p:cNvSpPr>
              <p:nvPr/>
            </p:nvSpPr>
            <p:spPr bwMode="auto">
              <a:xfrm>
                <a:off x="4591" y="2117"/>
                <a:ext cx="678" cy="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lgn="ctr">
                    <a:solidFill>
                      <a:srgbClr val="000000"/>
                    </a:solidFill>
                    <a:miter lim="800000"/>
                    <a:headEnd/>
                    <a:tailEnd/>
                  </a14:hiddenLine>
                </a:ext>
              </a:extLst>
            </p:spPr>
            <p:txBody>
              <a:bodyPr wrap="none" lIns="104105" tIns="52052" rIns="104105" bIns="52052">
                <a:spAutoFit/>
              </a:bodyPr>
              <a:lstStyle>
                <a:lvl1pPr defTabSz="1042988">
                  <a:defRPr kumimoji="1">
                    <a:solidFill>
                      <a:schemeClr val="tx1"/>
                    </a:solidFill>
                    <a:latin typeface="휴먼엑스포" panose="02030504000101010101" pitchFamily="18" charset="-127"/>
                    <a:ea typeface="휴먼엑스포" panose="02030504000101010101" pitchFamily="18" charset="-127"/>
                  </a:defRPr>
                </a:lvl1pPr>
                <a:lvl2pPr marL="847725" indent="-325438" defTabSz="1042988">
                  <a:defRPr kumimoji="1">
                    <a:solidFill>
                      <a:schemeClr val="tx1"/>
                    </a:solidFill>
                    <a:latin typeface="휴먼엑스포" panose="02030504000101010101" pitchFamily="18" charset="-127"/>
                    <a:ea typeface="휴먼엑스포" panose="02030504000101010101" pitchFamily="18" charset="-127"/>
                  </a:defRPr>
                </a:lvl2pPr>
                <a:lvl3pPr marL="1303338" indent="-260350" defTabSz="1042988">
                  <a:defRPr kumimoji="1">
                    <a:solidFill>
                      <a:schemeClr val="tx1"/>
                    </a:solidFill>
                    <a:latin typeface="휴먼엑스포" panose="02030504000101010101" pitchFamily="18" charset="-127"/>
                    <a:ea typeface="휴먼엑스포" panose="02030504000101010101" pitchFamily="18" charset="-127"/>
                  </a:defRPr>
                </a:lvl3pPr>
                <a:lvl4pPr marL="1825625" indent="-260350" defTabSz="1042988">
                  <a:defRPr kumimoji="1">
                    <a:solidFill>
                      <a:schemeClr val="tx1"/>
                    </a:solidFill>
                    <a:latin typeface="휴먼엑스포" panose="02030504000101010101" pitchFamily="18" charset="-127"/>
                    <a:ea typeface="휴먼엑스포" panose="02030504000101010101" pitchFamily="18" charset="-127"/>
                  </a:defRPr>
                </a:lvl4pPr>
                <a:lvl5pPr marL="2344738" indent="-258763" defTabSz="1042988">
                  <a:defRPr kumimoji="1">
                    <a:solidFill>
                      <a:schemeClr val="tx1"/>
                    </a:solidFill>
                    <a:latin typeface="휴먼엑스포" panose="02030504000101010101" pitchFamily="18" charset="-127"/>
                    <a:ea typeface="휴먼엑스포" panose="02030504000101010101" pitchFamily="18" charset="-127"/>
                  </a:defRPr>
                </a:lvl5pPr>
                <a:lvl6pPr marL="2801938" indent="-258763" defTabSz="1042988" fontAlgn="base">
                  <a:spcBef>
                    <a:spcPct val="0"/>
                  </a:spcBef>
                  <a:spcAft>
                    <a:spcPct val="0"/>
                  </a:spcAft>
                  <a:defRPr kumimoji="1">
                    <a:solidFill>
                      <a:schemeClr val="tx1"/>
                    </a:solidFill>
                    <a:latin typeface="휴먼엑스포" panose="02030504000101010101" pitchFamily="18" charset="-127"/>
                    <a:ea typeface="휴먼엑스포" panose="02030504000101010101" pitchFamily="18" charset="-127"/>
                  </a:defRPr>
                </a:lvl6pPr>
                <a:lvl7pPr marL="3259138" indent="-258763" defTabSz="1042988" fontAlgn="base">
                  <a:spcBef>
                    <a:spcPct val="0"/>
                  </a:spcBef>
                  <a:spcAft>
                    <a:spcPct val="0"/>
                  </a:spcAft>
                  <a:defRPr kumimoji="1">
                    <a:solidFill>
                      <a:schemeClr val="tx1"/>
                    </a:solidFill>
                    <a:latin typeface="휴먼엑스포" panose="02030504000101010101" pitchFamily="18" charset="-127"/>
                    <a:ea typeface="휴먼엑스포" panose="02030504000101010101" pitchFamily="18" charset="-127"/>
                  </a:defRPr>
                </a:lvl7pPr>
                <a:lvl8pPr marL="3716338" indent="-258763" defTabSz="1042988" fontAlgn="base">
                  <a:spcBef>
                    <a:spcPct val="0"/>
                  </a:spcBef>
                  <a:spcAft>
                    <a:spcPct val="0"/>
                  </a:spcAft>
                  <a:defRPr kumimoji="1">
                    <a:solidFill>
                      <a:schemeClr val="tx1"/>
                    </a:solidFill>
                    <a:latin typeface="휴먼엑스포" panose="02030504000101010101" pitchFamily="18" charset="-127"/>
                    <a:ea typeface="휴먼엑스포" panose="02030504000101010101" pitchFamily="18" charset="-127"/>
                  </a:defRPr>
                </a:lvl8pPr>
                <a:lvl9pPr marL="4173538" indent="-258763" defTabSz="1042988" fontAlgn="base">
                  <a:spcBef>
                    <a:spcPct val="0"/>
                  </a:spcBef>
                  <a:spcAft>
                    <a:spcPct val="0"/>
                  </a:spcAft>
                  <a:defRPr kumimoji="1">
                    <a:solidFill>
                      <a:schemeClr val="tx1"/>
                    </a:solidFill>
                    <a:latin typeface="휴먼엑스포" panose="02030504000101010101" pitchFamily="18" charset="-127"/>
                    <a:ea typeface="휴먼엑스포" panose="02030504000101010101" pitchFamily="18" charset="-127"/>
                  </a:defRPr>
                </a:lvl9pPr>
              </a:lstStyle>
              <a:p>
                <a:pPr algn="ctr" eaLnBrk="0" hangingPunct="0">
                  <a:lnSpc>
                    <a:spcPct val="90000"/>
                  </a:lnSpc>
                </a:pPr>
                <a:r>
                  <a:rPr lang="en-US" altLang="ko-KR" b="1" dirty="0">
                    <a:solidFill>
                      <a:schemeClr val="bg1"/>
                    </a:solidFill>
                    <a:latin typeface="Arial" panose="020B0604020202020204" pitchFamily="34" charset="0"/>
                    <a:cs typeface="Arial" panose="020B0604020202020204" pitchFamily="34" charset="0"/>
                  </a:rPr>
                  <a:t>emotion</a:t>
                </a:r>
                <a:endParaRPr lang="ko-KR" altLang="en-US" b="1" dirty="0">
                  <a:solidFill>
                    <a:schemeClr val="bg1"/>
                  </a:solidFill>
                  <a:latin typeface="Arial" panose="020B0604020202020204" pitchFamily="34" charset="0"/>
                  <a:cs typeface="Arial" panose="020B0604020202020204" pitchFamily="34" charset="0"/>
                </a:endParaRPr>
              </a:p>
            </p:txBody>
          </p:sp>
        </p:grpSp>
      </p:grpSp>
      <p:grpSp>
        <p:nvGrpSpPr>
          <p:cNvPr id="58" name="Group 27">
            <a:extLst>
              <a:ext uri="{FF2B5EF4-FFF2-40B4-BE49-F238E27FC236}">
                <a16:creationId xmlns:a16="http://schemas.microsoft.com/office/drawing/2014/main" id="{8BBD8328-B2EF-4B77-B675-509B913209E8}"/>
              </a:ext>
            </a:extLst>
          </p:cNvPr>
          <p:cNvGrpSpPr>
            <a:grpSpLocks/>
          </p:cNvGrpSpPr>
          <p:nvPr/>
        </p:nvGrpSpPr>
        <p:grpSpPr bwMode="auto">
          <a:xfrm>
            <a:off x="5778750" y="2340783"/>
            <a:ext cx="3456745" cy="3620249"/>
            <a:chOff x="3231" y="1392"/>
            <a:chExt cx="1863" cy="2069"/>
          </a:xfrm>
        </p:grpSpPr>
        <p:sp>
          <p:nvSpPr>
            <p:cNvPr id="59" name="Text Box 28">
              <a:extLst>
                <a:ext uri="{FF2B5EF4-FFF2-40B4-BE49-F238E27FC236}">
                  <a16:creationId xmlns:a16="http://schemas.microsoft.com/office/drawing/2014/main" id="{C613D49F-6725-4773-8E1A-C5BAD59F92BE}"/>
                </a:ext>
              </a:extLst>
            </p:cNvPr>
            <p:cNvSpPr txBox="1">
              <a:spLocks noChangeArrowheads="1"/>
            </p:cNvSpPr>
            <p:nvPr/>
          </p:nvSpPr>
          <p:spPr bwMode="auto">
            <a:xfrm>
              <a:off x="3527" y="3274"/>
              <a:ext cx="1567" cy="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lgn="ctr">
                  <a:solidFill>
                    <a:srgbClr val="000000"/>
                  </a:solidFill>
                  <a:miter lim="800000"/>
                  <a:headEnd/>
                  <a:tailEnd/>
                </a14:hiddenLine>
              </a:ext>
            </a:extLst>
          </p:spPr>
          <p:txBody>
            <a:bodyPr wrap="square" lIns="104105" tIns="52052" rIns="104105" bIns="52052">
              <a:spAutoFit/>
            </a:bodyPr>
            <a:lstStyle>
              <a:defPPr>
                <a:defRPr lang="ko-KR"/>
              </a:defPPr>
              <a:lvl1pPr eaLnBrk="0" hangingPunct="0">
                <a:lnSpc>
                  <a:spcPct val="90000"/>
                </a:lnSpc>
                <a:defRPr sz="1600">
                  <a:solidFill>
                    <a:srgbClr val="404068"/>
                  </a:solidFill>
                  <a:latin typeface="Arial" panose="020B0604020202020204" pitchFamily="34" charset="0"/>
                  <a:ea typeface="휴먼엑스포" panose="02030504000101010101" pitchFamily="18" charset="-127"/>
                  <a:cs typeface="Arial" panose="020B0604020202020204" pitchFamily="34" charset="0"/>
                </a:defRPr>
              </a:lvl1pPr>
              <a:lvl2pPr marL="847725" indent="-325438">
                <a:defRPr>
                  <a:latin typeface="휴먼엑스포" panose="02030504000101010101" pitchFamily="18" charset="-127"/>
                  <a:ea typeface="휴먼엑스포" panose="02030504000101010101" pitchFamily="18" charset="-127"/>
                </a:defRPr>
              </a:lvl2pPr>
              <a:lvl3pPr marL="1303338" indent="-260350">
                <a:defRPr>
                  <a:latin typeface="휴먼엑스포" panose="02030504000101010101" pitchFamily="18" charset="-127"/>
                  <a:ea typeface="휴먼엑스포" panose="02030504000101010101" pitchFamily="18" charset="-127"/>
                </a:defRPr>
              </a:lvl3pPr>
              <a:lvl4pPr marL="1825625" indent="-260350">
                <a:defRPr>
                  <a:latin typeface="휴먼엑스포" panose="02030504000101010101" pitchFamily="18" charset="-127"/>
                  <a:ea typeface="휴먼엑스포" panose="02030504000101010101" pitchFamily="18" charset="-127"/>
                </a:defRPr>
              </a:lvl4pPr>
              <a:lvl5pPr marL="2344738" indent="-258763">
                <a:defRPr>
                  <a:latin typeface="휴먼엑스포" panose="02030504000101010101" pitchFamily="18" charset="-127"/>
                  <a:ea typeface="휴먼엑스포" panose="02030504000101010101" pitchFamily="18" charset="-127"/>
                </a:defRPr>
              </a:lvl5pPr>
              <a:lvl6pPr marL="2801938" indent="-258763" defTabSz="1042988" fontAlgn="base">
                <a:spcBef>
                  <a:spcPct val="0"/>
                </a:spcBef>
                <a:spcAft>
                  <a:spcPct val="0"/>
                </a:spcAft>
                <a:defRPr>
                  <a:latin typeface="휴먼엑스포" panose="02030504000101010101" pitchFamily="18" charset="-127"/>
                  <a:ea typeface="휴먼엑스포" panose="02030504000101010101" pitchFamily="18" charset="-127"/>
                </a:defRPr>
              </a:lvl6pPr>
              <a:lvl7pPr marL="3259138" indent="-258763" defTabSz="1042988" fontAlgn="base">
                <a:spcBef>
                  <a:spcPct val="0"/>
                </a:spcBef>
                <a:spcAft>
                  <a:spcPct val="0"/>
                </a:spcAft>
                <a:defRPr>
                  <a:latin typeface="휴먼엑스포" panose="02030504000101010101" pitchFamily="18" charset="-127"/>
                  <a:ea typeface="휴먼엑스포" panose="02030504000101010101" pitchFamily="18" charset="-127"/>
                </a:defRPr>
              </a:lvl7pPr>
              <a:lvl8pPr marL="3716338" indent="-258763" defTabSz="1042988" fontAlgn="base">
                <a:spcBef>
                  <a:spcPct val="0"/>
                </a:spcBef>
                <a:spcAft>
                  <a:spcPct val="0"/>
                </a:spcAft>
                <a:defRPr>
                  <a:latin typeface="휴먼엑스포" panose="02030504000101010101" pitchFamily="18" charset="-127"/>
                  <a:ea typeface="휴먼엑스포" panose="02030504000101010101" pitchFamily="18" charset="-127"/>
                </a:defRPr>
              </a:lvl8pPr>
              <a:lvl9pPr marL="4173538" indent="-258763" defTabSz="1042988" fontAlgn="base">
                <a:spcBef>
                  <a:spcPct val="0"/>
                </a:spcBef>
                <a:spcAft>
                  <a:spcPct val="0"/>
                </a:spcAft>
                <a:defRPr>
                  <a:latin typeface="휴먼엑스포" panose="02030504000101010101" pitchFamily="18" charset="-127"/>
                  <a:ea typeface="휴먼엑스포" panose="02030504000101010101" pitchFamily="18" charset="-127"/>
                </a:defRPr>
              </a:lvl9pPr>
            </a:lstStyle>
            <a:p>
              <a:r>
                <a:rPr lang="en-US" altLang="ko-KR" dirty="0"/>
                <a:t>IT, S/W, Bio industry</a:t>
              </a:r>
              <a:endParaRPr lang="ko-KR" altLang="en-US" dirty="0"/>
            </a:p>
          </p:txBody>
        </p:sp>
        <p:grpSp>
          <p:nvGrpSpPr>
            <p:cNvPr id="60" name="Group 29">
              <a:extLst>
                <a:ext uri="{FF2B5EF4-FFF2-40B4-BE49-F238E27FC236}">
                  <a16:creationId xmlns:a16="http://schemas.microsoft.com/office/drawing/2014/main" id="{CB5AEFCE-782D-43A8-8AAD-99C7FB00BD12}"/>
                </a:ext>
              </a:extLst>
            </p:cNvPr>
            <p:cNvGrpSpPr>
              <a:grpSpLocks/>
            </p:cNvGrpSpPr>
            <p:nvPr/>
          </p:nvGrpSpPr>
          <p:grpSpPr bwMode="auto">
            <a:xfrm>
              <a:off x="3231" y="1392"/>
              <a:ext cx="1316" cy="1801"/>
              <a:chOff x="3231" y="1392"/>
              <a:chExt cx="1316" cy="1801"/>
            </a:xfrm>
          </p:grpSpPr>
          <p:grpSp>
            <p:nvGrpSpPr>
              <p:cNvPr id="61" name="Group 30">
                <a:extLst>
                  <a:ext uri="{FF2B5EF4-FFF2-40B4-BE49-F238E27FC236}">
                    <a16:creationId xmlns:a16="http://schemas.microsoft.com/office/drawing/2014/main" id="{060BB765-0239-49CE-B657-BCB1B64E9A06}"/>
                  </a:ext>
                </a:extLst>
              </p:cNvPr>
              <p:cNvGrpSpPr>
                <a:grpSpLocks/>
              </p:cNvGrpSpPr>
              <p:nvPr/>
            </p:nvGrpSpPr>
            <p:grpSpPr bwMode="auto">
              <a:xfrm>
                <a:off x="3432" y="1392"/>
                <a:ext cx="990" cy="412"/>
                <a:chOff x="3432" y="1392"/>
                <a:chExt cx="990" cy="412"/>
              </a:xfrm>
            </p:grpSpPr>
            <p:sp>
              <p:nvSpPr>
                <p:cNvPr id="72" name="AutoShape 31">
                  <a:extLst>
                    <a:ext uri="{FF2B5EF4-FFF2-40B4-BE49-F238E27FC236}">
                      <a16:creationId xmlns:a16="http://schemas.microsoft.com/office/drawing/2014/main" id="{EC83EE95-EADA-4157-9A64-F465ABE2A894}"/>
                    </a:ext>
                  </a:extLst>
                </p:cNvPr>
                <p:cNvSpPr>
                  <a:spLocks noChangeArrowheads="1"/>
                </p:cNvSpPr>
                <p:nvPr/>
              </p:nvSpPr>
              <p:spPr bwMode="auto">
                <a:xfrm>
                  <a:off x="3432" y="1399"/>
                  <a:ext cx="990" cy="398"/>
                </a:xfrm>
                <a:prstGeom prst="homePlate">
                  <a:avLst>
                    <a:gd name="adj" fmla="val 33376"/>
                  </a:avLst>
                </a:prstGeom>
                <a:gradFill rotWithShape="1">
                  <a:gsLst>
                    <a:gs pos="0">
                      <a:srgbClr val="D9740F"/>
                    </a:gs>
                    <a:gs pos="100000">
                      <a:srgbClr val="0E0701"/>
                    </a:gs>
                  </a:gsLst>
                  <a:lin ang="18900000" scaled="1"/>
                </a:gradFill>
                <a:ln>
                  <a:noFill/>
                </a:ln>
                <a:effectLst>
                  <a:outerShdw dist="53882" dir="2700000" algn="ctr" rotWithShape="0">
                    <a:schemeClr val="bg2"/>
                  </a:outerShdw>
                </a:effectLst>
                <a:extLst>
                  <a:ext uri="{91240B29-F687-4F45-9708-019B960494DF}">
                    <a14:hiddenLine xmlns:a14="http://schemas.microsoft.com/office/drawing/2010/main" w="28575">
                      <a:solidFill>
                        <a:srgbClr val="000000"/>
                      </a:solidFill>
                      <a:miter lim="800000"/>
                      <a:headEnd/>
                      <a:tailEnd/>
                    </a14:hiddenLine>
                  </a:ext>
                </a:extLst>
              </p:spPr>
              <p:txBody>
                <a:bodyPr wrap="none" lIns="104105" tIns="52052" rIns="104105" bIns="52052" anchor="ctr"/>
                <a:lstStyle>
                  <a:lvl1pPr defTabSz="1042988">
                    <a:defRPr kumimoji="1">
                      <a:solidFill>
                        <a:schemeClr val="tx1"/>
                      </a:solidFill>
                      <a:latin typeface="휴먼엑스포" panose="02030504000101010101" pitchFamily="18" charset="-127"/>
                      <a:ea typeface="휴먼엑스포" panose="02030504000101010101" pitchFamily="18" charset="-127"/>
                    </a:defRPr>
                  </a:lvl1pPr>
                  <a:lvl2pPr marL="847725" indent="-325438" defTabSz="1042988">
                    <a:defRPr kumimoji="1">
                      <a:solidFill>
                        <a:schemeClr val="tx1"/>
                      </a:solidFill>
                      <a:latin typeface="휴먼엑스포" panose="02030504000101010101" pitchFamily="18" charset="-127"/>
                      <a:ea typeface="휴먼엑스포" panose="02030504000101010101" pitchFamily="18" charset="-127"/>
                    </a:defRPr>
                  </a:lvl2pPr>
                  <a:lvl3pPr marL="1303338" indent="-260350" defTabSz="1042988">
                    <a:defRPr kumimoji="1">
                      <a:solidFill>
                        <a:schemeClr val="tx1"/>
                      </a:solidFill>
                      <a:latin typeface="휴먼엑스포" panose="02030504000101010101" pitchFamily="18" charset="-127"/>
                      <a:ea typeface="휴먼엑스포" panose="02030504000101010101" pitchFamily="18" charset="-127"/>
                    </a:defRPr>
                  </a:lvl3pPr>
                  <a:lvl4pPr marL="1825625" indent="-260350" defTabSz="1042988">
                    <a:defRPr kumimoji="1">
                      <a:solidFill>
                        <a:schemeClr val="tx1"/>
                      </a:solidFill>
                      <a:latin typeface="휴먼엑스포" panose="02030504000101010101" pitchFamily="18" charset="-127"/>
                      <a:ea typeface="휴먼엑스포" panose="02030504000101010101" pitchFamily="18" charset="-127"/>
                    </a:defRPr>
                  </a:lvl4pPr>
                  <a:lvl5pPr marL="2344738" indent="-258763" defTabSz="1042988">
                    <a:defRPr kumimoji="1">
                      <a:solidFill>
                        <a:schemeClr val="tx1"/>
                      </a:solidFill>
                      <a:latin typeface="휴먼엑스포" panose="02030504000101010101" pitchFamily="18" charset="-127"/>
                      <a:ea typeface="휴먼엑스포" panose="02030504000101010101" pitchFamily="18" charset="-127"/>
                    </a:defRPr>
                  </a:lvl5pPr>
                  <a:lvl6pPr marL="2801938" indent="-258763" defTabSz="1042988" fontAlgn="base">
                    <a:spcBef>
                      <a:spcPct val="0"/>
                    </a:spcBef>
                    <a:spcAft>
                      <a:spcPct val="0"/>
                    </a:spcAft>
                    <a:defRPr kumimoji="1">
                      <a:solidFill>
                        <a:schemeClr val="tx1"/>
                      </a:solidFill>
                      <a:latin typeface="휴먼엑스포" panose="02030504000101010101" pitchFamily="18" charset="-127"/>
                      <a:ea typeface="휴먼엑스포" panose="02030504000101010101" pitchFamily="18" charset="-127"/>
                    </a:defRPr>
                  </a:lvl6pPr>
                  <a:lvl7pPr marL="3259138" indent="-258763" defTabSz="1042988" fontAlgn="base">
                    <a:spcBef>
                      <a:spcPct val="0"/>
                    </a:spcBef>
                    <a:spcAft>
                      <a:spcPct val="0"/>
                    </a:spcAft>
                    <a:defRPr kumimoji="1">
                      <a:solidFill>
                        <a:schemeClr val="tx1"/>
                      </a:solidFill>
                      <a:latin typeface="휴먼엑스포" panose="02030504000101010101" pitchFamily="18" charset="-127"/>
                      <a:ea typeface="휴먼엑스포" panose="02030504000101010101" pitchFamily="18" charset="-127"/>
                    </a:defRPr>
                  </a:lvl7pPr>
                  <a:lvl8pPr marL="3716338" indent="-258763" defTabSz="1042988" fontAlgn="base">
                    <a:spcBef>
                      <a:spcPct val="0"/>
                    </a:spcBef>
                    <a:spcAft>
                      <a:spcPct val="0"/>
                    </a:spcAft>
                    <a:defRPr kumimoji="1">
                      <a:solidFill>
                        <a:schemeClr val="tx1"/>
                      </a:solidFill>
                      <a:latin typeface="휴먼엑스포" panose="02030504000101010101" pitchFamily="18" charset="-127"/>
                      <a:ea typeface="휴먼엑스포" panose="02030504000101010101" pitchFamily="18" charset="-127"/>
                    </a:defRPr>
                  </a:lvl8pPr>
                  <a:lvl9pPr marL="4173538" indent="-258763" defTabSz="1042988" fontAlgn="base">
                    <a:spcBef>
                      <a:spcPct val="0"/>
                    </a:spcBef>
                    <a:spcAft>
                      <a:spcPct val="0"/>
                    </a:spcAft>
                    <a:defRPr kumimoji="1">
                      <a:solidFill>
                        <a:schemeClr val="tx1"/>
                      </a:solidFill>
                      <a:latin typeface="휴먼엑스포" panose="02030504000101010101" pitchFamily="18" charset="-127"/>
                      <a:ea typeface="휴먼엑스포" panose="02030504000101010101" pitchFamily="18" charset="-127"/>
                    </a:defRPr>
                  </a:lvl9pPr>
                </a:lstStyle>
                <a:p>
                  <a:pPr algn="ctr"/>
                  <a:endParaRPr lang="ko-KR" altLang="ko-KR" sz="1600" b="1" i="1">
                    <a:solidFill>
                      <a:srgbClr val="000000"/>
                    </a:solidFill>
                    <a:latin typeface="Arial" panose="020B0604020202020204" pitchFamily="34" charset="0"/>
                    <a:cs typeface="Arial" panose="020B0604020202020204" pitchFamily="34" charset="0"/>
                  </a:endParaRPr>
                </a:p>
              </p:txBody>
            </p:sp>
            <p:sp>
              <p:nvSpPr>
                <p:cNvPr id="73" name="Text Box 32">
                  <a:extLst>
                    <a:ext uri="{FF2B5EF4-FFF2-40B4-BE49-F238E27FC236}">
                      <a16:creationId xmlns:a16="http://schemas.microsoft.com/office/drawing/2014/main" id="{E84B26F6-45A0-46E1-B49B-0B23FCF325BA}"/>
                    </a:ext>
                  </a:extLst>
                </p:cNvPr>
                <p:cNvSpPr txBox="1">
                  <a:spLocks noChangeArrowheads="1"/>
                </p:cNvSpPr>
                <p:nvPr/>
              </p:nvSpPr>
              <p:spPr bwMode="auto">
                <a:xfrm>
                  <a:off x="3527" y="1392"/>
                  <a:ext cx="771" cy="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lgn="ctr">
                      <a:solidFill>
                        <a:srgbClr val="000000"/>
                      </a:solidFill>
                      <a:miter lim="800000"/>
                      <a:headEnd/>
                      <a:tailEnd/>
                    </a14:hiddenLine>
                  </a:ext>
                </a:extLst>
              </p:spPr>
              <p:txBody>
                <a:bodyPr lIns="104105" tIns="52052" rIns="104105" bIns="52052">
                  <a:spAutoFit/>
                </a:bodyPr>
                <a:lstStyle>
                  <a:lvl1pPr defTabSz="1042988">
                    <a:defRPr kumimoji="1">
                      <a:solidFill>
                        <a:schemeClr val="tx1"/>
                      </a:solidFill>
                      <a:latin typeface="휴먼엑스포" panose="02030504000101010101" pitchFamily="18" charset="-127"/>
                      <a:ea typeface="휴먼엑스포" panose="02030504000101010101" pitchFamily="18" charset="-127"/>
                    </a:defRPr>
                  </a:lvl1pPr>
                  <a:lvl2pPr marL="847725" indent="-325438" defTabSz="1042988">
                    <a:defRPr kumimoji="1">
                      <a:solidFill>
                        <a:schemeClr val="tx1"/>
                      </a:solidFill>
                      <a:latin typeface="휴먼엑스포" panose="02030504000101010101" pitchFamily="18" charset="-127"/>
                      <a:ea typeface="휴먼엑스포" panose="02030504000101010101" pitchFamily="18" charset="-127"/>
                    </a:defRPr>
                  </a:lvl2pPr>
                  <a:lvl3pPr marL="1303338" indent="-260350" defTabSz="1042988">
                    <a:defRPr kumimoji="1">
                      <a:solidFill>
                        <a:schemeClr val="tx1"/>
                      </a:solidFill>
                      <a:latin typeface="휴먼엑스포" panose="02030504000101010101" pitchFamily="18" charset="-127"/>
                      <a:ea typeface="휴먼엑스포" panose="02030504000101010101" pitchFamily="18" charset="-127"/>
                    </a:defRPr>
                  </a:lvl3pPr>
                  <a:lvl4pPr marL="1825625" indent="-260350" defTabSz="1042988">
                    <a:defRPr kumimoji="1">
                      <a:solidFill>
                        <a:schemeClr val="tx1"/>
                      </a:solidFill>
                      <a:latin typeface="휴먼엑스포" panose="02030504000101010101" pitchFamily="18" charset="-127"/>
                      <a:ea typeface="휴먼엑스포" panose="02030504000101010101" pitchFamily="18" charset="-127"/>
                    </a:defRPr>
                  </a:lvl4pPr>
                  <a:lvl5pPr marL="2344738" indent="-258763" defTabSz="1042988">
                    <a:defRPr kumimoji="1">
                      <a:solidFill>
                        <a:schemeClr val="tx1"/>
                      </a:solidFill>
                      <a:latin typeface="휴먼엑스포" panose="02030504000101010101" pitchFamily="18" charset="-127"/>
                      <a:ea typeface="휴먼엑스포" panose="02030504000101010101" pitchFamily="18" charset="-127"/>
                    </a:defRPr>
                  </a:lvl5pPr>
                  <a:lvl6pPr marL="2801938" indent="-258763" defTabSz="1042988" fontAlgn="base">
                    <a:spcBef>
                      <a:spcPct val="0"/>
                    </a:spcBef>
                    <a:spcAft>
                      <a:spcPct val="0"/>
                    </a:spcAft>
                    <a:defRPr kumimoji="1">
                      <a:solidFill>
                        <a:schemeClr val="tx1"/>
                      </a:solidFill>
                      <a:latin typeface="휴먼엑스포" panose="02030504000101010101" pitchFamily="18" charset="-127"/>
                      <a:ea typeface="휴먼엑스포" panose="02030504000101010101" pitchFamily="18" charset="-127"/>
                    </a:defRPr>
                  </a:lvl6pPr>
                  <a:lvl7pPr marL="3259138" indent="-258763" defTabSz="1042988" fontAlgn="base">
                    <a:spcBef>
                      <a:spcPct val="0"/>
                    </a:spcBef>
                    <a:spcAft>
                      <a:spcPct val="0"/>
                    </a:spcAft>
                    <a:defRPr kumimoji="1">
                      <a:solidFill>
                        <a:schemeClr val="tx1"/>
                      </a:solidFill>
                      <a:latin typeface="휴먼엑스포" panose="02030504000101010101" pitchFamily="18" charset="-127"/>
                      <a:ea typeface="휴먼엑스포" panose="02030504000101010101" pitchFamily="18" charset="-127"/>
                    </a:defRPr>
                  </a:lvl7pPr>
                  <a:lvl8pPr marL="3716338" indent="-258763" defTabSz="1042988" fontAlgn="base">
                    <a:spcBef>
                      <a:spcPct val="0"/>
                    </a:spcBef>
                    <a:spcAft>
                      <a:spcPct val="0"/>
                    </a:spcAft>
                    <a:defRPr kumimoji="1">
                      <a:solidFill>
                        <a:schemeClr val="tx1"/>
                      </a:solidFill>
                      <a:latin typeface="휴먼엑스포" panose="02030504000101010101" pitchFamily="18" charset="-127"/>
                      <a:ea typeface="휴먼엑스포" panose="02030504000101010101" pitchFamily="18" charset="-127"/>
                    </a:defRPr>
                  </a:lvl8pPr>
                  <a:lvl9pPr marL="4173538" indent="-258763" defTabSz="1042988" fontAlgn="base">
                    <a:spcBef>
                      <a:spcPct val="0"/>
                    </a:spcBef>
                    <a:spcAft>
                      <a:spcPct val="0"/>
                    </a:spcAft>
                    <a:defRPr kumimoji="1">
                      <a:solidFill>
                        <a:schemeClr val="tx1"/>
                      </a:solidFill>
                      <a:latin typeface="휴먼엑스포" panose="02030504000101010101" pitchFamily="18" charset="-127"/>
                      <a:ea typeface="휴먼엑스포" panose="02030504000101010101" pitchFamily="18" charset="-127"/>
                    </a:defRPr>
                  </a:lvl9pPr>
                </a:lstStyle>
                <a:p>
                  <a:pPr algn="ctr" eaLnBrk="0" hangingPunct="0"/>
                  <a:r>
                    <a:rPr lang="en-US" altLang="ko-KR" sz="2000" b="1" dirty="0">
                      <a:solidFill>
                        <a:srgbClr val="FFFF99"/>
                      </a:solidFill>
                      <a:latin typeface="Arial" panose="020B0604020202020204" pitchFamily="34" charset="0"/>
                      <a:cs typeface="Arial" panose="020B0604020202020204" pitchFamily="34" charset="0"/>
                    </a:rPr>
                    <a:t>Head /</a:t>
                  </a:r>
                </a:p>
                <a:p>
                  <a:pPr algn="ctr" eaLnBrk="0" hangingPunct="0"/>
                  <a:r>
                    <a:rPr lang="en-US" altLang="ko-KR" sz="2000" b="1" dirty="0">
                      <a:solidFill>
                        <a:srgbClr val="FFFF99"/>
                      </a:solidFill>
                      <a:latin typeface="Arial" panose="020B0604020202020204" pitchFamily="34" charset="0"/>
                      <a:cs typeface="Arial" panose="020B0604020202020204" pitchFamily="34" charset="0"/>
                    </a:rPr>
                    <a:t> Head</a:t>
                  </a:r>
                </a:p>
              </p:txBody>
            </p:sp>
          </p:grpSp>
          <p:grpSp>
            <p:nvGrpSpPr>
              <p:cNvPr id="63" name="Group 36">
                <a:extLst>
                  <a:ext uri="{FF2B5EF4-FFF2-40B4-BE49-F238E27FC236}">
                    <a16:creationId xmlns:a16="http://schemas.microsoft.com/office/drawing/2014/main" id="{6D6E832D-C8AB-49CD-A851-77AA7B9914BF}"/>
                  </a:ext>
                </a:extLst>
              </p:cNvPr>
              <p:cNvGrpSpPr>
                <a:grpSpLocks/>
              </p:cNvGrpSpPr>
              <p:nvPr/>
            </p:nvGrpSpPr>
            <p:grpSpPr bwMode="auto">
              <a:xfrm>
                <a:off x="3231" y="1977"/>
                <a:ext cx="1306" cy="545"/>
                <a:chOff x="3231" y="1977"/>
                <a:chExt cx="1306" cy="545"/>
              </a:xfrm>
            </p:grpSpPr>
            <p:sp>
              <p:nvSpPr>
                <p:cNvPr id="67" name="AutoShape 37">
                  <a:extLst>
                    <a:ext uri="{FF2B5EF4-FFF2-40B4-BE49-F238E27FC236}">
                      <a16:creationId xmlns:a16="http://schemas.microsoft.com/office/drawing/2014/main" id="{4B2037AC-EFC4-435D-A957-D19856CA3F86}"/>
                    </a:ext>
                  </a:extLst>
                </p:cNvPr>
                <p:cNvSpPr>
                  <a:spLocks noChangeArrowheads="1"/>
                </p:cNvSpPr>
                <p:nvPr/>
              </p:nvSpPr>
              <p:spPr bwMode="auto">
                <a:xfrm>
                  <a:off x="3231" y="1977"/>
                  <a:ext cx="1306" cy="545"/>
                </a:xfrm>
                <a:prstGeom prst="homePlate">
                  <a:avLst>
                    <a:gd name="adj" fmla="val 23985"/>
                  </a:avLst>
                </a:prstGeom>
                <a:gradFill rotWithShape="1">
                  <a:gsLst>
                    <a:gs pos="0">
                      <a:schemeClr val="accent2"/>
                    </a:gs>
                    <a:gs pos="100000">
                      <a:srgbClr val="99520B"/>
                    </a:gs>
                  </a:gsLst>
                  <a:lin ang="18900000" scaled="1"/>
                </a:gradFill>
                <a:ln>
                  <a:noFill/>
                </a:ln>
                <a:effectLst>
                  <a:outerShdw dist="53882" dir="2700000" algn="ctr" rotWithShape="0">
                    <a:schemeClr val="bg2"/>
                  </a:outerShdw>
                </a:effectLst>
                <a:extLst>
                  <a:ext uri="{91240B29-F687-4F45-9708-019B960494DF}">
                    <a14:hiddenLine xmlns:a14="http://schemas.microsoft.com/office/drawing/2010/main" w="28575">
                      <a:solidFill>
                        <a:srgbClr val="000000"/>
                      </a:solidFill>
                      <a:miter lim="800000"/>
                      <a:headEnd/>
                      <a:tailEnd/>
                    </a14:hiddenLine>
                  </a:ext>
                </a:extLst>
              </p:spPr>
              <p:txBody>
                <a:bodyPr wrap="none" lIns="104105" tIns="52052" rIns="104105" bIns="52052" anchor="ctr"/>
                <a:lstStyle>
                  <a:lvl1pPr defTabSz="1042988">
                    <a:defRPr kumimoji="1">
                      <a:solidFill>
                        <a:schemeClr val="tx1"/>
                      </a:solidFill>
                      <a:latin typeface="휴먼엑스포" panose="02030504000101010101" pitchFamily="18" charset="-127"/>
                      <a:ea typeface="휴먼엑스포" panose="02030504000101010101" pitchFamily="18" charset="-127"/>
                    </a:defRPr>
                  </a:lvl1pPr>
                  <a:lvl2pPr marL="847725" indent="-325438" defTabSz="1042988">
                    <a:defRPr kumimoji="1">
                      <a:solidFill>
                        <a:schemeClr val="tx1"/>
                      </a:solidFill>
                      <a:latin typeface="휴먼엑스포" panose="02030504000101010101" pitchFamily="18" charset="-127"/>
                      <a:ea typeface="휴먼엑스포" panose="02030504000101010101" pitchFamily="18" charset="-127"/>
                    </a:defRPr>
                  </a:lvl2pPr>
                  <a:lvl3pPr marL="1303338" indent="-260350" defTabSz="1042988">
                    <a:defRPr kumimoji="1">
                      <a:solidFill>
                        <a:schemeClr val="tx1"/>
                      </a:solidFill>
                      <a:latin typeface="휴먼엑스포" panose="02030504000101010101" pitchFamily="18" charset="-127"/>
                      <a:ea typeface="휴먼엑스포" panose="02030504000101010101" pitchFamily="18" charset="-127"/>
                    </a:defRPr>
                  </a:lvl3pPr>
                  <a:lvl4pPr marL="1825625" indent="-260350" defTabSz="1042988">
                    <a:defRPr kumimoji="1">
                      <a:solidFill>
                        <a:schemeClr val="tx1"/>
                      </a:solidFill>
                      <a:latin typeface="휴먼엑스포" panose="02030504000101010101" pitchFamily="18" charset="-127"/>
                      <a:ea typeface="휴먼엑스포" panose="02030504000101010101" pitchFamily="18" charset="-127"/>
                    </a:defRPr>
                  </a:lvl4pPr>
                  <a:lvl5pPr marL="2344738" indent="-258763" defTabSz="1042988">
                    <a:defRPr kumimoji="1">
                      <a:solidFill>
                        <a:schemeClr val="tx1"/>
                      </a:solidFill>
                      <a:latin typeface="휴먼엑스포" panose="02030504000101010101" pitchFamily="18" charset="-127"/>
                      <a:ea typeface="휴먼엑스포" panose="02030504000101010101" pitchFamily="18" charset="-127"/>
                    </a:defRPr>
                  </a:lvl5pPr>
                  <a:lvl6pPr marL="2801938" indent="-258763" defTabSz="1042988" fontAlgn="base">
                    <a:spcBef>
                      <a:spcPct val="0"/>
                    </a:spcBef>
                    <a:spcAft>
                      <a:spcPct val="0"/>
                    </a:spcAft>
                    <a:defRPr kumimoji="1">
                      <a:solidFill>
                        <a:schemeClr val="tx1"/>
                      </a:solidFill>
                      <a:latin typeface="휴먼엑스포" panose="02030504000101010101" pitchFamily="18" charset="-127"/>
                      <a:ea typeface="휴먼엑스포" panose="02030504000101010101" pitchFamily="18" charset="-127"/>
                    </a:defRPr>
                  </a:lvl6pPr>
                  <a:lvl7pPr marL="3259138" indent="-258763" defTabSz="1042988" fontAlgn="base">
                    <a:spcBef>
                      <a:spcPct val="0"/>
                    </a:spcBef>
                    <a:spcAft>
                      <a:spcPct val="0"/>
                    </a:spcAft>
                    <a:defRPr kumimoji="1">
                      <a:solidFill>
                        <a:schemeClr val="tx1"/>
                      </a:solidFill>
                      <a:latin typeface="휴먼엑스포" panose="02030504000101010101" pitchFamily="18" charset="-127"/>
                      <a:ea typeface="휴먼엑스포" panose="02030504000101010101" pitchFamily="18" charset="-127"/>
                    </a:defRPr>
                  </a:lvl7pPr>
                  <a:lvl8pPr marL="3716338" indent="-258763" defTabSz="1042988" fontAlgn="base">
                    <a:spcBef>
                      <a:spcPct val="0"/>
                    </a:spcBef>
                    <a:spcAft>
                      <a:spcPct val="0"/>
                    </a:spcAft>
                    <a:defRPr kumimoji="1">
                      <a:solidFill>
                        <a:schemeClr val="tx1"/>
                      </a:solidFill>
                      <a:latin typeface="휴먼엑스포" panose="02030504000101010101" pitchFamily="18" charset="-127"/>
                      <a:ea typeface="휴먼엑스포" panose="02030504000101010101" pitchFamily="18" charset="-127"/>
                    </a:defRPr>
                  </a:lvl8pPr>
                  <a:lvl9pPr marL="4173538" indent="-258763" defTabSz="1042988" fontAlgn="base">
                    <a:spcBef>
                      <a:spcPct val="0"/>
                    </a:spcBef>
                    <a:spcAft>
                      <a:spcPct val="0"/>
                    </a:spcAft>
                    <a:defRPr kumimoji="1">
                      <a:solidFill>
                        <a:schemeClr val="tx1"/>
                      </a:solidFill>
                      <a:latin typeface="휴먼엑스포" panose="02030504000101010101" pitchFamily="18" charset="-127"/>
                      <a:ea typeface="휴먼엑스포" panose="02030504000101010101" pitchFamily="18" charset="-127"/>
                    </a:defRPr>
                  </a:lvl9pPr>
                </a:lstStyle>
                <a:p>
                  <a:pPr algn="ctr"/>
                  <a:endParaRPr lang="ko-KR" altLang="ko-KR" sz="1600" b="1" i="1">
                    <a:solidFill>
                      <a:srgbClr val="000000"/>
                    </a:solidFill>
                    <a:latin typeface="Arial" panose="020B0604020202020204" pitchFamily="34" charset="0"/>
                    <a:cs typeface="Arial" panose="020B0604020202020204" pitchFamily="34" charset="0"/>
                  </a:endParaRPr>
                </a:p>
              </p:txBody>
            </p:sp>
            <p:sp>
              <p:nvSpPr>
                <p:cNvPr id="68" name="Text Box 38">
                  <a:extLst>
                    <a:ext uri="{FF2B5EF4-FFF2-40B4-BE49-F238E27FC236}">
                      <a16:creationId xmlns:a16="http://schemas.microsoft.com/office/drawing/2014/main" id="{8A54FC4C-57F9-4423-B3E3-F2DA42186865}"/>
                    </a:ext>
                  </a:extLst>
                </p:cNvPr>
                <p:cNvSpPr txBox="1">
                  <a:spLocks noChangeArrowheads="1"/>
                </p:cNvSpPr>
                <p:nvPr/>
              </p:nvSpPr>
              <p:spPr bwMode="auto">
                <a:xfrm>
                  <a:off x="3673" y="2117"/>
                  <a:ext cx="605" cy="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lgn="ctr">
                      <a:solidFill>
                        <a:srgbClr val="000000"/>
                      </a:solidFill>
                      <a:miter lim="800000"/>
                      <a:headEnd/>
                      <a:tailEnd/>
                    </a14:hiddenLine>
                  </a:ext>
                </a:extLst>
              </p:spPr>
              <p:txBody>
                <a:bodyPr wrap="none" lIns="104105" tIns="52052" rIns="104105" bIns="52052">
                  <a:spAutoFit/>
                </a:bodyPr>
                <a:lstStyle>
                  <a:lvl1pPr defTabSz="1042988">
                    <a:defRPr kumimoji="1">
                      <a:solidFill>
                        <a:schemeClr val="tx1"/>
                      </a:solidFill>
                      <a:latin typeface="휴먼엑스포" panose="02030504000101010101" pitchFamily="18" charset="-127"/>
                      <a:ea typeface="휴먼엑스포" panose="02030504000101010101" pitchFamily="18" charset="-127"/>
                    </a:defRPr>
                  </a:lvl1pPr>
                  <a:lvl2pPr marL="847725" indent="-325438" defTabSz="1042988">
                    <a:defRPr kumimoji="1">
                      <a:solidFill>
                        <a:schemeClr val="tx1"/>
                      </a:solidFill>
                      <a:latin typeface="휴먼엑스포" panose="02030504000101010101" pitchFamily="18" charset="-127"/>
                      <a:ea typeface="휴먼엑스포" panose="02030504000101010101" pitchFamily="18" charset="-127"/>
                    </a:defRPr>
                  </a:lvl2pPr>
                  <a:lvl3pPr marL="1303338" indent="-260350" defTabSz="1042988">
                    <a:defRPr kumimoji="1">
                      <a:solidFill>
                        <a:schemeClr val="tx1"/>
                      </a:solidFill>
                      <a:latin typeface="휴먼엑스포" panose="02030504000101010101" pitchFamily="18" charset="-127"/>
                      <a:ea typeface="휴먼엑스포" panose="02030504000101010101" pitchFamily="18" charset="-127"/>
                    </a:defRPr>
                  </a:lvl3pPr>
                  <a:lvl4pPr marL="1825625" indent="-260350" defTabSz="1042988">
                    <a:defRPr kumimoji="1">
                      <a:solidFill>
                        <a:schemeClr val="tx1"/>
                      </a:solidFill>
                      <a:latin typeface="휴먼엑스포" panose="02030504000101010101" pitchFamily="18" charset="-127"/>
                      <a:ea typeface="휴먼엑스포" panose="02030504000101010101" pitchFamily="18" charset="-127"/>
                    </a:defRPr>
                  </a:lvl4pPr>
                  <a:lvl5pPr marL="2344738" indent="-258763" defTabSz="1042988">
                    <a:defRPr kumimoji="1">
                      <a:solidFill>
                        <a:schemeClr val="tx1"/>
                      </a:solidFill>
                      <a:latin typeface="휴먼엑스포" panose="02030504000101010101" pitchFamily="18" charset="-127"/>
                      <a:ea typeface="휴먼엑스포" panose="02030504000101010101" pitchFamily="18" charset="-127"/>
                    </a:defRPr>
                  </a:lvl5pPr>
                  <a:lvl6pPr marL="2801938" indent="-258763" defTabSz="1042988" fontAlgn="base">
                    <a:spcBef>
                      <a:spcPct val="0"/>
                    </a:spcBef>
                    <a:spcAft>
                      <a:spcPct val="0"/>
                    </a:spcAft>
                    <a:defRPr kumimoji="1">
                      <a:solidFill>
                        <a:schemeClr val="tx1"/>
                      </a:solidFill>
                      <a:latin typeface="휴먼엑스포" panose="02030504000101010101" pitchFamily="18" charset="-127"/>
                      <a:ea typeface="휴먼엑스포" panose="02030504000101010101" pitchFamily="18" charset="-127"/>
                    </a:defRPr>
                  </a:lvl6pPr>
                  <a:lvl7pPr marL="3259138" indent="-258763" defTabSz="1042988" fontAlgn="base">
                    <a:spcBef>
                      <a:spcPct val="0"/>
                    </a:spcBef>
                    <a:spcAft>
                      <a:spcPct val="0"/>
                    </a:spcAft>
                    <a:defRPr kumimoji="1">
                      <a:solidFill>
                        <a:schemeClr val="tx1"/>
                      </a:solidFill>
                      <a:latin typeface="휴먼엑스포" panose="02030504000101010101" pitchFamily="18" charset="-127"/>
                      <a:ea typeface="휴먼엑스포" panose="02030504000101010101" pitchFamily="18" charset="-127"/>
                    </a:defRPr>
                  </a:lvl7pPr>
                  <a:lvl8pPr marL="3716338" indent="-258763" defTabSz="1042988" fontAlgn="base">
                    <a:spcBef>
                      <a:spcPct val="0"/>
                    </a:spcBef>
                    <a:spcAft>
                      <a:spcPct val="0"/>
                    </a:spcAft>
                    <a:defRPr kumimoji="1">
                      <a:solidFill>
                        <a:schemeClr val="tx1"/>
                      </a:solidFill>
                      <a:latin typeface="휴먼엑스포" panose="02030504000101010101" pitchFamily="18" charset="-127"/>
                      <a:ea typeface="휴먼엑스포" panose="02030504000101010101" pitchFamily="18" charset="-127"/>
                    </a:defRPr>
                  </a:lvl8pPr>
                  <a:lvl9pPr marL="4173538" indent="-258763" defTabSz="1042988" fontAlgn="base">
                    <a:spcBef>
                      <a:spcPct val="0"/>
                    </a:spcBef>
                    <a:spcAft>
                      <a:spcPct val="0"/>
                    </a:spcAft>
                    <a:defRPr kumimoji="1">
                      <a:solidFill>
                        <a:schemeClr val="tx1"/>
                      </a:solidFill>
                      <a:latin typeface="휴먼엑스포" panose="02030504000101010101" pitchFamily="18" charset="-127"/>
                      <a:ea typeface="휴먼엑스포" panose="02030504000101010101" pitchFamily="18" charset="-127"/>
                    </a:defRPr>
                  </a:lvl9pPr>
                </a:lstStyle>
                <a:p>
                  <a:pPr algn="ctr" eaLnBrk="0" hangingPunct="0">
                    <a:lnSpc>
                      <a:spcPct val="90000"/>
                    </a:lnSpc>
                  </a:pPr>
                  <a:r>
                    <a:rPr lang="en-US" altLang="ko-KR" b="1" dirty="0">
                      <a:solidFill>
                        <a:schemeClr val="bg1"/>
                      </a:solidFill>
                      <a:latin typeface="Arial" panose="020B0604020202020204" pitchFamily="34" charset="0"/>
                      <a:cs typeface="Arial" panose="020B0604020202020204" pitchFamily="34" charset="0"/>
                    </a:rPr>
                    <a:t>Human</a:t>
                  </a:r>
                  <a:endParaRPr lang="ko-KR" altLang="en-US" b="1" dirty="0">
                    <a:solidFill>
                      <a:schemeClr val="bg1"/>
                    </a:solidFill>
                    <a:latin typeface="Arial" panose="020B0604020202020204" pitchFamily="34" charset="0"/>
                    <a:cs typeface="Arial" panose="020B0604020202020204" pitchFamily="34" charset="0"/>
                  </a:endParaRPr>
                </a:p>
              </p:txBody>
            </p:sp>
          </p:grpSp>
          <p:sp>
            <p:nvSpPr>
              <p:cNvPr id="65" name="AutoShape 40">
                <a:extLst>
                  <a:ext uri="{FF2B5EF4-FFF2-40B4-BE49-F238E27FC236}">
                    <a16:creationId xmlns:a16="http://schemas.microsoft.com/office/drawing/2014/main" id="{4D3976A4-0803-4C2F-9C33-B632E2577EAC}"/>
                  </a:ext>
                </a:extLst>
              </p:cNvPr>
              <p:cNvSpPr>
                <a:spLocks noChangeArrowheads="1"/>
              </p:cNvSpPr>
              <p:nvPr/>
            </p:nvSpPr>
            <p:spPr bwMode="auto">
              <a:xfrm>
                <a:off x="3241" y="2652"/>
                <a:ext cx="1306" cy="541"/>
              </a:xfrm>
              <a:prstGeom prst="homePlate">
                <a:avLst>
                  <a:gd name="adj" fmla="val 24163"/>
                </a:avLst>
              </a:prstGeom>
              <a:gradFill rotWithShape="1">
                <a:gsLst>
                  <a:gs pos="0">
                    <a:schemeClr val="bg1"/>
                  </a:gs>
                  <a:gs pos="100000">
                    <a:schemeClr val="accent2"/>
                  </a:gs>
                </a:gsLst>
                <a:lin ang="18900000" scaled="1"/>
              </a:gradFill>
              <a:ln>
                <a:noFill/>
              </a:ln>
              <a:effectLst>
                <a:outerShdw dist="53882" dir="2700000" algn="ctr" rotWithShape="0">
                  <a:schemeClr val="bg2"/>
                </a:outerShdw>
              </a:effectLst>
              <a:extLst>
                <a:ext uri="{91240B29-F687-4F45-9708-019B960494DF}">
                  <a14:hiddenLine xmlns:a14="http://schemas.microsoft.com/office/drawing/2010/main" w="28575">
                    <a:solidFill>
                      <a:srgbClr val="000000"/>
                    </a:solidFill>
                    <a:miter lim="800000"/>
                    <a:headEnd/>
                    <a:tailEnd/>
                  </a14:hiddenLine>
                </a:ext>
              </a:extLst>
            </p:spPr>
            <p:txBody>
              <a:bodyPr wrap="none" lIns="104105" tIns="52052" rIns="104105" bIns="52052" anchor="ctr"/>
              <a:lstStyle>
                <a:lvl1pPr defTabSz="1042988">
                  <a:defRPr kumimoji="1">
                    <a:solidFill>
                      <a:schemeClr val="tx1"/>
                    </a:solidFill>
                    <a:latin typeface="휴먼엑스포" panose="02030504000101010101" pitchFamily="18" charset="-127"/>
                    <a:ea typeface="휴먼엑스포" panose="02030504000101010101" pitchFamily="18" charset="-127"/>
                  </a:defRPr>
                </a:lvl1pPr>
                <a:lvl2pPr marL="847725" indent="-325438" defTabSz="1042988">
                  <a:defRPr kumimoji="1">
                    <a:solidFill>
                      <a:schemeClr val="tx1"/>
                    </a:solidFill>
                    <a:latin typeface="휴먼엑스포" panose="02030504000101010101" pitchFamily="18" charset="-127"/>
                    <a:ea typeface="휴먼엑스포" panose="02030504000101010101" pitchFamily="18" charset="-127"/>
                  </a:defRPr>
                </a:lvl2pPr>
                <a:lvl3pPr marL="1303338" indent="-260350" defTabSz="1042988">
                  <a:defRPr kumimoji="1">
                    <a:solidFill>
                      <a:schemeClr val="tx1"/>
                    </a:solidFill>
                    <a:latin typeface="휴먼엑스포" panose="02030504000101010101" pitchFamily="18" charset="-127"/>
                    <a:ea typeface="휴먼엑스포" panose="02030504000101010101" pitchFamily="18" charset="-127"/>
                  </a:defRPr>
                </a:lvl3pPr>
                <a:lvl4pPr marL="1825625" indent="-260350" defTabSz="1042988">
                  <a:defRPr kumimoji="1">
                    <a:solidFill>
                      <a:schemeClr val="tx1"/>
                    </a:solidFill>
                    <a:latin typeface="휴먼엑스포" panose="02030504000101010101" pitchFamily="18" charset="-127"/>
                    <a:ea typeface="휴먼엑스포" panose="02030504000101010101" pitchFamily="18" charset="-127"/>
                  </a:defRPr>
                </a:lvl4pPr>
                <a:lvl5pPr marL="2344738" indent="-258763" defTabSz="1042988">
                  <a:defRPr kumimoji="1">
                    <a:solidFill>
                      <a:schemeClr val="tx1"/>
                    </a:solidFill>
                    <a:latin typeface="휴먼엑스포" panose="02030504000101010101" pitchFamily="18" charset="-127"/>
                    <a:ea typeface="휴먼엑스포" panose="02030504000101010101" pitchFamily="18" charset="-127"/>
                  </a:defRPr>
                </a:lvl5pPr>
                <a:lvl6pPr marL="2801938" indent="-258763" defTabSz="1042988" fontAlgn="base">
                  <a:spcBef>
                    <a:spcPct val="0"/>
                  </a:spcBef>
                  <a:spcAft>
                    <a:spcPct val="0"/>
                  </a:spcAft>
                  <a:defRPr kumimoji="1">
                    <a:solidFill>
                      <a:schemeClr val="tx1"/>
                    </a:solidFill>
                    <a:latin typeface="휴먼엑스포" panose="02030504000101010101" pitchFamily="18" charset="-127"/>
                    <a:ea typeface="휴먼엑스포" panose="02030504000101010101" pitchFamily="18" charset="-127"/>
                  </a:defRPr>
                </a:lvl6pPr>
                <a:lvl7pPr marL="3259138" indent="-258763" defTabSz="1042988" fontAlgn="base">
                  <a:spcBef>
                    <a:spcPct val="0"/>
                  </a:spcBef>
                  <a:spcAft>
                    <a:spcPct val="0"/>
                  </a:spcAft>
                  <a:defRPr kumimoji="1">
                    <a:solidFill>
                      <a:schemeClr val="tx1"/>
                    </a:solidFill>
                    <a:latin typeface="휴먼엑스포" panose="02030504000101010101" pitchFamily="18" charset="-127"/>
                    <a:ea typeface="휴먼엑스포" panose="02030504000101010101" pitchFamily="18" charset="-127"/>
                  </a:defRPr>
                </a:lvl7pPr>
                <a:lvl8pPr marL="3716338" indent="-258763" defTabSz="1042988" fontAlgn="base">
                  <a:spcBef>
                    <a:spcPct val="0"/>
                  </a:spcBef>
                  <a:spcAft>
                    <a:spcPct val="0"/>
                  </a:spcAft>
                  <a:defRPr kumimoji="1">
                    <a:solidFill>
                      <a:schemeClr val="tx1"/>
                    </a:solidFill>
                    <a:latin typeface="휴먼엑스포" panose="02030504000101010101" pitchFamily="18" charset="-127"/>
                    <a:ea typeface="휴먼엑스포" panose="02030504000101010101" pitchFamily="18" charset="-127"/>
                  </a:defRPr>
                </a:lvl8pPr>
                <a:lvl9pPr marL="4173538" indent="-258763" defTabSz="1042988" fontAlgn="base">
                  <a:spcBef>
                    <a:spcPct val="0"/>
                  </a:spcBef>
                  <a:spcAft>
                    <a:spcPct val="0"/>
                  </a:spcAft>
                  <a:defRPr kumimoji="1">
                    <a:solidFill>
                      <a:schemeClr val="tx1"/>
                    </a:solidFill>
                    <a:latin typeface="휴먼엑스포" panose="02030504000101010101" pitchFamily="18" charset="-127"/>
                    <a:ea typeface="휴먼엑스포" panose="02030504000101010101" pitchFamily="18" charset="-127"/>
                  </a:defRPr>
                </a:lvl9pPr>
              </a:lstStyle>
              <a:p>
                <a:pPr algn="ctr"/>
                <a:endParaRPr lang="ko-KR" altLang="ko-KR" sz="1600" b="1" i="1">
                  <a:solidFill>
                    <a:srgbClr val="000000"/>
                  </a:solidFill>
                  <a:latin typeface="Arial" panose="020B0604020202020204" pitchFamily="34" charset="0"/>
                  <a:cs typeface="Arial" panose="020B0604020202020204" pitchFamily="34" charset="0"/>
                </a:endParaRPr>
              </a:p>
            </p:txBody>
          </p:sp>
        </p:grpSp>
      </p:grpSp>
      <p:grpSp>
        <p:nvGrpSpPr>
          <p:cNvPr id="76" name="Group 42">
            <a:extLst>
              <a:ext uri="{FF2B5EF4-FFF2-40B4-BE49-F238E27FC236}">
                <a16:creationId xmlns:a16="http://schemas.microsoft.com/office/drawing/2014/main" id="{5952978F-9693-43F7-B870-B290DEF45A07}"/>
              </a:ext>
            </a:extLst>
          </p:cNvPr>
          <p:cNvGrpSpPr>
            <a:grpSpLocks/>
          </p:cNvGrpSpPr>
          <p:nvPr/>
        </p:nvGrpSpPr>
        <p:grpSpPr bwMode="auto">
          <a:xfrm>
            <a:off x="3758853" y="2337282"/>
            <a:ext cx="2711181" cy="3154814"/>
            <a:chOff x="2198" y="1390"/>
            <a:chExt cx="1460" cy="1803"/>
          </a:xfrm>
        </p:grpSpPr>
        <p:grpSp>
          <p:nvGrpSpPr>
            <p:cNvPr id="77" name="Group 43">
              <a:extLst>
                <a:ext uri="{FF2B5EF4-FFF2-40B4-BE49-F238E27FC236}">
                  <a16:creationId xmlns:a16="http://schemas.microsoft.com/office/drawing/2014/main" id="{917D9905-EE65-444F-8822-84594E128B7C}"/>
                </a:ext>
              </a:extLst>
            </p:cNvPr>
            <p:cNvGrpSpPr>
              <a:grpSpLocks/>
            </p:cNvGrpSpPr>
            <p:nvPr/>
          </p:nvGrpSpPr>
          <p:grpSpPr bwMode="auto">
            <a:xfrm>
              <a:off x="2526" y="1390"/>
              <a:ext cx="961" cy="414"/>
              <a:chOff x="2526" y="1390"/>
              <a:chExt cx="961" cy="414"/>
            </a:xfrm>
          </p:grpSpPr>
          <p:sp>
            <p:nvSpPr>
              <p:cNvPr id="89" name="AutoShape 44">
                <a:extLst>
                  <a:ext uri="{FF2B5EF4-FFF2-40B4-BE49-F238E27FC236}">
                    <a16:creationId xmlns:a16="http://schemas.microsoft.com/office/drawing/2014/main" id="{DC53BD3E-C3EB-4278-8E26-E64A63EE8353}"/>
                  </a:ext>
                </a:extLst>
              </p:cNvPr>
              <p:cNvSpPr>
                <a:spLocks noChangeArrowheads="1"/>
              </p:cNvSpPr>
              <p:nvPr/>
            </p:nvSpPr>
            <p:spPr bwMode="auto">
              <a:xfrm>
                <a:off x="2526" y="1390"/>
                <a:ext cx="961" cy="407"/>
              </a:xfrm>
              <a:prstGeom prst="homePlate">
                <a:avLst>
                  <a:gd name="adj" fmla="val 44474"/>
                </a:avLst>
              </a:prstGeom>
              <a:gradFill rotWithShape="0">
                <a:gsLst>
                  <a:gs pos="0">
                    <a:srgbClr val="777777"/>
                  </a:gs>
                  <a:gs pos="100000">
                    <a:srgbClr val="000000"/>
                  </a:gs>
                </a:gsLst>
                <a:lin ang="18900000" scaled="1"/>
              </a:gradFill>
              <a:ln>
                <a:noFill/>
              </a:ln>
              <a:effectLst>
                <a:outerShdw dist="45791" dir="3378596" algn="ctr" rotWithShape="0">
                  <a:schemeClr val="bg2"/>
                </a:outerShdw>
              </a:effectLst>
              <a:extLst>
                <a:ext uri="{91240B29-F687-4F45-9708-019B960494DF}">
                  <a14:hiddenLine xmlns:a14="http://schemas.microsoft.com/office/drawing/2010/main" w="28575">
                    <a:solidFill>
                      <a:srgbClr val="000000"/>
                    </a:solidFill>
                    <a:miter lim="800000"/>
                    <a:headEnd/>
                    <a:tailEnd/>
                  </a14:hiddenLine>
                </a:ext>
              </a:extLst>
            </p:spPr>
            <p:txBody>
              <a:bodyPr wrap="none" lIns="104105" tIns="52052" rIns="104105" bIns="52052" anchor="ctr"/>
              <a:lstStyle>
                <a:lvl1pPr defTabSz="1042988">
                  <a:defRPr kumimoji="1">
                    <a:solidFill>
                      <a:schemeClr val="tx1"/>
                    </a:solidFill>
                    <a:latin typeface="휴먼엑스포" panose="02030504000101010101" pitchFamily="18" charset="-127"/>
                    <a:ea typeface="휴먼엑스포" panose="02030504000101010101" pitchFamily="18" charset="-127"/>
                  </a:defRPr>
                </a:lvl1pPr>
                <a:lvl2pPr marL="847725" indent="-325438" defTabSz="1042988">
                  <a:defRPr kumimoji="1">
                    <a:solidFill>
                      <a:schemeClr val="tx1"/>
                    </a:solidFill>
                    <a:latin typeface="휴먼엑스포" panose="02030504000101010101" pitchFamily="18" charset="-127"/>
                    <a:ea typeface="휴먼엑스포" panose="02030504000101010101" pitchFamily="18" charset="-127"/>
                  </a:defRPr>
                </a:lvl2pPr>
                <a:lvl3pPr marL="1303338" indent="-260350" defTabSz="1042988">
                  <a:defRPr kumimoji="1">
                    <a:solidFill>
                      <a:schemeClr val="tx1"/>
                    </a:solidFill>
                    <a:latin typeface="휴먼엑스포" panose="02030504000101010101" pitchFamily="18" charset="-127"/>
                    <a:ea typeface="휴먼엑스포" panose="02030504000101010101" pitchFamily="18" charset="-127"/>
                  </a:defRPr>
                </a:lvl3pPr>
                <a:lvl4pPr marL="1825625" indent="-260350" defTabSz="1042988">
                  <a:defRPr kumimoji="1">
                    <a:solidFill>
                      <a:schemeClr val="tx1"/>
                    </a:solidFill>
                    <a:latin typeface="휴먼엑스포" panose="02030504000101010101" pitchFamily="18" charset="-127"/>
                    <a:ea typeface="휴먼엑스포" panose="02030504000101010101" pitchFamily="18" charset="-127"/>
                  </a:defRPr>
                </a:lvl4pPr>
                <a:lvl5pPr marL="2344738" indent="-258763" defTabSz="1042988">
                  <a:defRPr kumimoji="1">
                    <a:solidFill>
                      <a:schemeClr val="tx1"/>
                    </a:solidFill>
                    <a:latin typeface="휴먼엑스포" panose="02030504000101010101" pitchFamily="18" charset="-127"/>
                    <a:ea typeface="휴먼엑스포" panose="02030504000101010101" pitchFamily="18" charset="-127"/>
                  </a:defRPr>
                </a:lvl5pPr>
                <a:lvl6pPr marL="2801938" indent="-258763" defTabSz="1042988" fontAlgn="base">
                  <a:spcBef>
                    <a:spcPct val="0"/>
                  </a:spcBef>
                  <a:spcAft>
                    <a:spcPct val="0"/>
                  </a:spcAft>
                  <a:defRPr kumimoji="1">
                    <a:solidFill>
                      <a:schemeClr val="tx1"/>
                    </a:solidFill>
                    <a:latin typeface="휴먼엑스포" panose="02030504000101010101" pitchFamily="18" charset="-127"/>
                    <a:ea typeface="휴먼엑스포" panose="02030504000101010101" pitchFamily="18" charset="-127"/>
                  </a:defRPr>
                </a:lvl6pPr>
                <a:lvl7pPr marL="3259138" indent="-258763" defTabSz="1042988" fontAlgn="base">
                  <a:spcBef>
                    <a:spcPct val="0"/>
                  </a:spcBef>
                  <a:spcAft>
                    <a:spcPct val="0"/>
                  </a:spcAft>
                  <a:defRPr kumimoji="1">
                    <a:solidFill>
                      <a:schemeClr val="tx1"/>
                    </a:solidFill>
                    <a:latin typeface="휴먼엑스포" panose="02030504000101010101" pitchFamily="18" charset="-127"/>
                    <a:ea typeface="휴먼엑스포" panose="02030504000101010101" pitchFamily="18" charset="-127"/>
                  </a:defRPr>
                </a:lvl7pPr>
                <a:lvl8pPr marL="3716338" indent="-258763" defTabSz="1042988" fontAlgn="base">
                  <a:spcBef>
                    <a:spcPct val="0"/>
                  </a:spcBef>
                  <a:spcAft>
                    <a:spcPct val="0"/>
                  </a:spcAft>
                  <a:defRPr kumimoji="1">
                    <a:solidFill>
                      <a:schemeClr val="tx1"/>
                    </a:solidFill>
                    <a:latin typeface="휴먼엑스포" panose="02030504000101010101" pitchFamily="18" charset="-127"/>
                    <a:ea typeface="휴먼엑스포" panose="02030504000101010101" pitchFamily="18" charset="-127"/>
                  </a:defRPr>
                </a:lvl8pPr>
                <a:lvl9pPr marL="4173538" indent="-258763" defTabSz="1042988" fontAlgn="base">
                  <a:spcBef>
                    <a:spcPct val="0"/>
                  </a:spcBef>
                  <a:spcAft>
                    <a:spcPct val="0"/>
                  </a:spcAft>
                  <a:defRPr kumimoji="1">
                    <a:solidFill>
                      <a:schemeClr val="tx1"/>
                    </a:solidFill>
                    <a:latin typeface="휴먼엑스포" panose="02030504000101010101" pitchFamily="18" charset="-127"/>
                    <a:ea typeface="휴먼엑스포" panose="02030504000101010101" pitchFamily="18" charset="-127"/>
                  </a:defRPr>
                </a:lvl9pPr>
              </a:lstStyle>
              <a:p>
                <a:pPr algn="ctr"/>
                <a:endParaRPr lang="ko-KR" altLang="ko-KR" sz="1600" b="1" i="1">
                  <a:solidFill>
                    <a:srgbClr val="000000"/>
                  </a:solidFill>
                  <a:latin typeface="Arial" panose="020B0604020202020204" pitchFamily="34" charset="0"/>
                  <a:cs typeface="Arial" panose="020B0604020202020204" pitchFamily="34" charset="0"/>
                </a:endParaRPr>
              </a:p>
            </p:txBody>
          </p:sp>
          <p:sp>
            <p:nvSpPr>
              <p:cNvPr id="90" name="Text Box 45">
                <a:extLst>
                  <a:ext uri="{FF2B5EF4-FFF2-40B4-BE49-F238E27FC236}">
                    <a16:creationId xmlns:a16="http://schemas.microsoft.com/office/drawing/2014/main" id="{634D0CBC-89B1-4EBD-B4F0-F557C6D89B71}"/>
                  </a:ext>
                </a:extLst>
              </p:cNvPr>
              <p:cNvSpPr txBox="1">
                <a:spLocks noChangeArrowheads="1"/>
              </p:cNvSpPr>
              <p:nvPr/>
            </p:nvSpPr>
            <p:spPr bwMode="auto">
              <a:xfrm>
                <a:off x="2590" y="1392"/>
                <a:ext cx="735" cy="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lgn="ctr">
                    <a:solidFill>
                      <a:srgbClr val="000000"/>
                    </a:solidFill>
                    <a:miter lim="800000"/>
                    <a:headEnd/>
                    <a:tailEnd/>
                  </a14:hiddenLine>
                </a:ext>
              </a:extLst>
            </p:spPr>
            <p:txBody>
              <a:bodyPr wrap="square" lIns="104105" tIns="52052" rIns="104105" bIns="52052">
                <a:spAutoFit/>
              </a:bodyPr>
              <a:lstStyle>
                <a:lvl1pPr defTabSz="1042988">
                  <a:defRPr kumimoji="1">
                    <a:solidFill>
                      <a:schemeClr val="tx1"/>
                    </a:solidFill>
                    <a:latin typeface="휴먼엑스포" panose="02030504000101010101" pitchFamily="18" charset="-127"/>
                    <a:ea typeface="휴먼엑스포" panose="02030504000101010101" pitchFamily="18" charset="-127"/>
                  </a:defRPr>
                </a:lvl1pPr>
                <a:lvl2pPr marL="847725" indent="-325438" defTabSz="1042988">
                  <a:defRPr kumimoji="1">
                    <a:solidFill>
                      <a:schemeClr val="tx1"/>
                    </a:solidFill>
                    <a:latin typeface="휴먼엑스포" panose="02030504000101010101" pitchFamily="18" charset="-127"/>
                    <a:ea typeface="휴먼엑스포" panose="02030504000101010101" pitchFamily="18" charset="-127"/>
                  </a:defRPr>
                </a:lvl2pPr>
                <a:lvl3pPr marL="1303338" indent="-260350" defTabSz="1042988">
                  <a:defRPr kumimoji="1">
                    <a:solidFill>
                      <a:schemeClr val="tx1"/>
                    </a:solidFill>
                    <a:latin typeface="휴먼엑스포" panose="02030504000101010101" pitchFamily="18" charset="-127"/>
                    <a:ea typeface="휴먼엑스포" panose="02030504000101010101" pitchFamily="18" charset="-127"/>
                  </a:defRPr>
                </a:lvl3pPr>
                <a:lvl4pPr marL="1825625" indent="-260350" defTabSz="1042988">
                  <a:defRPr kumimoji="1">
                    <a:solidFill>
                      <a:schemeClr val="tx1"/>
                    </a:solidFill>
                    <a:latin typeface="휴먼엑스포" panose="02030504000101010101" pitchFamily="18" charset="-127"/>
                    <a:ea typeface="휴먼엑스포" panose="02030504000101010101" pitchFamily="18" charset="-127"/>
                  </a:defRPr>
                </a:lvl4pPr>
                <a:lvl5pPr marL="2344738" indent="-258763" defTabSz="1042988">
                  <a:defRPr kumimoji="1">
                    <a:solidFill>
                      <a:schemeClr val="tx1"/>
                    </a:solidFill>
                    <a:latin typeface="휴먼엑스포" panose="02030504000101010101" pitchFamily="18" charset="-127"/>
                    <a:ea typeface="휴먼엑스포" panose="02030504000101010101" pitchFamily="18" charset="-127"/>
                  </a:defRPr>
                </a:lvl5pPr>
                <a:lvl6pPr marL="2801938" indent="-258763" defTabSz="1042988" fontAlgn="base">
                  <a:spcBef>
                    <a:spcPct val="0"/>
                  </a:spcBef>
                  <a:spcAft>
                    <a:spcPct val="0"/>
                  </a:spcAft>
                  <a:defRPr kumimoji="1">
                    <a:solidFill>
                      <a:schemeClr val="tx1"/>
                    </a:solidFill>
                    <a:latin typeface="휴먼엑스포" panose="02030504000101010101" pitchFamily="18" charset="-127"/>
                    <a:ea typeface="휴먼엑스포" panose="02030504000101010101" pitchFamily="18" charset="-127"/>
                  </a:defRPr>
                </a:lvl6pPr>
                <a:lvl7pPr marL="3259138" indent="-258763" defTabSz="1042988" fontAlgn="base">
                  <a:spcBef>
                    <a:spcPct val="0"/>
                  </a:spcBef>
                  <a:spcAft>
                    <a:spcPct val="0"/>
                  </a:spcAft>
                  <a:defRPr kumimoji="1">
                    <a:solidFill>
                      <a:schemeClr val="tx1"/>
                    </a:solidFill>
                    <a:latin typeface="휴먼엑스포" panose="02030504000101010101" pitchFamily="18" charset="-127"/>
                    <a:ea typeface="휴먼엑스포" panose="02030504000101010101" pitchFamily="18" charset="-127"/>
                  </a:defRPr>
                </a:lvl7pPr>
                <a:lvl8pPr marL="3716338" indent="-258763" defTabSz="1042988" fontAlgn="base">
                  <a:spcBef>
                    <a:spcPct val="0"/>
                  </a:spcBef>
                  <a:spcAft>
                    <a:spcPct val="0"/>
                  </a:spcAft>
                  <a:defRPr kumimoji="1">
                    <a:solidFill>
                      <a:schemeClr val="tx1"/>
                    </a:solidFill>
                    <a:latin typeface="휴먼엑스포" panose="02030504000101010101" pitchFamily="18" charset="-127"/>
                    <a:ea typeface="휴먼엑스포" panose="02030504000101010101" pitchFamily="18" charset="-127"/>
                  </a:defRPr>
                </a:lvl8pPr>
                <a:lvl9pPr marL="4173538" indent="-258763" defTabSz="1042988" fontAlgn="base">
                  <a:spcBef>
                    <a:spcPct val="0"/>
                  </a:spcBef>
                  <a:spcAft>
                    <a:spcPct val="0"/>
                  </a:spcAft>
                  <a:defRPr kumimoji="1">
                    <a:solidFill>
                      <a:schemeClr val="tx1"/>
                    </a:solidFill>
                    <a:latin typeface="휴먼엑스포" panose="02030504000101010101" pitchFamily="18" charset="-127"/>
                    <a:ea typeface="휴먼엑스포" panose="02030504000101010101" pitchFamily="18" charset="-127"/>
                  </a:defRPr>
                </a:lvl9pPr>
              </a:lstStyle>
              <a:p>
                <a:pPr algn="ctr" eaLnBrk="0" hangingPunct="0"/>
                <a:r>
                  <a:rPr lang="en-US" altLang="ko-KR" sz="2000" b="1" dirty="0">
                    <a:solidFill>
                      <a:srgbClr val="FFFF99"/>
                    </a:solidFill>
                    <a:latin typeface="Arial" panose="020B0604020202020204" pitchFamily="34" charset="0"/>
                    <a:cs typeface="Arial" panose="020B0604020202020204" pitchFamily="34" charset="0"/>
                  </a:rPr>
                  <a:t>Head / </a:t>
                </a:r>
              </a:p>
              <a:p>
                <a:pPr algn="ctr" eaLnBrk="0" hangingPunct="0"/>
                <a:r>
                  <a:rPr lang="en-US" altLang="ko-KR" sz="2000" b="1" dirty="0">
                    <a:solidFill>
                      <a:srgbClr val="CCFFCC"/>
                    </a:solidFill>
                    <a:latin typeface="Arial" panose="020B0604020202020204" pitchFamily="34" charset="0"/>
                    <a:cs typeface="Arial" panose="020B0604020202020204" pitchFamily="34" charset="0"/>
                  </a:rPr>
                  <a:t>Hammer</a:t>
                </a:r>
              </a:p>
            </p:txBody>
          </p:sp>
        </p:grpSp>
        <p:grpSp>
          <p:nvGrpSpPr>
            <p:cNvPr id="81" name="Group 50">
              <a:extLst>
                <a:ext uri="{FF2B5EF4-FFF2-40B4-BE49-F238E27FC236}">
                  <a16:creationId xmlns:a16="http://schemas.microsoft.com/office/drawing/2014/main" id="{2A178FF6-8A46-48A2-AFB4-318D9FBC71F6}"/>
                </a:ext>
              </a:extLst>
            </p:cNvPr>
            <p:cNvGrpSpPr>
              <a:grpSpLocks/>
            </p:cNvGrpSpPr>
            <p:nvPr/>
          </p:nvGrpSpPr>
          <p:grpSpPr bwMode="auto">
            <a:xfrm>
              <a:off x="2199" y="1972"/>
              <a:ext cx="1431" cy="544"/>
              <a:chOff x="2199" y="1972"/>
              <a:chExt cx="1431" cy="544"/>
            </a:xfrm>
          </p:grpSpPr>
          <p:sp>
            <p:nvSpPr>
              <p:cNvPr id="85" name="AutoShape 51">
                <a:extLst>
                  <a:ext uri="{FF2B5EF4-FFF2-40B4-BE49-F238E27FC236}">
                    <a16:creationId xmlns:a16="http://schemas.microsoft.com/office/drawing/2014/main" id="{07F30EF1-C964-403B-AE03-41512E0BEC6F}"/>
                  </a:ext>
                </a:extLst>
              </p:cNvPr>
              <p:cNvSpPr>
                <a:spLocks noChangeArrowheads="1"/>
              </p:cNvSpPr>
              <p:nvPr/>
            </p:nvSpPr>
            <p:spPr bwMode="auto">
              <a:xfrm>
                <a:off x="2199" y="1972"/>
                <a:ext cx="1431" cy="544"/>
              </a:xfrm>
              <a:prstGeom prst="homePlate">
                <a:avLst>
                  <a:gd name="adj" fmla="val 32827"/>
                </a:avLst>
              </a:prstGeom>
              <a:gradFill rotWithShape="0">
                <a:gsLst>
                  <a:gs pos="0">
                    <a:schemeClr val="bg2"/>
                  </a:gs>
                  <a:gs pos="100000">
                    <a:schemeClr val="tx1"/>
                  </a:gs>
                </a:gsLst>
                <a:lin ang="18900000" scaled="1"/>
              </a:gradFill>
              <a:ln>
                <a:noFill/>
              </a:ln>
              <a:effectLst>
                <a:outerShdw dist="45791" dir="3378596" algn="ctr" rotWithShape="0">
                  <a:schemeClr val="bg2"/>
                </a:outerShdw>
              </a:effectLst>
              <a:extLst>
                <a:ext uri="{91240B29-F687-4F45-9708-019B960494DF}">
                  <a14:hiddenLine xmlns:a14="http://schemas.microsoft.com/office/drawing/2010/main" w="28575">
                    <a:solidFill>
                      <a:srgbClr val="000000"/>
                    </a:solidFill>
                    <a:miter lim="800000"/>
                    <a:headEnd/>
                    <a:tailEnd/>
                  </a14:hiddenLine>
                </a:ext>
              </a:extLst>
            </p:spPr>
            <p:txBody>
              <a:bodyPr wrap="none" lIns="104105" tIns="52052" rIns="104105" bIns="52052" anchor="ctr"/>
              <a:lstStyle>
                <a:lvl1pPr defTabSz="1042988">
                  <a:defRPr kumimoji="1">
                    <a:solidFill>
                      <a:schemeClr val="tx1"/>
                    </a:solidFill>
                    <a:latin typeface="휴먼엑스포" panose="02030504000101010101" pitchFamily="18" charset="-127"/>
                    <a:ea typeface="휴먼엑스포" panose="02030504000101010101" pitchFamily="18" charset="-127"/>
                  </a:defRPr>
                </a:lvl1pPr>
                <a:lvl2pPr marL="847725" indent="-325438" defTabSz="1042988">
                  <a:defRPr kumimoji="1">
                    <a:solidFill>
                      <a:schemeClr val="tx1"/>
                    </a:solidFill>
                    <a:latin typeface="휴먼엑스포" panose="02030504000101010101" pitchFamily="18" charset="-127"/>
                    <a:ea typeface="휴먼엑스포" panose="02030504000101010101" pitchFamily="18" charset="-127"/>
                  </a:defRPr>
                </a:lvl2pPr>
                <a:lvl3pPr marL="1303338" indent="-260350" defTabSz="1042988">
                  <a:defRPr kumimoji="1">
                    <a:solidFill>
                      <a:schemeClr val="tx1"/>
                    </a:solidFill>
                    <a:latin typeface="휴먼엑스포" panose="02030504000101010101" pitchFamily="18" charset="-127"/>
                    <a:ea typeface="휴먼엑스포" panose="02030504000101010101" pitchFamily="18" charset="-127"/>
                  </a:defRPr>
                </a:lvl3pPr>
                <a:lvl4pPr marL="1825625" indent="-260350" defTabSz="1042988">
                  <a:defRPr kumimoji="1">
                    <a:solidFill>
                      <a:schemeClr val="tx1"/>
                    </a:solidFill>
                    <a:latin typeface="휴먼엑스포" panose="02030504000101010101" pitchFamily="18" charset="-127"/>
                    <a:ea typeface="휴먼엑스포" panose="02030504000101010101" pitchFamily="18" charset="-127"/>
                  </a:defRPr>
                </a:lvl4pPr>
                <a:lvl5pPr marL="2344738" indent="-258763" defTabSz="1042988">
                  <a:defRPr kumimoji="1">
                    <a:solidFill>
                      <a:schemeClr val="tx1"/>
                    </a:solidFill>
                    <a:latin typeface="휴먼엑스포" panose="02030504000101010101" pitchFamily="18" charset="-127"/>
                    <a:ea typeface="휴먼엑스포" panose="02030504000101010101" pitchFamily="18" charset="-127"/>
                  </a:defRPr>
                </a:lvl5pPr>
                <a:lvl6pPr marL="2801938" indent="-258763" defTabSz="1042988" fontAlgn="base">
                  <a:spcBef>
                    <a:spcPct val="0"/>
                  </a:spcBef>
                  <a:spcAft>
                    <a:spcPct val="0"/>
                  </a:spcAft>
                  <a:defRPr kumimoji="1">
                    <a:solidFill>
                      <a:schemeClr val="tx1"/>
                    </a:solidFill>
                    <a:latin typeface="휴먼엑스포" panose="02030504000101010101" pitchFamily="18" charset="-127"/>
                    <a:ea typeface="휴먼엑스포" panose="02030504000101010101" pitchFamily="18" charset="-127"/>
                  </a:defRPr>
                </a:lvl6pPr>
                <a:lvl7pPr marL="3259138" indent="-258763" defTabSz="1042988" fontAlgn="base">
                  <a:spcBef>
                    <a:spcPct val="0"/>
                  </a:spcBef>
                  <a:spcAft>
                    <a:spcPct val="0"/>
                  </a:spcAft>
                  <a:defRPr kumimoji="1">
                    <a:solidFill>
                      <a:schemeClr val="tx1"/>
                    </a:solidFill>
                    <a:latin typeface="휴먼엑스포" panose="02030504000101010101" pitchFamily="18" charset="-127"/>
                    <a:ea typeface="휴먼엑스포" panose="02030504000101010101" pitchFamily="18" charset="-127"/>
                  </a:defRPr>
                </a:lvl7pPr>
                <a:lvl8pPr marL="3716338" indent="-258763" defTabSz="1042988" fontAlgn="base">
                  <a:spcBef>
                    <a:spcPct val="0"/>
                  </a:spcBef>
                  <a:spcAft>
                    <a:spcPct val="0"/>
                  </a:spcAft>
                  <a:defRPr kumimoji="1">
                    <a:solidFill>
                      <a:schemeClr val="tx1"/>
                    </a:solidFill>
                    <a:latin typeface="휴먼엑스포" panose="02030504000101010101" pitchFamily="18" charset="-127"/>
                    <a:ea typeface="휴먼엑스포" panose="02030504000101010101" pitchFamily="18" charset="-127"/>
                  </a:defRPr>
                </a:lvl8pPr>
                <a:lvl9pPr marL="4173538" indent="-258763" defTabSz="1042988" fontAlgn="base">
                  <a:spcBef>
                    <a:spcPct val="0"/>
                  </a:spcBef>
                  <a:spcAft>
                    <a:spcPct val="0"/>
                  </a:spcAft>
                  <a:defRPr kumimoji="1">
                    <a:solidFill>
                      <a:schemeClr val="tx1"/>
                    </a:solidFill>
                    <a:latin typeface="휴먼엑스포" panose="02030504000101010101" pitchFamily="18" charset="-127"/>
                    <a:ea typeface="휴먼엑스포" panose="02030504000101010101" pitchFamily="18" charset="-127"/>
                  </a:defRPr>
                </a:lvl9pPr>
              </a:lstStyle>
              <a:p>
                <a:pPr algn="ctr"/>
                <a:endParaRPr lang="ko-KR" altLang="ko-KR" sz="1600" b="1" i="1">
                  <a:solidFill>
                    <a:srgbClr val="000000"/>
                  </a:solidFill>
                  <a:latin typeface="Arial" panose="020B0604020202020204" pitchFamily="34" charset="0"/>
                  <a:cs typeface="Arial" panose="020B0604020202020204" pitchFamily="34" charset="0"/>
                </a:endParaRPr>
              </a:p>
            </p:txBody>
          </p:sp>
          <p:sp>
            <p:nvSpPr>
              <p:cNvPr id="86" name="Text Box 52">
                <a:extLst>
                  <a:ext uri="{FF2B5EF4-FFF2-40B4-BE49-F238E27FC236}">
                    <a16:creationId xmlns:a16="http://schemas.microsoft.com/office/drawing/2014/main" id="{1D86CE65-B113-45AF-8C0A-B99F8CA409E7}"/>
                  </a:ext>
                </a:extLst>
              </p:cNvPr>
              <p:cNvSpPr txBox="1">
                <a:spLocks noChangeArrowheads="1"/>
              </p:cNvSpPr>
              <p:nvPr/>
            </p:nvSpPr>
            <p:spPr bwMode="auto">
              <a:xfrm>
                <a:off x="2673" y="2050"/>
                <a:ext cx="676" cy="3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lgn="ctr">
                    <a:solidFill>
                      <a:srgbClr val="000000"/>
                    </a:solidFill>
                    <a:miter lim="800000"/>
                    <a:headEnd/>
                    <a:tailEnd/>
                  </a14:hiddenLine>
                </a:ext>
              </a:extLst>
            </p:spPr>
            <p:txBody>
              <a:bodyPr wrap="none" lIns="104105" tIns="52052" rIns="104105" bIns="52052">
                <a:spAutoFit/>
              </a:bodyPr>
              <a:lstStyle>
                <a:lvl1pPr defTabSz="1042988">
                  <a:defRPr kumimoji="1">
                    <a:solidFill>
                      <a:schemeClr val="tx1"/>
                    </a:solidFill>
                    <a:latin typeface="휴먼엑스포" panose="02030504000101010101" pitchFamily="18" charset="-127"/>
                    <a:ea typeface="휴먼엑스포" panose="02030504000101010101" pitchFamily="18" charset="-127"/>
                  </a:defRPr>
                </a:lvl1pPr>
                <a:lvl2pPr marL="847725" indent="-325438" defTabSz="1042988">
                  <a:defRPr kumimoji="1">
                    <a:solidFill>
                      <a:schemeClr val="tx1"/>
                    </a:solidFill>
                    <a:latin typeface="휴먼엑스포" panose="02030504000101010101" pitchFamily="18" charset="-127"/>
                    <a:ea typeface="휴먼엑스포" panose="02030504000101010101" pitchFamily="18" charset="-127"/>
                  </a:defRPr>
                </a:lvl2pPr>
                <a:lvl3pPr marL="1303338" indent="-260350" defTabSz="1042988">
                  <a:defRPr kumimoji="1">
                    <a:solidFill>
                      <a:schemeClr val="tx1"/>
                    </a:solidFill>
                    <a:latin typeface="휴먼엑스포" panose="02030504000101010101" pitchFamily="18" charset="-127"/>
                    <a:ea typeface="휴먼엑스포" panose="02030504000101010101" pitchFamily="18" charset="-127"/>
                  </a:defRPr>
                </a:lvl3pPr>
                <a:lvl4pPr marL="1825625" indent="-260350" defTabSz="1042988">
                  <a:defRPr kumimoji="1">
                    <a:solidFill>
                      <a:schemeClr val="tx1"/>
                    </a:solidFill>
                    <a:latin typeface="휴먼엑스포" panose="02030504000101010101" pitchFamily="18" charset="-127"/>
                    <a:ea typeface="휴먼엑스포" panose="02030504000101010101" pitchFamily="18" charset="-127"/>
                  </a:defRPr>
                </a:lvl4pPr>
                <a:lvl5pPr marL="2344738" indent="-258763" defTabSz="1042988">
                  <a:defRPr kumimoji="1">
                    <a:solidFill>
                      <a:schemeClr val="tx1"/>
                    </a:solidFill>
                    <a:latin typeface="휴먼엑스포" panose="02030504000101010101" pitchFamily="18" charset="-127"/>
                    <a:ea typeface="휴먼엑스포" panose="02030504000101010101" pitchFamily="18" charset="-127"/>
                  </a:defRPr>
                </a:lvl5pPr>
                <a:lvl6pPr marL="2801938" indent="-258763" defTabSz="1042988" fontAlgn="base">
                  <a:spcBef>
                    <a:spcPct val="0"/>
                  </a:spcBef>
                  <a:spcAft>
                    <a:spcPct val="0"/>
                  </a:spcAft>
                  <a:defRPr kumimoji="1">
                    <a:solidFill>
                      <a:schemeClr val="tx1"/>
                    </a:solidFill>
                    <a:latin typeface="휴먼엑스포" panose="02030504000101010101" pitchFamily="18" charset="-127"/>
                    <a:ea typeface="휴먼엑스포" panose="02030504000101010101" pitchFamily="18" charset="-127"/>
                  </a:defRPr>
                </a:lvl6pPr>
                <a:lvl7pPr marL="3259138" indent="-258763" defTabSz="1042988" fontAlgn="base">
                  <a:spcBef>
                    <a:spcPct val="0"/>
                  </a:spcBef>
                  <a:spcAft>
                    <a:spcPct val="0"/>
                  </a:spcAft>
                  <a:defRPr kumimoji="1">
                    <a:solidFill>
                      <a:schemeClr val="tx1"/>
                    </a:solidFill>
                    <a:latin typeface="휴먼엑스포" panose="02030504000101010101" pitchFamily="18" charset="-127"/>
                    <a:ea typeface="휴먼엑스포" panose="02030504000101010101" pitchFamily="18" charset="-127"/>
                  </a:defRPr>
                </a:lvl7pPr>
                <a:lvl8pPr marL="3716338" indent="-258763" defTabSz="1042988" fontAlgn="base">
                  <a:spcBef>
                    <a:spcPct val="0"/>
                  </a:spcBef>
                  <a:spcAft>
                    <a:spcPct val="0"/>
                  </a:spcAft>
                  <a:defRPr kumimoji="1">
                    <a:solidFill>
                      <a:schemeClr val="tx1"/>
                    </a:solidFill>
                    <a:latin typeface="휴먼엑스포" panose="02030504000101010101" pitchFamily="18" charset="-127"/>
                    <a:ea typeface="휴먼엑스포" panose="02030504000101010101" pitchFamily="18" charset="-127"/>
                  </a:defRPr>
                </a:lvl8pPr>
                <a:lvl9pPr marL="4173538" indent="-258763" defTabSz="1042988" fontAlgn="base">
                  <a:spcBef>
                    <a:spcPct val="0"/>
                  </a:spcBef>
                  <a:spcAft>
                    <a:spcPct val="0"/>
                  </a:spcAft>
                  <a:defRPr kumimoji="1">
                    <a:solidFill>
                      <a:schemeClr val="tx1"/>
                    </a:solidFill>
                    <a:latin typeface="휴먼엑스포" panose="02030504000101010101" pitchFamily="18" charset="-127"/>
                    <a:ea typeface="휴먼엑스포" panose="02030504000101010101" pitchFamily="18" charset="-127"/>
                  </a:defRPr>
                </a:lvl9pPr>
              </a:lstStyle>
              <a:p>
                <a:pPr algn="ctr" eaLnBrk="0" hangingPunct="0">
                  <a:lnSpc>
                    <a:spcPct val="90000"/>
                  </a:lnSpc>
                </a:pPr>
                <a:r>
                  <a:rPr lang="en-US" altLang="ko-KR" b="1" dirty="0">
                    <a:solidFill>
                      <a:schemeClr val="bg1"/>
                    </a:solidFill>
                    <a:latin typeface="Arial" panose="020B0604020202020204" pitchFamily="34" charset="0"/>
                    <a:cs typeface="Arial" panose="020B0604020202020204" pitchFamily="34" charset="0"/>
                  </a:rPr>
                  <a:t>Facility</a:t>
                </a:r>
              </a:p>
              <a:p>
                <a:pPr algn="ctr" eaLnBrk="0" hangingPunct="0">
                  <a:lnSpc>
                    <a:spcPct val="90000"/>
                  </a:lnSpc>
                </a:pPr>
                <a:r>
                  <a:rPr lang="en-US" altLang="ko-KR" b="1" dirty="0">
                    <a:solidFill>
                      <a:schemeClr val="bg1"/>
                    </a:solidFill>
                    <a:latin typeface="Arial" panose="020B0604020202020204" pitchFamily="34" charset="0"/>
                    <a:cs typeface="Arial" panose="020B0604020202020204" pitchFamily="34" charset="0"/>
                  </a:rPr>
                  <a:t>(Device)</a:t>
                </a:r>
              </a:p>
            </p:txBody>
          </p:sp>
        </p:grpSp>
        <p:grpSp>
          <p:nvGrpSpPr>
            <p:cNvPr id="82" name="Group 53">
              <a:extLst>
                <a:ext uri="{FF2B5EF4-FFF2-40B4-BE49-F238E27FC236}">
                  <a16:creationId xmlns:a16="http://schemas.microsoft.com/office/drawing/2014/main" id="{D024A932-BAE7-4C49-B332-6A406F477E4A}"/>
                </a:ext>
              </a:extLst>
            </p:cNvPr>
            <p:cNvGrpSpPr>
              <a:grpSpLocks/>
            </p:cNvGrpSpPr>
            <p:nvPr/>
          </p:nvGrpSpPr>
          <p:grpSpPr bwMode="auto">
            <a:xfrm>
              <a:off x="2198" y="2652"/>
              <a:ext cx="1460" cy="541"/>
              <a:chOff x="2198" y="2652"/>
              <a:chExt cx="1460" cy="541"/>
            </a:xfrm>
          </p:grpSpPr>
          <p:sp>
            <p:nvSpPr>
              <p:cNvPr id="83" name="AutoShape 54">
                <a:extLst>
                  <a:ext uri="{FF2B5EF4-FFF2-40B4-BE49-F238E27FC236}">
                    <a16:creationId xmlns:a16="http://schemas.microsoft.com/office/drawing/2014/main" id="{3ACDC989-B850-43D7-B1D7-CE8EE8C2645E}"/>
                  </a:ext>
                </a:extLst>
              </p:cNvPr>
              <p:cNvSpPr>
                <a:spLocks noChangeArrowheads="1"/>
              </p:cNvSpPr>
              <p:nvPr/>
            </p:nvSpPr>
            <p:spPr bwMode="auto">
              <a:xfrm>
                <a:off x="2198" y="2652"/>
                <a:ext cx="1460" cy="541"/>
              </a:xfrm>
              <a:prstGeom prst="homePlate">
                <a:avLst>
                  <a:gd name="adj" fmla="val 33009"/>
                </a:avLst>
              </a:prstGeom>
              <a:gradFill rotWithShape="0">
                <a:gsLst>
                  <a:gs pos="0">
                    <a:schemeClr val="bg1"/>
                  </a:gs>
                  <a:gs pos="100000">
                    <a:schemeClr val="bg2"/>
                  </a:gs>
                </a:gsLst>
                <a:lin ang="18900000" scaled="1"/>
              </a:gradFill>
              <a:ln>
                <a:noFill/>
              </a:ln>
              <a:effectLst>
                <a:outerShdw dist="45791" dir="3378596" algn="ctr" rotWithShape="0">
                  <a:schemeClr val="bg2"/>
                </a:outerShdw>
              </a:effectLst>
              <a:extLst>
                <a:ext uri="{91240B29-F687-4F45-9708-019B960494DF}">
                  <a14:hiddenLine xmlns:a14="http://schemas.microsoft.com/office/drawing/2010/main" w="28575">
                    <a:solidFill>
                      <a:srgbClr val="000000"/>
                    </a:solidFill>
                    <a:miter lim="800000"/>
                    <a:headEnd/>
                    <a:tailEnd/>
                  </a14:hiddenLine>
                </a:ext>
              </a:extLst>
            </p:spPr>
            <p:txBody>
              <a:bodyPr wrap="none" lIns="104105" tIns="52052" rIns="104105" bIns="52052" anchor="ctr"/>
              <a:lstStyle>
                <a:lvl1pPr defTabSz="1042988">
                  <a:defRPr kumimoji="1">
                    <a:solidFill>
                      <a:schemeClr val="tx1"/>
                    </a:solidFill>
                    <a:latin typeface="휴먼엑스포" panose="02030504000101010101" pitchFamily="18" charset="-127"/>
                    <a:ea typeface="휴먼엑스포" panose="02030504000101010101" pitchFamily="18" charset="-127"/>
                  </a:defRPr>
                </a:lvl1pPr>
                <a:lvl2pPr marL="847725" indent="-325438" defTabSz="1042988">
                  <a:defRPr kumimoji="1">
                    <a:solidFill>
                      <a:schemeClr val="tx1"/>
                    </a:solidFill>
                    <a:latin typeface="휴먼엑스포" panose="02030504000101010101" pitchFamily="18" charset="-127"/>
                    <a:ea typeface="휴먼엑스포" panose="02030504000101010101" pitchFamily="18" charset="-127"/>
                  </a:defRPr>
                </a:lvl2pPr>
                <a:lvl3pPr marL="1303338" indent="-260350" defTabSz="1042988">
                  <a:defRPr kumimoji="1">
                    <a:solidFill>
                      <a:schemeClr val="tx1"/>
                    </a:solidFill>
                    <a:latin typeface="휴먼엑스포" panose="02030504000101010101" pitchFamily="18" charset="-127"/>
                    <a:ea typeface="휴먼엑스포" panose="02030504000101010101" pitchFamily="18" charset="-127"/>
                  </a:defRPr>
                </a:lvl3pPr>
                <a:lvl4pPr marL="1825625" indent="-260350" defTabSz="1042988">
                  <a:defRPr kumimoji="1">
                    <a:solidFill>
                      <a:schemeClr val="tx1"/>
                    </a:solidFill>
                    <a:latin typeface="휴먼엑스포" panose="02030504000101010101" pitchFamily="18" charset="-127"/>
                    <a:ea typeface="휴먼엑스포" panose="02030504000101010101" pitchFamily="18" charset="-127"/>
                  </a:defRPr>
                </a:lvl4pPr>
                <a:lvl5pPr marL="2344738" indent="-258763" defTabSz="1042988">
                  <a:defRPr kumimoji="1">
                    <a:solidFill>
                      <a:schemeClr val="tx1"/>
                    </a:solidFill>
                    <a:latin typeface="휴먼엑스포" panose="02030504000101010101" pitchFamily="18" charset="-127"/>
                    <a:ea typeface="휴먼엑스포" panose="02030504000101010101" pitchFamily="18" charset="-127"/>
                  </a:defRPr>
                </a:lvl5pPr>
                <a:lvl6pPr marL="2801938" indent="-258763" defTabSz="1042988" fontAlgn="base">
                  <a:spcBef>
                    <a:spcPct val="0"/>
                  </a:spcBef>
                  <a:spcAft>
                    <a:spcPct val="0"/>
                  </a:spcAft>
                  <a:defRPr kumimoji="1">
                    <a:solidFill>
                      <a:schemeClr val="tx1"/>
                    </a:solidFill>
                    <a:latin typeface="휴먼엑스포" panose="02030504000101010101" pitchFamily="18" charset="-127"/>
                    <a:ea typeface="휴먼엑스포" panose="02030504000101010101" pitchFamily="18" charset="-127"/>
                  </a:defRPr>
                </a:lvl6pPr>
                <a:lvl7pPr marL="3259138" indent="-258763" defTabSz="1042988" fontAlgn="base">
                  <a:spcBef>
                    <a:spcPct val="0"/>
                  </a:spcBef>
                  <a:spcAft>
                    <a:spcPct val="0"/>
                  </a:spcAft>
                  <a:defRPr kumimoji="1">
                    <a:solidFill>
                      <a:schemeClr val="tx1"/>
                    </a:solidFill>
                    <a:latin typeface="휴먼엑스포" panose="02030504000101010101" pitchFamily="18" charset="-127"/>
                    <a:ea typeface="휴먼엑스포" panose="02030504000101010101" pitchFamily="18" charset="-127"/>
                  </a:defRPr>
                </a:lvl7pPr>
                <a:lvl8pPr marL="3716338" indent="-258763" defTabSz="1042988" fontAlgn="base">
                  <a:spcBef>
                    <a:spcPct val="0"/>
                  </a:spcBef>
                  <a:spcAft>
                    <a:spcPct val="0"/>
                  </a:spcAft>
                  <a:defRPr kumimoji="1">
                    <a:solidFill>
                      <a:schemeClr val="tx1"/>
                    </a:solidFill>
                    <a:latin typeface="휴먼엑스포" panose="02030504000101010101" pitchFamily="18" charset="-127"/>
                    <a:ea typeface="휴먼엑스포" panose="02030504000101010101" pitchFamily="18" charset="-127"/>
                  </a:defRPr>
                </a:lvl8pPr>
                <a:lvl9pPr marL="4173538" indent="-258763" defTabSz="1042988" fontAlgn="base">
                  <a:spcBef>
                    <a:spcPct val="0"/>
                  </a:spcBef>
                  <a:spcAft>
                    <a:spcPct val="0"/>
                  </a:spcAft>
                  <a:defRPr kumimoji="1">
                    <a:solidFill>
                      <a:schemeClr val="tx1"/>
                    </a:solidFill>
                    <a:latin typeface="휴먼엑스포" panose="02030504000101010101" pitchFamily="18" charset="-127"/>
                    <a:ea typeface="휴먼엑스포" panose="02030504000101010101" pitchFamily="18" charset="-127"/>
                  </a:defRPr>
                </a:lvl9pPr>
              </a:lstStyle>
              <a:p>
                <a:pPr algn="ctr"/>
                <a:endParaRPr lang="ko-KR" altLang="ko-KR" sz="1600" b="1" i="1">
                  <a:solidFill>
                    <a:srgbClr val="000000"/>
                  </a:solidFill>
                  <a:latin typeface="Arial" panose="020B0604020202020204" pitchFamily="34" charset="0"/>
                  <a:cs typeface="Arial" panose="020B0604020202020204" pitchFamily="34" charset="0"/>
                </a:endParaRPr>
              </a:p>
            </p:txBody>
          </p:sp>
          <p:sp>
            <p:nvSpPr>
              <p:cNvPr id="84" name="Text Box 55">
                <a:extLst>
                  <a:ext uri="{FF2B5EF4-FFF2-40B4-BE49-F238E27FC236}">
                    <a16:creationId xmlns:a16="http://schemas.microsoft.com/office/drawing/2014/main" id="{3BF3F75B-3BB1-4369-BBC1-632EC29AC6D6}"/>
                  </a:ext>
                </a:extLst>
              </p:cNvPr>
              <p:cNvSpPr txBox="1">
                <a:spLocks noChangeArrowheads="1"/>
              </p:cNvSpPr>
              <p:nvPr/>
            </p:nvSpPr>
            <p:spPr bwMode="auto">
              <a:xfrm>
                <a:off x="2553" y="2750"/>
                <a:ext cx="1004" cy="3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lgn="ctr">
                    <a:solidFill>
                      <a:srgbClr val="000000"/>
                    </a:solidFill>
                    <a:miter lim="800000"/>
                    <a:headEnd/>
                    <a:tailEnd/>
                  </a14:hiddenLine>
                </a:ext>
              </a:extLst>
            </p:spPr>
            <p:txBody>
              <a:bodyPr wrap="square" lIns="104105" tIns="52052" rIns="104105" bIns="52052">
                <a:spAutoFit/>
              </a:bodyPr>
              <a:lstStyle>
                <a:lvl1pPr defTabSz="1042988">
                  <a:defRPr kumimoji="1">
                    <a:solidFill>
                      <a:schemeClr val="tx1"/>
                    </a:solidFill>
                    <a:latin typeface="휴먼엑스포" panose="02030504000101010101" pitchFamily="18" charset="-127"/>
                    <a:ea typeface="휴먼엑스포" panose="02030504000101010101" pitchFamily="18" charset="-127"/>
                  </a:defRPr>
                </a:lvl1pPr>
                <a:lvl2pPr marL="847725" indent="-325438" defTabSz="1042988">
                  <a:defRPr kumimoji="1">
                    <a:solidFill>
                      <a:schemeClr val="tx1"/>
                    </a:solidFill>
                    <a:latin typeface="휴먼엑스포" panose="02030504000101010101" pitchFamily="18" charset="-127"/>
                    <a:ea typeface="휴먼엑스포" panose="02030504000101010101" pitchFamily="18" charset="-127"/>
                  </a:defRPr>
                </a:lvl2pPr>
                <a:lvl3pPr marL="1303338" indent="-260350" defTabSz="1042988">
                  <a:defRPr kumimoji="1">
                    <a:solidFill>
                      <a:schemeClr val="tx1"/>
                    </a:solidFill>
                    <a:latin typeface="휴먼엑스포" panose="02030504000101010101" pitchFamily="18" charset="-127"/>
                    <a:ea typeface="휴먼엑스포" panose="02030504000101010101" pitchFamily="18" charset="-127"/>
                  </a:defRPr>
                </a:lvl3pPr>
                <a:lvl4pPr marL="1825625" indent="-260350" defTabSz="1042988">
                  <a:defRPr kumimoji="1">
                    <a:solidFill>
                      <a:schemeClr val="tx1"/>
                    </a:solidFill>
                    <a:latin typeface="휴먼엑스포" panose="02030504000101010101" pitchFamily="18" charset="-127"/>
                    <a:ea typeface="휴먼엑스포" panose="02030504000101010101" pitchFamily="18" charset="-127"/>
                  </a:defRPr>
                </a:lvl4pPr>
                <a:lvl5pPr marL="2344738" indent="-258763" defTabSz="1042988">
                  <a:defRPr kumimoji="1">
                    <a:solidFill>
                      <a:schemeClr val="tx1"/>
                    </a:solidFill>
                    <a:latin typeface="휴먼엑스포" panose="02030504000101010101" pitchFamily="18" charset="-127"/>
                    <a:ea typeface="휴먼엑스포" panose="02030504000101010101" pitchFamily="18" charset="-127"/>
                  </a:defRPr>
                </a:lvl5pPr>
                <a:lvl6pPr marL="2801938" indent="-258763" defTabSz="1042988" fontAlgn="base">
                  <a:spcBef>
                    <a:spcPct val="0"/>
                  </a:spcBef>
                  <a:spcAft>
                    <a:spcPct val="0"/>
                  </a:spcAft>
                  <a:defRPr kumimoji="1">
                    <a:solidFill>
                      <a:schemeClr val="tx1"/>
                    </a:solidFill>
                    <a:latin typeface="휴먼엑스포" panose="02030504000101010101" pitchFamily="18" charset="-127"/>
                    <a:ea typeface="휴먼엑스포" panose="02030504000101010101" pitchFamily="18" charset="-127"/>
                  </a:defRPr>
                </a:lvl6pPr>
                <a:lvl7pPr marL="3259138" indent="-258763" defTabSz="1042988" fontAlgn="base">
                  <a:spcBef>
                    <a:spcPct val="0"/>
                  </a:spcBef>
                  <a:spcAft>
                    <a:spcPct val="0"/>
                  </a:spcAft>
                  <a:defRPr kumimoji="1">
                    <a:solidFill>
                      <a:schemeClr val="tx1"/>
                    </a:solidFill>
                    <a:latin typeface="휴먼엑스포" panose="02030504000101010101" pitchFamily="18" charset="-127"/>
                    <a:ea typeface="휴먼엑스포" panose="02030504000101010101" pitchFamily="18" charset="-127"/>
                  </a:defRPr>
                </a:lvl7pPr>
                <a:lvl8pPr marL="3716338" indent="-258763" defTabSz="1042988" fontAlgn="base">
                  <a:spcBef>
                    <a:spcPct val="0"/>
                  </a:spcBef>
                  <a:spcAft>
                    <a:spcPct val="0"/>
                  </a:spcAft>
                  <a:defRPr kumimoji="1">
                    <a:solidFill>
                      <a:schemeClr val="tx1"/>
                    </a:solidFill>
                    <a:latin typeface="휴먼엑스포" panose="02030504000101010101" pitchFamily="18" charset="-127"/>
                    <a:ea typeface="휴먼엑스포" panose="02030504000101010101" pitchFamily="18" charset="-127"/>
                  </a:defRPr>
                </a:lvl8pPr>
                <a:lvl9pPr marL="4173538" indent="-258763" defTabSz="1042988" fontAlgn="base">
                  <a:spcBef>
                    <a:spcPct val="0"/>
                  </a:spcBef>
                  <a:spcAft>
                    <a:spcPct val="0"/>
                  </a:spcAft>
                  <a:defRPr kumimoji="1">
                    <a:solidFill>
                      <a:schemeClr val="tx1"/>
                    </a:solidFill>
                    <a:latin typeface="휴먼엑스포" panose="02030504000101010101" pitchFamily="18" charset="-127"/>
                    <a:ea typeface="휴먼엑스포" panose="02030504000101010101" pitchFamily="18" charset="-127"/>
                  </a:defRPr>
                </a:lvl9pPr>
              </a:lstStyle>
              <a:p>
                <a:pPr algn="ctr" eaLnBrk="0" hangingPunct="0"/>
                <a:r>
                  <a:rPr lang="en-US" altLang="ko-KR" sz="1900" b="1" dirty="0">
                    <a:solidFill>
                      <a:srgbClr val="1C1C1C"/>
                    </a:solidFill>
                    <a:latin typeface="Arial" panose="020B0604020202020204" pitchFamily="34" charset="0"/>
                    <a:cs typeface="Arial" panose="020B0604020202020204" pitchFamily="34" charset="0"/>
                  </a:rPr>
                  <a:t>Technology</a:t>
                </a:r>
              </a:p>
              <a:p>
                <a:pPr algn="ctr" eaLnBrk="0" hangingPunct="0"/>
                <a:r>
                  <a:rPr lang="en-US" altLang="ko-KR" sz="1900" b="1" dirty="0">
                    <a:solidFill>
                      <a:srgbClr val="1C1C1C"/>
                    </a:solidFill>
                    <a:latin typeface="Arial" panose="020B0604020202020204" pitchFamily="34" charset="0"/>
                    <a:cs typeface="Arial" panose="020B0604020202020204" pitchFamily="34" charset="0"/>
                  </a:rPr>
                  <a:t>infrastructure</a:t>
                </a:r>
                <a:endParaRPr lang="ko-KR" altLang="en-US" sz="1900" b="1" dirty="0">
                  <a:solidFill>
                    <a:srgbClr val="1C1C1C"/>
                  </a:solidFill>
                  <a:latin typeface="Arial" panose="020B0604020202020204" pitchFamily="34" charset="0"/>
                  <a:cs typeface="Arial" panose="020B0604020202020204" pitchFamily="34" charset="0"/>
                </a:endParaRPr>
              </a:p>
            </p:txBody>
          </p:sp>
        </p:grpSp>
      </p:grpSp>
      <p:grpSp>
        <p:nvGrpSpPr>
          <p:cNvPr id="91" name="Group 56">
            <a:extLst>
              <a:ext uri="{FF2B5EF4-FFF2-40B4-BE49-F238E27FC236}">
                <a16:creationId xmlns:a16="http://schemas.microsoft.com/office/drawing/2014/main" id="{A3CE2428-DFF7-4490-959F-2B613D02C7AC}"/>
              </a:ext>
            </a:extLst>
          </p:cNvPr>
          <p:cNvGrpSpPr>
            <a:grpSpLocks/>
          </p:cNvGrpSpPr>
          <p:nvPr/>
        </p:nvGrpSpPr>
        <p:grpSpPr bwMode="auto">
          <a:xfrm>
            <a:off x="2372093" y="2340783"/>
            <a:ext cx="2361927" cy="3770731"/>
            <a:chOff x="1465" y="1392"/>
            <a:chExt cx="1272" cy="2155"/>
          </a:xfrm>
        </p:grpSpPr>
        <p:grpSp>
          <p:nvGrpSpPr>
            <p:cNvPr id="92" name="Group 57">
              <a:extLst>
                <a:ext uri="{FF2B5EF4-FFF2-40B4-BE49-F238E27FC236}">
                  <a16:creationId xmlns:a16="http://schemas.microsoft.com/office/drawing/2014/main" id="{89E6A31D-37DB-4EA9-BFE0-F26FDA7D6342}"/>
                </a:ext>
              </a:extLst>
            </p:cNvPr>
            <p:cNvGrpSpPr>
              <a:grpSpLocks/>
            </p:cNvGrpSpPr>
            <p:nvPr/>
          </p:nvGrpSpPr>
          <p:grpSpPr bwMode="auto">
            <a:xfrm>
              <a:off x="1519" y="1392"/>
              <a:ext cx="998" cy="412"/>
              <a:chOff x="1519" y="1392"/>
              <a:chExt cx="998" cy="412"/>
            </a:xfrm>
          </p:grpSpPr>
          <p:sp>
            <p:nvSpPr>
              <p:cNvPr id="123" name="AutoShape 58">
                <a:extLst>
                  <a:ext uri="{FF2B5EF4-FFF2-40B4-BE49-F238E27FC236}">
                    <a16:creationId xmlns:a16="http://schemas.microsoft.com/office/drawing/2014/main" id="{D1BBC10B-CD90-4134-A853-827FE5AD1138}"/>
                  </a:ext>
                </a:extLst>
              </p:cNvPr>
              <p:cNvSpPr>
                <a:spLocks noChangeArrowheads="1"/>
              </p:cNvSpPr>
              <p:nvPr/>
            </p:nvSpPr>
            <p:spPr bwMode="auto">
              <a:xfrm>
                <a:off x="1519" y="1399"/>
                <a:ext cx="998" cy="398"/>
              </a:xfrm>
              <a:prstGeom prst="homePlate">
                <a:avLst>
                  <a:gd name="adj" fmla="val 33651"/>
                </a:avLst>
              </a:prstGeom>
              <a:gradFill rotWithShape="0">
                <a:gsLst>
                  <a:gs pos="0">
                    <a:srgbClr val="51692D"/>
                  </a:gs>
                  <a:gs pos="100000">
                    <a:srgbClr val="253115"/>
                  </a:gs>
                </a:gsLst>
                <a:lin ang="18900000" scaled="1"/>
              </a:gradFill>
              <a:ln>
                <a:noFill/>
              </a:ln>
              <a:effectLst>
                <a:outerShdw dist="53882" dir="2700000" algn="ctr" rotWithShape="0">
                  <a:schemeClr val="bg2"/>
                </a:outerShdw>
              </a:effectLst>
              <a:extLst>
                <a:ext uri="{91240B29-F687-4F45-9708-019B960494DF}">
                  <a14:hiddenLine xmlns:a14="http://schemas.microsoft.com/office/drawing/2010/main" w="28575">
                    <a:solidFill>
                      <a:srgbClr val="000000"/>
                    </a:solidFill>
                    <a:miter lim="800000"/>
                    <a:headEnd/>
                    <a:tailEnd/>
                  </a14:hiddenLine>
                </a:ext>
              </a:extLst>
            </p:spPr>
            <p:txBody>
              <a:bodyPr wrap="none" lIns="104105" tIns="52052" rIns="104105" bIns="52052" anchor="ctr"/>
              <a:lstStyle>
                <a:lvl1pPr defTabSz="1042988">
                  <a:defRPr kumimoji="1">
                    <a:solidFill>
                      <a:schemeClr val="tx1"/>
                    </a:solidFill>
                    <a:latin typeface="휴먼엑스포" panose="02030504000101010101" pitchFamily="18" charset="-127"/>
                    <a:ea typeface="휴먼엑스포" panose="02030504000101010101" pitchFamily="18" charset="-127"/>
                  </a:defRPr>
                </a:lvl1pPr>
                <a:lvl2pPr marL="847725" indent="-325438" defTabSz="1042988">
                  <a:defRPr kumimoji="1">
                    <a:solidFill>
                      <a:schemeClr val="tx1"/>
                    </a:solidFill>
                    <a:latin typeface="휴먼엑스포" panose="02030504000101010101" pitchFamily="18" charset="-127"/>
                    <a:ea typeface="휴먼엑스포" panose="02030504000101010101" pitchFamily="18" charset="-127"/>
                  </a:defRPr>
                </a:lvl2pPr>
                <a:lvl3pPr marL="1303338" indent="-260350" defTabSz="1042988">
                  <a:defRPr kumimoji="1">
                    <a:solidFill>
                      <a:schemeClr val="tx1"/>
                    </a:solidFill>
                    <a:latin typeface="휴먼엑스포" panose="02030504000101010101" pitchFamily="18" charset="-127"/>
                    <a:ea typeface="휴먼엑스포" panose="02030504000101010101" pitchFamily="18" charset="-127"/>
                  </a:defRPr>
                </a:lvl3pPr>
                <a:lvl4pPr marL="1825625" indent="-260350" defTabSz="1042988">
                  <a:defRPr kumimoji="1">
                    <a:solidFill>
                      <a:schemeClr val="tx1"/>
                    </a:solidFill>
                    <a:latin typeface="휴먼엑스포" panose="02030504000101010101" pitchFamily="18" charset="-127"/>
                    <a:ea typeface="휴먼엑스포" panose="02030504000101010101" pitchFamily="18" charset="-127"/>
                  </a:defRPr>
                </a:lvl4pPr>
                <a:lvl5pPr marL="2344738" indent="-258763" defTabSz="1042988">
                  <a:defRPr kumimoji="1">
                    <a:solidFill>
                      <a:schemeClr val="tx1"/>
                    </a:solidFill>
                    <a:latin typeface="휴먼엑스포" panose="02030504000101010101" pitchFamily="18" charset="-127"/>
                    <a:ea typeface="휴먼엑스포" panose="02030504000101010101" pitchFamily="18" charset="-127"/>
                  </a:defRPr>
                </a:lvl5pPr>
                <a:lvl6pPr marL="2801938" indent="-258763" defTabSz="1042988" fontAlgn="base">
                  <a:spcBef>
                    <a:spcPct val="0"/>
                  </a:spcBef>
                  <a:spcAft>
                    <a:spcPct val="0"/>
                  </a:spcAft>
                  <a:defRPr kumimoji="1">
                    <a:solidFill>
                      <a:schemeClr val="tx1"/>
                    </a:solidFill>
                    <a:latin typeface="휴먼엑스포" panose="02030504000101010101" pitchFamily="18" charset="-127"/>
                    <a:ea typeface="휴먼엑스포" panose="02030504000101010101" pitchFamily="18" charset="-127"/>
                  </a:defRPr>
                </a:lvl6pPr>
                <a:lvl7pPr marL="3259138" indent="-258763" defTabSz="1042988" fontAlgn="base">
                  <a:spcBef>
                    <a:spcPct val="0"/>
                  </a:spcBef>
                  <a:spcAft>
                    <a:spcPct val="0"/>
                  </a:spcAft>
                  <a:defRPr kumimoji="1">
                    <a:solidFill>
                      <a:schemeClr val="tx1"/>
                    </a:solidFill>
                    <a:latin typeface="휴먼엑스포" panose="02030504000101010101" pitchFamily="18" charset="-127"/>
                    <a:ea typeface="휴먼엑스포" panose="02030504000101010101" pitchFamily="18" charset="-127"/>
                  </a:defRPr>
                </a:lvl7pPr>
                <a:lvl8pPr marL="3716338" indent="-258763" defTabSz="1042988" fontAlgn="base">
                  <a:spcBef>
                    <a:spcPct val="0"/>
                  </a:spcBef>
                  <a:spcAft>
                    <a:spcPct val="0"/>
                  </a:spcAft>
                  <a:defRPr kumimoji="1">
                    <a:solidFill>
                      <a:schemeClr val="tx1"/>
                    </a:solidFill>
                    <a:latin typeface="휴먼엑스포" panose="02030504000101010101" pitchFamily="18" charset="-127"/>
                    <a:ea typeface="휴먼엑스포" panose="02030504000101010101" pitchFamily="18" charset="-127"/>
                  </a:defRPr>
                </a:lvl8pPr>
                <a:lvl9pPr marL="4173538" indent="-258763" defTabSz="1042988" fontAlgn="base">
                  <a:spcBef>
                    <a:spcPct val="0"/>
                  </a:spcBef>
                  <a:spcAft>
                    <a:spcPct val="0"/>
                  </a:spcAft>
                  <a:defRPr kumimoji="1">
                    <a:solidFill>
                      <a:schemeClr val="tx1"/>
                    </a:solidFill>
                    <a:latin typeface="휴먼엑스포" panose="02030504000101010101" pitchFamily="18" charset="-127"/>
                    <a:ea typeface="휴먼엑스포" panose="02030504000101010101" pitchFamily="18" charset="-127"/>
                  </a:defRPr>
                </a:lvl9pPr>
              </a:lstStyle>
              <a:p>
                <a:pPr algn="ctr"/>
                <a:r>
                  <a:rPr lang="en-US" altLang="ko-KR" sz="1600" b="1" i="1">
                    <a:solidFill>
                      <a:srgbClr val="000000"/>
                    </a:solidFill>
                    <a:latin typeface="Arial" panose="020B0604020202020204" pitchFamily="34" charset="0"/>
                    <a:cs typeface="Arial" panose="020B0604020202020204" pitchFamily="34" charset="0"/>
                  </a:rPr>
                  <a:t> </a:t>
                </a:r>
              </a:p>
            </p:txBody>
          </p:sp>
          <p:sp>
            <p:nvSpPr>
              <p:cNvPr id="124" name="Text Box 59">
                <a:extLst>
                  <a:ext uri="{FF2B5EF4-FFF2-40B4-BE49-F238E27FC236}">
                    <a16:creationId xmlns:a16="http://schemas.microsoft.com/office/drawing/2014/main" id="{B4C4FCBC-E702-40B3-B565-BD8DC2373246}"/>
                  </a:ext>
                </a:extLst>
              </p:cNvPr>
              <p:cNvSpPr txBox="1">
                <a:spLocks noChangeArrowheads="1"/>
              </p:cNvSpPr>
              <p:nvPr/>
            </p:nvSpPr>
            <p:spPr bwMode="auto">
              <a:xfrm>
                <a:off x="1565" y="1392"/>
                <a:ext cx="839" cy="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lgn="ctr">
                    <a:solidFill>
                      <a:srgbClr val="000000"/>
                    </a:solidFill>
                    <a:miter lim="800000"/>
                    <a:headEnd/>
                    <a:tailEnd/>
                  </a14:hiddenLine>
                </a:ext>
              </a:extLst>
            </p:spPr>
            <p:txBody>
              <a:bodyPr lIns="104105" tIns="52052" rIns="104105" bIns="52052">
                <a:spAutoFit/>
              </a:bodyPr>
              <a:lstStyle>
                <a:lvl1pPr defTabSz="1042988">
                  <a:defRPr kumimoji="1">
                    <a:solidFill>
                      <a:schemeClr val="tx1"/>
                    </a:solidFill>
                    <a:latin typeface="휴먼엑스포" panose="02030504000101010101" pitchFamily="18" charset="-127"/>
                    <a:ea typeface="휴먼엑스포" panose="02030504000101010101" pitchFamily="18" charset="-127"/>
                  </a:defRPr>
                </a:lvl1pPr>
                <a:lvl2pPr marL="847725" indent="-325438" defTabSz="1042988">
                  <a:defRPr kumimoji="1">
                    <a:solidFill>
                      <a:schemeClr val="tx1"/>
                    </a:solidFill>
                    <a:latin typeface="휴먼엑스포" panose="02030504000101010101" pitchFamily="18" charset="-127"/>
                    <a:ea typeface="휴먼엑스포" panose="02030504000101010101" pitchFamily="18" charset="-127"/>
                  </a:defRPr>
                </a:lvl2pPr>
                <a:lvl3pPr marL="1303338" indent="-260350" defTabSz="1042988">
                  <a:defRPr kumimoji="1">
                    <a:solidFill>
                      <a:schemeClr val="tx1"/>
                    </a:solidFill>
                    <a:latin typeface="휴먼엑스포" panose="02030504000101010101" pitchFamily="18" charset="-127"/>
                    <a:ea typeface="휴먼엑스포" panose="02030504000101010101" pitchFamily="18" charset="-127"/>
                  </a:defRPr>
                </a:lvl3pPr>
                <a:lvl4pPr marL="1825625" indent="-260350" defTabSz="1042988">
                  <a:defRPr kumimoji="1">
                    <a:solidFill>
                      <a:schemeClr val="tx1"/>
                    </a:solidFill>
                    <a:latin typeface="휴먼엑스포" panose="02030504000101010101" pitchFamily="18" charset="-127"/>
                    <a:ea typeface="휴먼엑스포" panose="02030504000101010101" pitchFamily="18" charset="-127"/>
                  </a:defRPr>
                </a:lvl4pPr>
                <a:lvl5pPr marL="2344738" indent="-258763" defTabSz="1042988">
                  <a:defRPr kumimoji="1">
                    <a:solidFill>
                      <a:schemeClr val="tx1"/>
                    </a:solidFill>
                    <a:latin typeface="휴먼엑스포" panose="02030504000101010101" pitchFamily="18" charset="-127"/>
                    <a:ea typeface="휴먼엑스포" panose="02030504000101010101" pitchFamily="18" charset="-127"/>
                  </a:defRPr>
                </a:lvl5pPr>
                <a:lvl6pPr marL="2801938" indent="-258763" defTabSz="1042988" fontAlgn="base">
                  <a:spcBef>
                    <a:spcPct val="0"/>
                  </a:spcBef>
                  <a:spcAft>
                    <a:spcPct val="0"/>
                  </a:spcAft>
                  <a:defRPr kumimoji="1">
                    <a:solidFill>
                      <a:schemeClr val="tx1"/>
                    </a:solidFill>
                    <a:latin typeface="휴먼엑스포" panose="02030504000101010101" pitchFamily="18" charset="-127"/>
                    <a:ea typeface="휴먼엑스포" panose="02030504000101010101" pitchFamily="18" charset="-127"/>
                  </a:defRPr>
                </a:lvl6pPr>
                <a:lvl7pPr marL="3259138" indent="-258763" defTabSz="1042988" fontAlgn="base">
                  <a:spcBef>
                    <a:spcPct val="0"/>
                  </a:spcBef>
                  <a:spcAft>
                    <a:spcPct val="0"/>
                  </a:spcAft>
                  <a:defRPr kumimoji="1">
                    <a:solidFill>
                      <a:schemeClr val="tx1"/>
                    </a:solidFill>
                    <a:latin typeface="휴먼엑스포" panose="02030504000101010101" pitchFamily="18" charset="-127"/>
                    <a:ea typeface="휴먼엑스포" panose="02030504000101010101" pitchFamily="18" charset="-127"/>
                  </a:defRPr>
                </a:lvl7pPr>
                <a:lvl8pPr marL="3716338" indent="-258763" defTabSz="1042988" fontAlgn="base">
                  <a:spcBef>
                    <a:spcPct val="0"/>
                  </a:spcBef>
                  <a:spcAft>
                    <a:spcPct val="0"/>
                  </a:spcAft>
                  <a:defRPr kumimoji="1">
                    <a:solidFill>
                      <a:schemeClr val="tx1"/>
                    </a:solidFill>
                    <a:latin typeface="휴먼엑스포" panose="02030504000101010101" pitchFamily="18" charset="-127"/>
                    <a:ea typeface="휴먼엑스포" panose="02030504000101010101" pitchFamily="18" charset="-127"/>
                  </a:defRPr>
                </a:lvl8pPr>
                <a:lvl9pPr marL="4173538" indent="-258763" defTabSz="1042988" fontAlgn="base">
                  <a:spcBef>
                    <a:spcPct val="0"/>
                  </a:spcBef>
                  <a:spcAft>
                    <a:spcPct val="0"/>
                  </a:spcAft>
                  <a:defRPr kumimoji="1">
                    <a:solidFill>
                      <a:schemeClr val="tx1"/>
                    </a:solidFill>
                    <a:latin typeface="휴먼엑스포" panose="02030504000101010101" pitchFamily="18" charset="-127"/>
                    <a:ea typeface="휴먼엑스포" panose="02030504000101010101" pitchFamily="18" charset="-127"/>
                  </a:defRPr>
                </a:lvl9pPr>
              </a:lstStyle>
              <a:p>
                <a:pPr algn="ctr" eaLnBrk="0" hangingPunct="0"/>
                <a:r>
                  <a:rPr lang="en-US" altLang="ko-KR" sz="2000" b="1" dirty="0">
                    <a:solidFill>
                      <a:srgbClr val="FFFF99"/>
                    </a:solidFill>
                    <a:latin typeface="Arial" panose="020B0604020202020204" pitchFamily="34" charset="0"/>
                    <a:cs typeface="Arial" panose="020B0604020202020204" pitchFamily="34" charset="0"/>
                  </a:rPr>
                  <a:t>Head /</a:t>
                </a:r>
              </a:p>
              <a:p>
                <a:pPr algn="ctr" eaLnBrk="0" hangingPunct="0"/>
                <a:r>
                  <a:rPr lang="en-US" altLang="ko-KR" sz="2000" b="1" dirty="0">
                    <a:solidFill>
                      <a:schemeClr val="bg1"/>
                    </a:solidFill>
                    <a:latin typeface="Arial" panose="020B0604020202020204" pitchFamily="34" charset="0"/>
                    <a:cs typeface="Arial" panose="020B0604020202020204" pitchFamily="34" charset="0"/>
                  </a:rPr>
                  <a:t>Hand</a:t>
                </a:r>
              </a:p>
            </p:txBody>
          </p:sp>
        </p:grpSp>
        <p:sp>
          <p:nvSpPr>
            <p:cNvPr id="93" name="Text Box 60">
              <a:extLst>
                <a:ext uri="{FF2B5EF4-FFF2-40B4-BE49-F238E27FC236}">
                  <a16:creationId xmlns:a16="http://schemas.microsoft.com/office/drawing/2014/main" id="{A98F43E3-E090-4BE4-BF15-DC5B902EE8C8}"/>
                </a:ext>
              </a:extLst>
            </p:cNvPr>
            <p:cNvSpPr txBox="1">
              <a:spLocks noChangeArrowheads="1"/>
            </p:cNvSpPr>
            <p:nvPr/>
          </p:nvSpPr>
          <p:spPr bwMode="auto">
            <a:xfrm>
              <a:off x="1485" y="3234"/>
              <a:ext cx="1252" cy="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lgn="ctr">
                  <a:solidFill>
                    <a:srgbClr val="000000"/>
                  </a:solidFill>
                  <a:miter lim="800000"/>
                  <a:headEnd/>
                  <a:tailEnd/>
                </a14:hiddenLine>
              </a:ext>
            </a:extLst>
          </p:spPr>
          <p:txBody>
            <a:bodyPr wrap="square" lIns="104105" tIns="52052" rIns="104105" bIns="52052">
              <a:spAutoFit/>
            </a:bodyPr>
            <a:lstStyle>
              <a:lvl1pPr defTabSz="1042988">
                <a:defRPr kumimoji="1">
                  <a:solidFill>
                    <a:schemeClr val="tx1"/>
                  </a:solidFill>
                  <a:latin typeface="휴먼엑스포" panose="02030504000101010101" pitchFamily="18" charset="-127"/>
                  <a:ea typeface="휴먼엑스포" panose="02030504000101010101" pitchFamily="18" charset="-127"/>
                </a:defRPr>
              </a:lvl1pPr>
              <a:lvl2pPr marL="847725" indent="-325438" defTabSz="1042988">
                <a:defRPr kumimoji="1">
                  <a:solidFill>
                    <a:schemeClr val="tx1"/>
                  </a:solidFill>
                  <a:latin typeface="휴먼엑스포" panose="02030504000101010101" pitchFamily="18" charset="-127"/>
                  <a:ea typeface="휴먼엑스포" panose="02030504000101010101" pitchFamily="18" charset="-127"/>
                </a:defRPr>
              </a:lvl2pPr>
              <a:lvl3pPr marL="1303338" indent="-260350" defTabSz="1042988">
                <a:defRPr kumimoji="1">
                  <a:solidFill>
                    <a:schemeClr val="tx1"/>
                  </a:solidFill>
                  <a:latin typeface="휴먼엑스포" panose="02030504000101010101" pitchFamily="18" charset="-127"/>
                  <a:ea typeface="휴먼엑스포" panose="02030504000101010101" pitchFamily="18" charset="-127"/>
                </a:defRPr>
              </a:lvl3pPr>
              <a:lvl4pPr marL="1825625" indent="-260350" defTabSz="1042988">
                <a:defRPr kumimoji="1">
                  <a:solidFill>
                    <a:schemeClr val="tx1"/>
                  </a:solidFill>
                  <a:latin typeface="휴먼엑스포" panose="02030504000101010101" pitchFamily="18" charset="-127"/>
                  <a:ea typeface="휴먼엑스포" panose="02030504000101010101" pitchFamily="18" charset="-127"/>
                </a:defRPr>
              </a:lvl4pPr>
              <a:lvl5pPr marL="2344738" indent="-258763" defTabSz="1042988">
                <a:defRPr kumimoji="1">
                  <a:solidFill>
                    <a:schemeClr val="tx1"/>
                  </a:solidFill>
                  <a:latin typeface="휴먼엑스포" panose="02030504000101010101" pitchFamily="18" charset="-127"/>
                  <a:ea typeface="휴먼엑스포" panose="02030504000101010101" pitchFamily="18" charset="-127"/>
                </a:defRPr>
              </a:lvl5pPr>
              <a:lvl6pPr marL="2801938" indent="-258763" defTabSz="1042988" fontAlgn="base">
                <a:spcBef>
                  <a:spcPct val="0"/>
                </a:spcBef>
                <a:spcAft>
                  <a:spcPct val="0"/>
                </a:spcAft>
                <a:defRPr kumimoji="1">
                  <a:solidFill>
                    <a:schemeClr val="tx1"/>
                  </a:solidFill>
                  <a:latin typeface="휴먼엑스포" panose="02030504000101010101" pitchFamily="18" charset="-127"/>
                  <a:ea typeface="휴먼엑스포" panose="02030504000101010101" pitchFamily="18" charset="-127"/>
                </a:defRPr>
              </a:lvl6pPr>
              <a:lvl7pPr marL="3259138" indent="-258763" defTabSz="1042988" fontAlgn="base">
                <a:spcBef>
                  <a:spcPct val="0"/>
                </a:spcBef>
                <a:spcAft>
                  <a:spcPct val="0"/>
                </a:spcAft>
                <a:defRPr kumimoji="1">
                  <a:solidFill>
                    <a:schemeClr val="tx1"/>
                  </a:solidFill>
                  <a:latin typeface="휴먼엑스포" panose="02030504000101010101" pitchFamily="18" charset="-127"/>
                  <a:ea typeface="휴먼엑스포" panose="02030504000101010101" pitchFamily="18" charset="-127"/>
                </a:defRPr>
              </a:lvl7pPr>
              <a:lvl8pPr marL="3716338" indent="-258763" defTabSz="1042988" fontAlgn="base">
                <a:spcBef>
                  <a:spcPct val="0"/>
                </a:spcBef>
                <a:spcAft>
                  <a:spcPct val="0"/>
                </a:spcAft>
                <a:defRPr kumimoji="1">
                  <a:solidFill>
                    <a:schemeClr val="tx1"/>
                  </a:solidFill>
                  <a:latin typeface="휴먼엑스포" panose="02030504000101010101" pitchFamily="18" charset="-127"/>
                  <a:ea typeface="휴먼엑스포" panose="02030504000101010101" pitchFamily="18" charset="-127"/>
                </a:defRPr>
              </a:lvl8pPr>
              <a:lvl9pPr marL="4173538" indent="-258763" defTabSz="1042988" fontAlgn="base">
                <a:spcBef>
                  <a:spcPct val="0"/>
                </a:spcBef>
                <a:spcAft>
                  <a:spcPct val="0"/>
                </a:spcAft>
                <a:defRPr kumimoji="1">
                  <a:solidFill>
                    <a:schemeClr val="tx1"/>
                  </a:solidFill>
                  <a:latin typeface="휴먼엑스포" panose="02030504000101010101" pitchFamily="18" charset="-127"/>
                  <a:ea typeface="휴먼엑스포" panose="02030504000101010101" pitchFamily="18" charset="-127"/>
                </a:defRPr>
              </a:lvl9pPr>
            </a:lstStyle>
            <a:p>
              <a:pPr eaLnBrk="0" hangingPunct="0">
                <a:lnSpc>
                  <a:spcPct val="90000"/>
                </a:lnSpc>
              </a:pPr>
              <a:r>
                <a:rPr lang="en-US" altLang="ko-KR" sz="1600" dirty="0">
                  <a:solidFill>
                    <a:srgbClr val="404068"/>
                  </a:solidFill>
                  <a:latin typeface="Arial" panose="020B0604020202020204" pitchFamily="34" charset="0"/>
                  <a:cs typeface="Arial" panose="020B0604020202020204" pitchFamily="34" charset="0"/>
                </a:rPr>
                <a:t>The textile industry</a:t>
              </a:r>
            </a:p>
            <a:p>
              <a:pPr eaLnBrk="0" hangingPunct="0">
                <a:lnSpc>
                  <a:spcPct val="90000"/>
                </a:lnSpc>
              </a:pPr>
              <a:r>
                <a:rPr lang="en-US" altLang="ko-KR" sz="1600" dirty="0">
                  <a:solidFill>
                    <a:srgbClr val="404068"/>
                  </a:solidFill>
                  <a:latin typeface="Arial" panose="020B0604020202020204" pitchFamily="34" charset="0"/>
                  <a:cs typeface="Arial" panose="020B0604020202020204" pitchFamily="34" charset="0"/>
                </a:rPr>
                <a:t>The assembly industry</a:t>
              </a:r>
              <a:endParaRPr lang="ko-KR" altLang="en-US" sz="1600" dirty="0">
                <a:solidFill>
                  <a:srgbClr val="404068"/>
                </a:solidFill>
                <a:latin typeface="Arial" panose="020B0604020202020204" pitchFamily="34" charset="0"/>
                <a:cs typeface="Arial" panose="020B0604020202020204" pitchFamily="34" charset="0"/>
              </a:endParaRPr>
            </a:p>
          </p:txBody>
        </p:sp>
        <p:grpSp>
          <p:nvGrpSpPr>
            <p:cNvPr id="95" name="Group 64">
              <a:extLst>
                <a:ext uri="{FF2B5EF4-FFF2-40B4-BE49-F238E27FC236}">
                  <a16:creationId xmlns:a16="http://schemas.microsoft.com/office/drawing/2014/main" id="{22803EE6-E5F4-4B52-B582-FA0646F4B9CB}"/>
                </a:ext>
              </a:extLst>
            </p:cNvPr>
            <p:cNvGrpSpPr>
              <a:grpSpLocks/>
            </p:cNvGrpSpPr>
            <p:nvPr/>
          </p:nvGrpSpPr>
          <p:grpSpPr bwMode="auto">
            <a:xfrm>
              <a:off x="1516" y="1972"/>
              <a:ext cx="1098" cy="545"/>
              <a:chOff x="1516" y="1972"/>
              <a:chExt cx="1098" cy="545"/>
            </a:xfrm>
          </p:grpSpPr>
          <p:sp>
            <p:nvSpPr>
              <p:cNvPr id="119" name="AutoShape 65">
                <a:extLst>
                  <a:ext uri="{FF2B5EF4-FFF2-40B4-BE49-F238E27FC236}">
                    <a16:creationId xmlns:a16="http://schemas.microsoft.com/office/drawing/2014/main" id="{4F2415F7-FDB9-44DD-ABD5-2E503D20DC22}"/>
                  </a:ext>
                </a:extLst>
              </p:cNvPr>
              <p:cNvSpPr>
                <a:spLocks noChangeArrowheads="1"/>
              </p:cNvSpPr>
              <p:nvPr/>
            </p:nvSpPr>
            <p:spPr bwMode="auto">
              <a:xfrm>
                <a:off x="1516" y="1972"/>
                <a:ext cx="1098" cy="545"/>
              </a:xfrm>
              <a:prstGeom prst="homePlate">
                <a:avLst>
                  <a:gd name="adj" fmla="val 18477"/>
                </a:avLst>
              </a:prstGeom>
              <a:gradFill rotWithShape="0">
                <a:gsLst>
                  <a:gs pos="0">
                    <a:schemeClr val="accent1"/>
                  </a:gs>
                  <a:gs pos="100000">
                    <a:srgbClr val="51692D"/>
                  </a:gs>
                </a:gsLst>
                <a:lin ang="18900000" scaled="1"/>
              </a:gradFill>
              <a:ln>
                <a:noFill/>
              </a:ln>
              <a:effectLst>
                <a:outerShdw dist="53882" dir="2700000" algn="ctr" rotWithShape="0">
                  <a:schemeClr val="bg2"/>
                </a:outerShdw>
              </a:effectLst>
              <a:extLst>
                <a:ext uri="{91240B29-F687-4F45-9708-019B960494DF}">
                  <a14:hiddenLine xmlns:a14="http://schemas.microsoft.com/office/drawing/2010/main" w="28575">
                    <a:solidFill>
                      <a:srgbClr val="000000"/>
                    </a:solidFill>
                    <a:miter lim="800000"/>
                    <a:headEnd/>
                    <a:tailEnd/>
                  </a14:hiddenLine>
                </a:ext>
              </a:extLst>
            </p:spPr>
            <p:txBody>
              <a:bodyPr wrap="none" lIns="104105" tIns="52052" rIns="104105" bIns="52052" anchor="ctr"/>
              <a:lstStyle>
                <a:lvl1pPr defTabSz="1042988">
                  <a:defRPr kumimoji="1">
                    <a:solidFill>
                      <a:schemeClr val="tx1"/>
                    </a:solidFill>
                    <a:latin typeface="휴먼엑스포" panose="02030504000101010101" pitchFamily="18" charset="-127"/>
                    <a:ea typeface="휴먼엑스포" panose="02030504000101010101" pitchFamily="18" charset="-127"/>
                  </a:defRPr>
                </a:lvl1pPr>
                <a:lvl2pPr marL="847725" indent="-325438" defTabSz="1042988">
                  <a:defRPr kumimoji="1">
                    <a:solidFill>
                      <a:schemeClr val="tx1"/>
                    </a:solidFill>
                    <a:latin typeface="휴먼엑스포" panose="02030504000101010101" pitchFamily="18" charset="-127"/>
                    <a:ea typeface="휴먼엑스포" panose="02030504000101010101" pitchFamily="18" charset="-127"/>
                  </a:defRPr>
                </a:lvl2pPr>
                <a:lvl3pPr marL="1303338" indent="-260350" defTabSz="1042988">
                  <a:defRPr kumimoji="1">
                    <a:solidFill>
                      <a:schemeClr val="tx1"/>
                    </a:solidFill>
                    <a:latin typeface="휴먼엑스포" panose="02030504000101010101" pitchFamily="18" charset="-127"/>
                    <a:ea typeface="휴먼엑스포" panose="02030504000101010101" pitchFamily="18" charset="-127"/>
                  </a:defRPr>
                </a:lvl3pPr>
                <a:lvl4pPr marL="1825625" indent="-260350" defTabSz="1042988">
                  <a:defRPr kumimoji="1">
                    <a:solidFill>
                      <a:schemeClr val="tx1"/>
                    </a:solidFill>
                    <a:latin typeface="휴먼엑스포" panose="02030504000101010101" pitchFamily="18" charset="-127"/>
                    <a:ea typeface="휴먼엑스포" panose="02030504000101010101" pitchFamily="18" charset="-127"/>
                  </a:defRPr>
                </a:lvl4pPr>
                <a:lvl5pPr marL="2344738" indent="-258763" defTabSz="1042988">
                  <a:defRPr kumimoji="1">
                    <a:solidFill>
                      <a:schemeClr val="tx1"/>
                    </a:solidFill>
                    <a:latin typeface="휴먼엑스포" panose="02030504000101010101" pitchFamily="18" charset="-127"/>
                    <a:ea typeface="휴먼엑스포" panose="02030504000101010101" pitchFamily="18" charset="-127"/>
                  </a:defRPr>
                </a:lvl5pPr>
                <a:lvl6pPr marL="2801938" indent="-258763" defTabSz="1042988" fontAlgn="base">
                  <a:spcBef>
                    <a:spcPct val="0"/>
                  </a:spcBef>
                  <a:spcAft>
                    <a:spcPct val="0"/>
                  </a:spcAft>
                  <a:defRPr kumimoji="1">
                    <a:solidFill>
                      <a:schemeClr val="tx1"/>
                    </a:solidFill>
                    <a:latin typeface="휴먼엑스포" panose="02030504000101010101" pitchFamily="18" charset="-127"/>
                    <a:ea typeface="휴먼엑스포" panose="02030504000101010101" pitchFamily="18" charset="-127"/>
                  </a:defRPr>
                </a:lvl6pPr>
                <a:lvl7pPr marL="3259138" indent="-258763" defTabSz="1042988" fontAlgn="base">
                  <a:spcBef>
                    <a:spcPct val="0"/>
                  </a:spcBef>
                  <a:spcAft>
                    <a:spcPct val="0"/>
                  </a:spcAft>
                  <a:defRPr kumimoji="1">
                    <a:solidFill>
                      <a:schemeClr val="tx1"/>
                    </a:solidFill>
                    <a:latin typeface="휴먼엑스포" panose="02030504000101010101" pitchFamily="18" charset="-127"/>
                    <a:ea typeface="휴먼엑스포" panose="02030504000101010101" pitchFamily="18" charset="-127"/>
                  </a:defRPr>
                </a:lvl7pPr>
                <a:lvl8pPr marL="3716338" indent="-258763" defTabSz="1042988" fontAlgn="base">
                  <a:spcBef>
                    <a:spcPct val="0"/>
                  </a:spcBef>
                  <a:spcAft>
                    <a:spcPct val="0"/>
                  </a:spcAft>
                  <a:defRPr kumimoji="1">
                    <a:solidFill>
                      <a:schemeClr val="tx1"/>
                    </a:solidFill>
                    <a:latin typeface="휴먼엑스포" panose="02030504000101010101" pitchFamily="18" charset="-127"/>
                    <a:ea typeface="휴먼엑스포" panose="02030504000101010101" pitchFamily="18" charset="-127"/>
                  </a:defRPr>
                </a:lvl8pPr>
                <a:lvl9pPr marL="4173538" indent="-258763" defTabSz="1042988" fontAlgn="base">
                  <a:spcBef>
                    <a:spcPct val="0"/>
                  </a:spcBef>
                  <a:spcAft>
                    <a:spcPct val="0"/>
                  </a:spcAft>
                  <a:defRPr kumimoji="1">
                    <a:solidFill>
                      <a:schemeClr val="tx1"/>
                    </a:solidFill>
                    <a:latin typeface="휴먼엑스포" panose="02030504000101010101" pitchFamily="18" charset="-127"/>
                    <a:ea typeface="휴먼엑스포" panose="02030504000101010101" pitchFamily="18" charset="-127"/>
                  </a:defRPr>
                </a:lvl9pPr>
              </a:lstStyle>
              <a:p>
                <a:pPr algn="ctr"/>
                <a:r>
                  <a:rPr lang="en-US" altLang="ko-KR" sz="1600" b="1" i="1">
                    <a:solidFill>
                      <a:srgbClr val="000000"/>
                    </a:solidFill>
                    <a:latin typeface="Arial" panose="020B0604020202020204" pitchFamily="34" charset="0"/>
                    <a:cs typeface="Arial" panose="020B0604020202020204" pitchFamily="34" charset="0"/>
                  </a:rPr>
                  <a:t> </a:t>
                </a:r>
              </a:p>
            </p:txBody>
          </p:sp>
          <p:sp>
            <p:nvSpPr>
              <p:cNvPr id="120" name="Text Box 66">
                <a:extLst>
                  <a:ext uri="{FF2B5EF4-FFF2-40B4-BE49-F238E27FC236}">
                    <a16:creationId xmlns:a16="http://schemas.microsoft.com/office/drawing/2014/main" id="{73240655-36BC-4EA7-B499-91C88B98E175}"/>
                  </a:ext>
                </a:extLst>
              </p:cNvPr>
              <p:cNvSpPr txBox="1">
                <a:spLocks noChangeArrowheads="1"/>
              </p:cNvSpPr>
              <p:nvPr/>
            </p:nvSpPr>
            <p:spPr bwMode="auto">
              <a:xfrm>
                <a:off x="1782" y="2133"/>
                <a:ext cx="412" cy="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lgn="ctr">
                    <a:solidFill>
                      <a:srgbClr val="000000"/>
                    </a:solidFill>
                    <a:miter lim="800000"/>
                    <a:headEnd/>
                    <a:tailEnd/>
                  </a14:hiddenLine>
                </a:ext>
              </a:extLst>
            </p:spPr>
            <p:txBody>
              <a:bodyPr wrap="none" lIns="104105" tIns="52052" rIns="104105" bIns="52052">
                <a:spAutoFit/>
              </a:bodyPr>
              <a:lstStyle>
                <a:lvl1pPr defTabSz="1042988">
                  <a:defRPr kumimoji="1">
                    <a:solidFill>
                      <a:schemeClr val="tx1"/>
                    </a:solidFill>
                    <a:latin typeface="휴먼엑스포" panose="02030504000101010101" pitchFamily="18" charset="-127"/>
                    <a:ea typeface="휴먼엑스포" panose="02030504000101010101" pitchFamily="18" charset="-127"/>
                  </a:defRPr>
                </a:lvl1pPr>
                <a:lvl2pPr marL="847725" indent="-325438" defTabSz="1042988">
                  <a:defRPr kumimoji="1">
                    <a:solidFill>
                      <a:schemeClr val="tx1"/>
                    </a:solidFill>
                    <a:latin typeface="휴먼엑스포" panose="02030504000101010101" pitchFamily="18" charset="-127"/>
                    <a:ea typeface="휴먼엑스포" panose="02030504000101010101" pitchFamily="18" charset="-127"/>
                  </a:defRPr>
                </a:lvl2pPr>
                <a:lvl3pPr marL="1303338" indent="-260350" defTabSz="1042988">
                  <a:defRPr kumimoji="1">
                    <a:solidFill>
                      <a:schemeClr val="tx1"/>
                    </a:solidFill>
                    <a:latin typeface="휴먼엑스포" panose="02030504000101010101" pitchFamily="18" charset="-127"/>
                    <a:ea typeface="휴먼엑스포" panose="02030504000101010101" pitchFamily="18" charset="-127"/>
                  </a:defRPr>
                </a:lvl3pPr>
                <a:lvl4pPr marL="1825625" indent="-260350" defTabSz="1042988">
                  <a:defRPr kumimoji="1">
                    <a:solidFill>
                      <a:schemeClr val="tx1"/>
                    </a:solidFill>
                    <a:latin typeface="휴먼엑스포" panose="02030504000101010101" pitchFamily="18" charset="-127"/>
                    <a:ea typeface="휴먼엑스포" panose="02030504000101010101" pitchFamily="18" charset="-127"/>
                  </a:defRPr>
                </a:lvl4pPr>
                <a:lvl5pPr marL="2344738" indent="-258763" defTabSz="1042988">
                  <a:defRPr kumimoji="1">
                    <a:solidFill>
                      <a:schemeClr val="tx1"/>
                    </a:solidFill>
                    <a:latin typeface="휴먼엑스포" panose="02030504000101010101" pitchFamily="18" charset="-127"/>
                    <a:ea typeface="휴먼엑스포" panose="02030504000101010101" pitchFamily="18" charset="-127"/>
                  </a:defRPr>
                </a:lvl5pPr>
                <a:lvl6pPr marL="2801938" indent="-258763" defTabSz="1042988" fontAlgn="base">
                  <a:spcBef>
                    <a:spcPct val="0"/>
                  </a:spcBef>
                  <a:spcAft>
                    <a:spcPct val="0"/>
                  </a:spcAft>
                  <a:defRPr kumimoji="1">
                    <a:solidFill>
                      <a:schemeClr val="tx1"/>
                    </a:solidFill>
                    <a:latin typeface="휴먼엑스포" panose="02030504000101010101" pitchFamily="18" charset="-127"/>
                    <a:ea typeface="휴먼엑스포" panose="02030504000101010101" pitchFamily="18" charset="-127"/>
                  </a:defRPr>
                </a:lvl6pPr>
                <a:lvl7pPr marL="3259138" indent="-258763" defTabSz="1042988" fontAlgn="base">
                  <a:spcBef>
                    <a:spcPct val="0"/>
                  </a:spcBef>
                  <a:spcAft>
                    <a:spcPct val="0"/>
                  </a:spcAft>
                  <a:defRPr kumimoji="1">
                    <a:solidFill>
                      <a:schemeClr val="tx1"/>
                    </a:solidFill>
                    <a:latin typeface="휴먼엑스포" panose="02030504000101010101" pitchFamily="18" charset="-127"/>
                    <a:ea typeface="휴먼엑스포" panose="02030504000101010101" pitchFamily="18" charset="-127"/>
                  </a:defRPr>
                </a:lvl7pPr>
                <a:lvl8pPr marL="3716338" indent="-258763" defTabSz="1042988" fontAlgn="base">
                  <a:spcBef>
                    <a:spcPct val="0"/>
                  </a:spcBef>
                  <a:spcAft>
                    <a:spcPct val="0"/>
                  </a:spcAft>
                  <a:defRPr kumimoji="1">
                    <a:solidFill>
                      <a:schemeClr val="tx1"/>
                    </a:solidFill>
                    <a:latin typeface="휴먼엑스포" panose="02030504000101010101" pitchFamily="18" charset="-127"/>
                    <a:ea typeface="휴먼엑스포" panose="02030504000101010101" pitchFamily="18" charset="-127"/>
                  </a:defRPr>
                </a:lvl8pPr>
                <a:lvl9pPr marL="4173538" indent="-258763" defTabSz="1042988" fontAlgn="base">
                  <a:spcBef>
                    <a:spcPct val="0"/>
                  </a:spcBef>
                  <a:spcAft>
                    <a:spcPct val="0"/>
                  </a:spcAft>
                  <a:defRPr kumimoji="1">
                    <a:solidFill>
                      <a:schemeClr val="tx1"/>
                    </a:solidFill>
                    <a:latin typeface="휴먼엑스포" panose="02030504000101010101" pitchFamily="18" charset="-127"/>
                    <a:ea typeface="휴먼엑스포" panose="02030504000101010101" pitchFamily="18" charset="-127"/>
                  </a:defRPr>
                </a:lvl9pPr>
              </a:lstStyle>
              <a:p>
                <a:pPr algn="ctr" eaLnBrk="0" hangingPunct="0">
                  <a:lnSpc>
                    <a:spcPct val="90000"/>
                  </a:lnSpc>
                </a:pPr>
                <a:r>
                  <a:rPr lang="en-US" altLang="ko-KR" b="1" dirty="0">
                    <a:solidFill>
                      <a:schemeClr val="bg1"/>
                    </a:solidFill>
                    <a:latin typeface="Arial" panose="020B0604020202020204" pitchFamily="34" charset="0"/>
                    <a:cs typeface="Arial" panose="020B0604020202020204" pitchFamily="34" charset="0"/>
                  </a:rPr>
                  <a:t>Skill</a:t>
                </a:r>
              </a:p>
            </p:txBody>
          </p:sp>
        </p:grpSp>
        <p:grpSp>
          <p:nvGrpSpPr>
            <p:cNvPr id="97" name="Group 67">
              <a:extLst>
                <a:ext uri="{FF2B5EF4-FFF2-40B4-BE49-F238E27FC236}">
                  <a16:creationId xmlns:a16="http://schemas.microsoft.com/office/drawing/2014/main" id="{3D6D752E-9A10-4654-A43B-6F9889F7C41F}"/>
                </a:ext>
              </a:extLst>
            </p:cNvPr>
            <p:cNvGrpSpPr>
              <a:grpSpLocks/>
            </p:cNvGrpSpPr>
            <p:nvPr/>
          </p:nvGrpSpPr>
          <p:grpSpPr bwMode="auto">
            <a:xfrm>
              <a:off x="1465" y="2652"/>
              <a:ext cx="1172" cy="541"/>
              <a:chOff x="1465" y="2652"/>
              <a:chExt cx="1172" cy="541"/>
            </a:xfrm>
          </p:grpSpPr>
          <p:sp>
            <p:nvSpPr>
              <p:cNvPr id="98" name="AutoShape 68">
                <a:extLst>
                  <a:ext uri="{FF2B5EF4-FFF2-40B4-BE49-F238E27FC236}">
                    <a16:creationId xmlns:a16="http://schemas.microsoft.com/office/drawing/2014/main" id="{A4C56D43-87CF-4736-9C78-6979C176C690}"/>
                  </a:ext>
                </a:extLst>
              </p:cNvPr>
              <p:cNvSpPr>
                <a:spLocks noChangeArrowheads="1"/>
              </p:cNvSpPr>
              <p:nvPr/>
            </p:nvSpPr>
            <p:spPr bwMode="auto">
              <a:xfrm>
                <a:off x="1509" y="2652"/>
                <a:ext cx="1098" cy="541"/>
              </a:xfrm>
              <a:prstGeom prst="homePlate">
                <a:avLst>
                  <a:gd name="adj" fmla="val 18614"/>
                </a:avLst>
              </a:prstGeom>
              <a:gradFill rotWithShape="0">
                <a:gsLst>
                  <a:gs pos="0">
                    <a:schemeClr val="bg1"/>
                  </a:gs>
                  <a:gs pos="100000">
                    <a:schemeClr val="accent1"/>
                  </a:gs>
                </a:gsLst>
                <a:lin ang="18900000" scaled="1"/>
              </a:gradFill>
              <a:ln>
                <a:noFill/>
              </a:ln>
              <a:effectLst>
                <a:outerShdw dist="53882" dir="2700000" algn="ctr" rotWithShape="0">
                  <a:schemeClr val="bg2"/>
                </a:outerShdw>
              </a:effectLst>
              <a:extLst>
                <a:ext uri="{91240B29-F687-4F45-9708-019B960494DF}">
                  <a14:hiddenLine xmlns:a14="http://schemas.microsoft.com/office/drawing/2010/main" w="28575">
                    <a:solidFill>
                      <a:srgbClr val="000000"/>
                    </a:solidFill>
                    <a:miter lim="800000"/>
                    <a:headEnd/>
                    <a:tailEnd/>
                  </a14:hiddenLine>
                </a:ext>
              </a:extLst>
            </p:spPr>
            <p:txBody>
              <a:bodyPr wrap="none" lIns="104105" tIns="52052" rIns="104105" bIns="52052" anchor="ctr"/>
              <a:lstStyle>
                <a:lvl1pPr defTabSz="1042988">
                  <a:defRPr kumimoji="1">
                    <a:solidFill>
                      <a:schemeClr val="tx1"/>
                    </a:solidFill>
                    <a:latin typeface="휴먼엑스포" panose="02030504000101010101" pitchFamily="18" charset="-127"/>
                    <a:ea typeface="휴먼엑스포" panose="02030504000101010101" pitchFamily="18" charset="-127"/>
                  </a:defRPr>
                </a:lvl1pPr>
                <a:lvl2pPr marL="847725" indent="-325438" defTabSz="1042988">
                  <a:defRPr kumimoji="1">
                    <a:solidFill>
                      <a:schemeClr val="tx1"/>
                    </a:solidFill>
                    <a:latin typeface="휴먼엑스포" panose="02030504000101010101" pitchFamily="18" charset="-127"/>
                    <a:ea typeface="휴먼엑스포" panose="02030504000101010101" pitchFamily="18" charset="-127"/>
                  </a:defRPr>
                </a:lvl2pPr>
                <a:lvl3pPr marL="1303338" indent="-260350" defTabSz="1042988">
                  <a:defRPr kumimoji="1">
                    <a:solidFill>
                      <a:schemeClr val="tx1"/>
                    </a:solidFill>
                    <a:latin typeface="휴먼엑스포" panose="02030504000101010101" pitchFamily="18" charset="-127"/>
                    <a:ea typeface="휴먼엑스포" panose="02030504000101010101" pitchFamily="18" charset="-127"/>
                  </a:defRPr>
                </a:lvl3pPr>
                <a:lvl4pPr marL="1825625" indent="-260350" defTabSz="1042988">
                  <a:defRPr kumimoji="1">
                    <a:solidFill>
                      <a:schemeClr val="tx1"/>
                    </a:solidFill>
                    <a:latin typeface="휴먼엑스포" panose="02030504000101010101" pitchFamily="18" charset="-127"/>
                    <a:ea typeface="휴먼엑스포" panose="02030504000101010101" pitchFamily="18" charset="-127"/>
                  </a:defRPr>
                </a:lvl4pPr>
                <a:lvl5pPr marL="2344738" indent="-258763" defTabSz="1042988">
                  <a:defRPr kumimoji="1">
                    <a:solidFill>
                      <a:schemeClr val="tx1"/>
                    </a:solidFill>
                    <a:latin typeface="휴먼엑스포" panose="02030504000101010101" pitchFamily="18" charset="-127"/>
                    <a:ea typeface="휴먼엑스포" panose="02030504000101010101" pitchFamily="18" charset="-127"/>
                  </a:defRPr>
                </a:lvl5pPr>
                <a:lvl6pPr marL="2801938" indent="-258763" defTabSz="1042988" fontAlgn="base">
                  <a:spcBef>
                    <a:spcPct val="0"/>
                  </a:spcBef>
                  <a:spcAft>
                    <a:spcPct val="0"/>
                  </a:spcAft>
                  <a:defRPr kumimoji="1">
                    <a:solidFill>
                      <a:schemeClr val="tx1"/>
                    </a:solidFill>
                    <a:latin typeface="휴먼엑스포" panose="02030504000101010101" pitchFamily="18" charset="-127"/>
                    <a:ea typeface="휴먼엑스포" panose="02030504000101010101" pitchFamily="18" charset="-127"/>
                  </a:defRPr>
                </a:lvl6pPr>
                <a:lvl7pPr marL="3259138" indent="-258763" defTabSz="1042988" fontAlgn="base">
                  <a:spcBef>
                    <a:spcPct val="0"/>
                  </a:spcBef>
                  <a:spcAft>
                    <a:spcPct val="0"/>
                  </a:spcAft>
                  <a:defRPr kumimoji="1">
                    <a:solidFill>
                      <a:schemeClr val="tx1"/>
                    </a:solidFill>
                    <a:latin typeface="휴먼엑스포" panose="02030504000101010101" pitchFamily="18" charset="-127"/>
                    <a:ea typeface="휴먼엑스포" panose="02030504000101010101" pitchFamily="18" charset="-127"/>
                  </a:defRPr>
                </a:lvl7pPr>
                <a:lvl8pPr marL="3716338" indent="-258763" defTabSz="1042988" fontAlgn="base">
                  <a:spcBef>
                    <a:spcPct val="0"/>
                  </a:spcBef>
                  <a:spcAft>
                    <a:spcPct val="0"/>
                  </a:spcAft>
                  <a:defRPr kumimoji="1">
                    <a:solidFill>
                      <a:schemeClr val="tx1"/>
                    </a:solidFill>
                    <a:latin typeface="휴먼엑스포" panose="02030504000101010101" pitchFamily="18" charset="-127"/>
                    <a:ea typeface="휴먼엑스포" panose="02030504000101010101" pitchFamily="18" charset="-127"/>
                  </a:defRPr>
                </a:lvl8pPr>
                <a:lvl9pPr marL="4173538" indent="-258763" defTabSz="1042988" fontAlgn="base">
                  <a:spcBef>
                    <a:spcPct val="0"/>
                  </a:spcBef>
                  <a:spcAft>
                    <a:spcPct val="0"/>
                  </a:spcAft>
                  <a:defRPr kumimoji="1">
                    <a:solidFill>
                      <a:schemeClr val="tx1"/>
                    </a:solidFill>
                    <a:latin typeface="휴먼엑스포" panose="02030504000101010101" pitchFamily="18" charset="-127"/>
                    <a:ea typeface="휴먼엑스포" panose="02030504000101010101" pitchFamily="18" charset="-127"/>
                  </a:defRPr>
                </a:lvl9pPr>
              </a:lstStyle>
              <a:p>
                <a:pPr algn="ctr"/>
                <a:r>
                  <a:rPr lang="en-US" altLang="ko-KR" sz="1600" b="1" i="1">
                    <a:solidFill>
                      <a:srgbClr val="000000"/>
                    </a:solidFill>
                    <a:latin typeface="Arial" panose="020B0604020202020204" pitchFamily="34" charset="0"/>
                    <a:cs typeface="Arial" panose="020B0604020202020204" pitchFamily="34" charset="0"/>
                  </a:rPr>
                  <a:t> </a:t>
                </a:r>
              </a:p>
            </p:txBody>
          </p:sp>
          <p:sp>
            <p:nvSpPr>
              <p:cNvPr id="100" name="Text Box 69">
                <a:extLst>
                  <a:ext uri="{FF2B5EF4-FFF2-40B4-BE49-F238E27FC236}">
                    <a16:creationId xmlns:a16="http://schemas.microsoft.com/office/drawing/2014/main" id="{EFC5FCA5-31A0-43EC-B8DB-DEAF69930D5F}"/>
                  </a:ext>
                </a:extLst>
              </p:cNvPr>
              <p:cNvSpPr txBox="1">
                <a:spLocks noChangeArrowheads="1"/>
              </p:cNvSpPr>
              <p:nvPr/>
            </p:nvSpPr>
            <p:spPr bwMode="auto">
              <a:xfrm>
                <a:off x="1465" y="2729"/>
                <a:ext cx="1172" cy="3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lgn="ctr">
                    <a:solidFill>
                      <a:srgbClr val="000000"/>
                    </a:solidFill>
                    <a:miter lim="800000"/>
                    <a:headEnd/>
                    <a:tailEnd/>
                  </a14:hiddenLine>
                </a:ext>
              </a:extLst>
            </p:spPr>
            <p:txBody>
              <a:bodyPr wrap="none" lIns="104105" tIns="52052" rIns="104105" bIns="52052">
                <a:spAutoFit/>
              </a:bodyPr>
              <a:lstStyle>
                <a:lvl1pPr defTabSz="1042988">
                  <a:defRPr kumimoji="1">
                    <a:solidFill>
                      <a:schemeClr val="tx1"/>
                    </a:solidFill>
                    <a:latin typeface="휴먼엑스포" panose="02030504000101010101" pitchFamily="18" charset="-127"/>
                    <a:ea typeface="휴먼엑스포" panose="02030504000101010101" pitchFamily="18" charset="-127"/>
                  </a:defRPr>
                </a:lvl1pPr>
                <a:lvl2pPr marL="847725" indent="-325438" defTabSz="1042988">
                  <a:defRPr kumimoji="1">
                    <a:solidFill>
                      <a:schemeClr val="tx1"/>
                    </a:solidFill>
                    <a:latin typeface="휴먼엑스포" panose="02030504000101010101" pitchFamily="18" charset="-127"/>
                    <a:ea typeface="휴먼엑스포" panose="02030504000101010101" pitchFamily="18" charset="-127"/>
                  </a:defRPr>
                </a:lvl2pPr>
                <a:lvl3pPr marL="1303338" indent="-260350" defTabSz="1042988">
                  <a:defRPr kumimoji="1">
                    <a:solidFill>
                      <a:schemeClr val="tx1"/>
                    </a:solidFill>
                    <a:latin typeface="휴먼엑스포" panose="02030504000101010101" pitchFamily="18" charset="-127"/>
                    <a:ea typeface="휴먼엑스포" panose="02030504000101010101" pitchFamily="18" charset="-127"/>
                  </a:defRPr>
                </a:lvl3pPr>
                <a:lvl4pPr marL="1825625" indent="-260350" defTabSz="1042988">
                  <a:defRPr kumimoji="1">
                    <a:solidFill>
                      <a:schemeClr val="tx1"/>
                    </a:solidFill>
                    <a:latin typeface="휴먼엑스포" panose="02030504000101010101" pitchFamily="18" charset="-127"/>
                    <a:ea typeface="휴먼엑스포" panose="02030504000101010101" pitchFamily="18" charset="-127"/>
                  </a:defRPr>
                </a:lvl4pPr>
                <a:lvl5pPr marL="2344738" indent="-258763" defTabSz="1042988">
                  <a:defRPr kumimoji="1">
                    <a:solidFill>
                      <a:schemeClr val="tx1"/>
                    </a:solidFill>
                    <a:latin typeface="휴먼엑스포" panose="02030504000101010101" pitchFamily="18" charset="-127"/>
                    <a:ea typeface="휴먼엑스포" panose="02030504000101010101" pitchFamily="18" charset="-127"/>
                  </a:defRPr>
                </a:lvl5pPr>
                <a:lvl6pPr marL="2801938" indent="-258763" defTabSz="1042988" fontAlgn="base">
                  <a:spcBef>
                    <a:spcPct val="0"/>
                  </a:spcBef>
                  <a:spcAft>
                    <a:spcPct val="0"/>
                  </a:spcAft>
                  <a:defRPr kumimoji="1">
                    <a:solidFill>
                      <a:schemeClr val="tx1"/>
                    </a:solidFill>
                    <a:latin typeface="휴먼엑스포" panose="02030504000101010101" pitchFamily="18" charset="-127"/>
                    <a:ea typeface="휴먼엑스포" panose="02030504000101010101" pitchFamily="18" charset="-127"/>
                  </a:defRPr>
                </a:lvl6pPr>
                <a:lvl7pPr marL="3259138" indent="-258763" defTabSz="1042988" fontAlgn="base">
                  <a:spcBef>
                    <a:spcPct val="0"/>
                  </a:spcBef>
                  <a:spcAft>
                    <a:spcPct val="0"/>
                  </a:spcAft>
                  <a:defRPr kumimoji="1">
                    <a:solidFill>
                      <a:schemeClr val="tx1"/>
                    </a:solidFill>
                    <a:latin typeface="휴먼엑스포" panose="02030504000101010101" pitchFamily="18" charset="-127"/>
                    <a:ea typeface="휴먼엑스포" panose="02030504000101010101" pitchFamily="18" charset="-127"/>
                  </a:defRPr>
                </a:lvl7pPr>
                <a:lvl8pPr marL="3716338" indent="-258763" defTabSz="1042988" fontAlgn="base">
                  <a:spcBef>
                    <a:spcPct val="0"/>
                  </a:spcBef>
                  <a:spcAft>
                    <a:spcPct val="0"/>
                  </a:spcAft>
                  <a:defRPr kumimoji="1">
                    <a:solidFill>
                      <a:schemeClr val="tx1"/>
                    </a:solidFill>
                    <a:latin typeface="휴먼엑스포" panose="02030504000101010101" pitchFamily="18" charset="-127"/>
                    <a:ea typeface="휴먼엑스포" panose="02030504000101010101" pitchFamily="18" charset="-127"/>
                  </a:defRPr>
                </a:lvl8pPr>
                <a:lvl9pPr marL="4173538" indent="-258763" defTabSz="1042988" fontAlgn="base">
                  <a:spcBef>
                    <a:spcPct val="0"/>
                  </a:spcBef>
                  <a:spcAft>
                    <a:spcPct val="0"/>
                  </a:spcAft>
                  <a:defRPr kumimoji="1">
                    <a:solidFill>
                      <a:schemeClr val="tx1"/>
                    </a:solidFill>
                    <a:latin typeface="휴먼엑스포" panose="02030504000101010101" pitchFamily="18" charset="-127"/>
                    <a:ea typeface="휴먼엑스포" panose="02030504000101010101" pitchFamily="18" charset="-127"/>
                  </a:defRPr>
                </a:lvl9pPr>
              </a:lstStyle>
              <a:p>
                <a:pPr algn="ctr" eaLnBrk="0" hangingPunct="0"/>
                <a:r>
                  <a:rPr lang="en-US" altLang="ko-KR" sz="1900" b="1" dirty="0">
                    <a:solidFill>
                      <a:srgbClr val="1C1C1C"/>
                    </a:solidFill>
                    <a:latin typeface="Arial" panose="020B0604020202020204" pitchFamily="34" charset="0"/>
                    <a:cs typeface="Arial" panose="020B0604020202020204" pitchFamily="34" charset="0"/>
                  </a:rPr>
                  <a:t>Civil engineering</a:t>
                </a:r>
              </a:p>
              <a:p>
                <a:pPr algn="ctr" eaLnBrk="0" hangingPunct="0"/>
                <a:r>
                  <a:rPr lang="en-US" altLang="ko-KR" sz="1900" b="1" dirty="0">
                    <a:solidFill>
                      <a:srgbClr val="1C1C1C"/>
                    </a:solidFill>
                    <a:latin typeface="Arial" panose="020B0604020202020204" pitchFamily="34" charset="0"/>
                    <a:cs typeface="Arial" panose="020B0604020202020204" pitchFamily="34" charset="0"/>
                  </a:rPr>
                  <a:t>infrastructure</a:t>
                </a:r>
                <a:endParaRPr lang="ko-KR" altLang="en-US" sz="1900" b="1" dirty="0">
                  <a:solidFill>
                    <a:srgbClr val="1C1C1C"/>
                  </a:solidFill>
                  <a:latin typeface="Arial" panose="020B0604020202020204" pitchFamily="34" charset="0"/>
                  <a:cs typeface="Arial" panose="020B0604020202020204" pitchFamily="34" charset="0"/>
                </a:endParaRPr>
              </a:p>
            </p:txBody>
          </p:sp>
        </p:grpSp>
      </p:grpSp>
      <p:sp>
        <p:nvSpPr>
          <p:cNvPr id="78" name="모서리가 둥근 직사각형 41">
            <a:extLst>
              <a:ext uri="{FF2B5EF4-FFF2-40B4-BE49-F238E27FC236}">
                <a16:creationId xmlns:a16="http://schemas.microsoft.com/office/drawing/2014/main" id="{12FC2DC7-68B5-4845-B8F5-99FF8EDE4104}"/>
              </a:ext>
            </a:extLst>
          </p:cNvPr>
          <p:cNvSpPr/>
          <p:nvPr/>
        </p:nvSpPr>
        <p:spPr>
          <a:xfrm>
            <a:off x="666526" y="2314574"/>
            <a:ext cx="1610562" cy="873331"/>
          </a:xfrm>
          <a:prstGeom prst="roundRect">
            <a:avLst/>
          </a:prstGeom>
          <a:solidFill>
            <a:schemeClr val="bg1"/>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altLang="ko-KR" sz="1600" b="1" dirty="0">
                <a:gradFill>
                  <a:gsLst>
                    <a:gs pos="60417">
                      <a:srgbClr val="143372"/>
                    </a:gs>
                    <a:gs pos="44167">
                      <a:srgbClr val="143372"/>
                    </a:gs>
                  </a:gsLst>
                  <a:lin ang="5400000" scaled="1"/>
                </a:gradFill>
                <a:latin typeface="Arial" panose="020B0604020202020204" pitchFamily="34" charset="0"/>
                <a:ea typeface="KoPub돋움체 Medium" panose="02020603020101020101" pitchFamily="18" charset="-127"/>
                <a:cs typeface="Arial" panose="020B0604020202020204" pitchFamily="34" charset="0"/>
              </a:rPr>
              <a:t>Definition of technology</a:t>
            </a:r>
          </a:p>
        </p:txBody>
      </p:sp>
      <p:sp>
        <p:nvSpPr>
          <p:cNvPr id="96" name="모서리가 둥근 직사각형 41">
            <a:extLst>
              <a:ext uri="{FF2B5EF4-FFF2-40B4-BE49-F238E27FC236}">
                <a16:creationId xmlns:a16="http://schemas.microsoft.com/office/drawing/2014/main" id="{14AED44A-A65D-46F0-ABFE-15476DF60280}"/>
              </a:ext>
            </a:extLst>
          </p:cNvPr>
          <p:cNvSpPr/>
          <p:nvPr/>
        </p:nvSpPr>
        <p:spPr>
          <a:xfrm>
            <a:off x="679855" y="3358771"/>
            <a:ext cx="1626982" cy="919163"/>
          </a:xfrm>
          <a:prstGeom prst="roundRect">
            <a:avLst/>
          </a:prstGeom>
          <a:solidFill>
            <a:schemeClr val="bg1"/>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altLang="ko-KR" sz="1600" b="1" dirty="0">
                <a:gradFill>
                  <a:gsLst>
                    <a:gs pos="60417">
                      <a:srgbClr val="143372"/>
                    </a:gs>
                    <a:gs pos="44167">
                      <a:srgbClr val="143372"/>
                    </a:gs>
                  </a:gsLst>
                  <a:lin ang="5400000" scaled="1"/>
                </a:gradFill>
                <a:latin typeface="Arial" panose="020B0604020202020204" pitchFamily="34" charset="0"/>
                <a:ea typeface="KoPub돋움체 Medium" panose="02020603020101020101" pitchFamily="18" charset="-127"/>
                <a:cs typeface="Arial" panose="020B0604020202020204" pitchFamily="34" charset="0"/>
              </a:rPr>
              <a:t>Key technology</a:t>
            </a:r>
          </a:p>
        </p:txBody>
      </p:sp>
      <p:sp>
        <p:nvSpPr>
          <p:cNvPr id="99" name="모서리가 둥근 직사각형 41">
            <a:extLst>
              <a:ext uri="{FF2B5EF4-FFF2-40B4-BE49-F238E27FC236}">
                <a16:creationId xmlns:a16="http://schemas.microsoft.com/office/drawing/2014/main" id="{09DF8798-3614-4CC8-B2C6-D8E6E8815104}"/>
              </a:ext>
            </a:extLst>
          </p:cNvPr>
          <p:cNvSpPr/>
          <p:nvPr/>
        </p:nvSpPr>
        <p:spPr>
          <a:xfrm>
            <a:off x="665990" y="4572530"/>
            <a:ext cx="1656182" cy="919163"/>
          </a:xfrm>
          <a:prstGeom prst="roundRect">
            <a:avLst/>
          </a:prstGeom>
          <a:solidFill>
            <a:schemeClr val="bg1"/>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600" b="1" dirty="0">
                <a:gradFill>
                  <a:gsLst>
                    <a:gs pos="60417">
                      <a:srgbClr val="143372"/>
                    </a:gs>
                    <a:gs pos="44167">
                      <a:srgbClr val="143372"/>
                    </a:gs>
                  </a:gsLst>
                  <a:lin ang="5400000" scaled="1"/>
                </a:gradFill>
                <a:latin typeface="Arial" panose="020B0604020202020204" pitchFamily="34" charset="0"/>
                <a:ea typeface="KoPub돋움체 Medium" panose="02020603020101020101" pitchFamily="18" charset="-127"/>
                <a:cs typeface="Arial" panose="020B0604020202020204" pitchFamily="34" charset="0"/>
              </a:rPr>
              <a:t>Core</a:t>
            </a:r>
            <a:r>
              <a:rPr lang="en-US" altLang="ko-KR" sz="1200" b="0" i="0" dirty="0">
                <a:solidFill>
                  <a:srgbClr val="000000"/>
                </a:solidFill>
                <a:effectLst/>
                <a:latin typeface="Arial" panose="020B0604020202020204" pitchFamily="34" charset="0"/>
                <a:cs typeface="Arial" panose="020B0604020202020204" pitchFamily="34" charset="0"/>
              </a:rPr>
              <a:t> </a:t>
            </a:r>
            <a:r>
              <a:rPr lang="en-US" altLang="ko-KR" sz="1600" b="1" dirty="0">
                <a:gradFill>
                  <a:gsLst>
                    <a:gs pos="60417">
                      <a:srgbClr val="143372"/>
                    </a:gs>
                    <a:gs pos="44167">
                      <a:srgbClr val="143372"/>
                    </a:gs>
                  </a:gsLst>
                  <a:lin ang="5400000" scaled="1"/>
                </a:gradFill>
                <a:latin typeface="Arial" panose="020B0604020202020204" pitchFamily="34" charset="0"/>
                <a:ea typeface="KoPub돋움체 Medium" panose="02020603020101020101" pitchFamily="18" charset="-127"/>
                <a:cs typeface="Arial" panose="020B0604020202020204" pitchFamily="34" charset="0"/>
              </a:rPr>
              <a:t>infrastructure</a:t>
            </a:r>
          </a:p>
        </p:txBody>
      </p:sp>
      <p:sp>
        <p:nvSpPr>
          <p:cNvPr id="101" name="모서리가 둥근 직사각형 41">
            <a:extLst>
              <a:ext uri="{FF2B5EF4-FFF2-40B4-BE49-F238E27FC236}">
                <a16:creationId xmlns:a16="http://schemas.microsoft.com/office/drawing/2014/main" id="{2F3C70F1-80BB-4254-B698-C265D877B650}"/>
              </a:ext>
            </a:extLst>
          </p:cNvPr>
          <p:cNvSpPr/>
          <p:nvPr/>
        </p:nvSpPr>
        <p:spPr>
          <a:xfrm>
            <a:off x="2484431" y="1851662"/>
            <a:ext cx="1631251" cy="323690"/>
          </a:xfrm>
          <a:prstGeom prst="roundRect">
            <a:avLst/>
          </a:prstGeom>
          <a:solidFill>
            <a:schemeClr val="tx2">
              <a:lumMod val="75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600" b="1" dirty="0">
                <a:solidFill>
                  <a:schemeClr val="bg1"/>
                </a:solidFill>
                <a:latin typeface="Arial" panose="020B0604020202020204" pitchFamily="34" charset="0"/>
                <a:ea typeface="나눔바른고딕" panose="020B0603020101020101" pitchFamily="50" charset="-127"/>
                <a:cs typeface="Arial" panose="020B0604020202020204" pitchFamily="34" charset="0"/>
              </a:rPr>
              <a:t>~’70s</a:t>
            </a:r>
          </a:p>
        </p:txBody>
      </p:sp>
      <p:sp>
        <p:nvSpPr>
          <p:cNvPr id="102" name="모서리가 둥근 직사각형 41">
            <a:extLst>
              <a:ext uri="{FF2B5EF4-FFF2-40B4-BE49-F238E27FC236}">
                <a16:creationId xmlns:a16="http://schemas.microsoft.com/office/drawing/2014/main" id="{536F48DA-66C5-431A-9002-0325BA8F36C7}"/>
              </a:ext>
            </a:extLst>
          </p:cNvPr>
          <p:cNvSpPr/>
          <p:nvPr/>
        </p:nvSpPr>
        <p:spPr>
          <a:xfrm>
            <a:off x="4335701" y="1863114"/>
            <a:ext cx="1631251" cy="323690"/>
          </a:xfrm>
          <a:prstGeom prst="roundRect">
            <a:avLst/>
          </a:prstGeom>
          <a:solidFill>
            <a:schemeClr val="tx2">
              <a:lumMod val="75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600" b="1" dirty="0">
                <a:solidFill>
                  <a:schemeClr val="bg1"/>
                </a:solidFill>
                <a:latin typeface="Arial" panose="020B0604020202020204" pitchFamily="34" charset="0"/>
                <a:ea typeface="나눔바른고딕" panose="020B0603020101020101" pitchFamily="50" charset="-127"/>
                <a:cs typeface="Arial" panose="020B0604020202020204" pitchFamily="34" charset="0"/>
              </a:rPr>
              <a:t>’80s</a:t>
            </a:r>
          </a:p>
        </p:txBody>
      </p:sp>
      <p:sp>
        <p:nvSpPr>
          <p:cNvPr id="103" name="모서리가 둥근 직사각형 41">
            <a:extLst>
              <a:ext uri="{FF2B5EF4-FFF2-40B4-BE49-F238E27FC236}">
                <a16:creationId xmlns:a16="http://schemas.microsoft.com/office/drawing/2014/main" id="{ECDE525B-CB74-4F64-8190-C84E0E3A1FB9}"/>
              </a:ext>
            </a:extLst>
          </p:cNvPr>
          <p:cNvSpPr/>
          <p:nvPr/>
        </p:nvSpPr>
        <p:spPr>
          <a:xfrm>
            <a:off x="6138788" y="1849349"/>
            <a:ext cx="1631251" cy="323690"/>
          </a:xfrm>
          <a:prstGeom prst="roundRect">
            <a:avLst/>
          </a:prstGeom>
          <a:solidFill>
            <a:schemeClr val="tx2">
              <a:lumMod val="75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600" b="1" dirty="0">
                <a:solidFill>
                  <a:schemeClr val="bg1"/>
                </a:solidFill>
                <a:latin typeface="Arial" panose="020B0604020202020204" pitchFamily="34" charset="0"/>
                <a:ea typeface="나눔바른고딕" panose="020B0603020101020101" pitchFamily="50" charset="-127"/>
                <a:cs typeface="Arial" panose="020B0604020202020204" pitchFamily="34" charset="0"/>
              </a:rPr>
              <a:t>’90s</a:t>
            </a:r>
          </a:p>
        </p:txBody>
      </p:sp>
      <p:sp>
        <p:nvSpPr>
          <p:cNvPr id="104" name="모서리가 둥근 직사각형 41">
            <a:extLst>
              <a:ext uri="{FF2B5EF4-FFF2-40B4-BE49-F238E27FC236}">
                <a16:creationId xmlns:a16="http://schemas.microsoft.com/office/drawing/2014/main" id="{86B40474-5AA7-4F24-9F85-A5FF797EF4D8}"/>
              </a:ext>
            </a:extLst>
          </p:cNvPr>
          <p:cNvSpPr/>
          <p:nvPr/>
        </p:nvSpPr>
        <p:spPr>
          <a:xfrm>
            <a:off x="7987189" y="1864212"/>
            <a:ext cx="1631251" cy="323690"/>
          </a:xfrm>
          <a:prstGeom prst="roundRect">
            <a:avLst/>
          </a:prstGeom>
          <a:solidFill>
            <a:schemeClr val="tx2">
              <a:lumMod val="75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600" b="1" dirty="0">
                <a:solidFill>
                  <a:schemeClr val="bg1"/>
                </a:solidFill>
                <a:latin typeface="Arial" panose="020B0604020202020204" pitchFamily="34" charset="0"/>
                <a:ea typeface="나눔바른고딕" panose="020B0603020101020101" pitchFamily="50" charset="-127"/>
                <a:cs typeface="Arial" panose="020B0604020202020204" pitchFamily="34" charset="0"/>
              </a:rPr>
              <a:t>2000s</a:t>
            </a:r>
          </a:p>
        </p:txBody>
      </p:sp>
      <p:sp>
        <p:nvSpPr>
          <p:cNvPr id="105" name="Text Box 55">
            <a:extLst>
              <a:ext uri="{FF2B5EF4-FFF2-40B4-BE49-F238E27FC236}">
                <a16:creationId xmlns:a16="http://schemas.microsoft.com/office/drawing/2014/main" id="{4746F136-A5D0-4624-BBAF-8E11CB9963BD}"/>
              </a:ext>
            </a:extLst>
          </p:cNvPr>
          <p:cNvSpPr txBox="1">
            <a:spLocks noChangeArrowheads="1"/>
          </p:cNvSpPr>
          <p:nvPr/>
        </p:nvSpPr>
        <p:spPr bwMode="auto">
          <a:xfrm>
            <a:off x="6282480" y="4680210"/>
            <a:ext cx="1864401" cy="689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lgn="ctr">
                <a:solidFill>
                  <a:srgbClr val="000000"/>
                </a:solidFill>
                <a:miter lim="800000"/>
                <a:headEnd/>
                <a:tailEnd/>
              </a14:hiddenLine>
            </a:ext>
          </a:extLst>
        </p:spPr>
        <p:txBody>
          <a:bodyPr wrap="square" lIns="104105" tIns="52052" rIns="104105" bIns="52052">
            <a:spAutoFit/>
          </a:bodyPr>
          <a:lstStyle>
            <a:lvl1pPr defTabSz="1042988">
              <a:defRPr kumimoji="1">
                <a:solidFill>
                  <a:schemeClr val="tx1"/>
                </a:solidFill>
                <a:latin typeface="휴먼엑스포" panose="02030504000101010101" pitchFamily="18" charset="-127"/>
                <a:ea typeface="휴먼엑스포" panose="02030504000101010101" pitchFamily="18" charset="-127"/>
              </a:defRPr>
            </a:lvl1pPr>
            <a:lvl2pPr marL="847725" indent="-325438" defTabSz="1042988">
              <a:defRPr kumimoji="1">
                <a:solidFill>
                  <a:schemeClr val="tx1"/>
                </a:solidFill>
                <a:latin typeface="휴먼엑스포" panose="02030504000101010101" pitchFamily="18" charset="-127"/>
                <a:ea typeface="휴먼엑스포" panose="02030504000101010101" pitchFamily="18" charset="-127"/>
              </a:defRPr>
            </a:lvl2pPr>
            <a:lvl3pPr marL="1303338" indent="-260350" defTabSz="1042988">
              <a:defRPr kumimoji="1">
                <a:solidFill>
                  <a:schemeClr val="tx1"/>
                </a:solidFill>
                <a:latin typeface="휴먼엑스포" panose="02030504000101010101" pitchFamily="18" charset="-127"/>
                <a:ea typeface="휴먼엑스포" panose="02030504000101010101" pitchFamily="18" charset="-127"/>
              </a:defRPr>
            </a:lvl3pPr>
            <a:lvl4pPr marL="1825625" indent="-260350" defTabSz="1042988">
              <a:defRPr kumimoji="1">
                <a:solidFill>
                  <a:schemeClr val="tx1"/>
                </a:solidFill>
                <a:latin typeface="휴먼엑스포" panose="02030504000101010101" pitchFamily="18" charset="-127"/>
                <a:ea typeface="휴먼엑스포" panose="02030504000101010101" pitchFamily="18" charset="-127"/>
              </a:defRPr>
            </a:lvl4pPr>
            <a:lvl5pPr marL="2344738" indent="-258763" defTabSz="1042988">
              <a:defRPr kumimoji="1">
                <a:solidFill>
                  <a:schemeClr val="tx1"/>
                </a:solidFill>
                <a:latin typeface="휴먼엑스포" panose="02030504000101010101" pitchFamily="18" charset="-127"/>
                <a:ea typeface="휴먼엑스포" panose="02030504000101010101" pitchFamily="18" charset="-127"/>
              </a:defRPr>
            </a:lvl5pPr>
            <a:lvl6pPr marL="2801938" indent="-258763" defTabSz="1042988" fontAlgn="base">
              <a:spcBef>
                <a:spcPct val="0"/>
              </a:spcBef>
              <a:spcAft>
                <a:spcPct val="0"/>
              </a:spcAft>
              <a:defRPr kumimoji="1">
                <a:solidFill>
                  <a:schemeClr val="tx1"/>
                </a:solidFill>
                <a:latin typeface="휴먼엑스포" panose="02030504000101010101" pitchFamily="18" charset="-127"/>
                <a:ea typeface="휴먼엑스포" panose="02030504000101010101" pitchFamily="18" charset="-127"/>
              </a:defRPr>
            </a:lvl6pPr>
            <a:lvl7pPr marL="3259138" indent="-258763" defTabSz="1042988" fontAlgn="base">
              <a:spcBef>
                <a:spcPct val="0"/>
              </a:spcBef>
              <a:spcAft>
                <a:spcPct val="0"/>
              </a:spcAft>
              <a:defRPr kumimoji="1">
                <a:solidFill>
                  <a:schemeClr val="tx1"/>
                </a:solidFill>
                <a:latin typeface="휴먼엑스포" panose="02030504000101010101" pitchFamily="18" charset="-127"/>
                <a:ea typeface="휴먼엑스포" panose="02030504000101010101" pitchFamily="18" charset="-127"/>
              </a:defRPr>
            </a:lvl7pPr>
            <a:lvl8pPr marL="3716338" indent="-258763" defTabSz="1042988" fontAlgn="base">
              <a:spcBef>
                <a:spcPct val="0"/>
              </a:spcBef>
              <a:spcAft>
                <a:spcPct val="0"/>
              </a:spcAft>
              <a:defRPr kumimoji="1">
                <a:solidFill>
                  <a:schemeClr val="tx1"/>
                </a:solidFill>
                <a:latin typeface="휴먼엑스포" panose="02030504000101010101" pitchFamily="18" charset="-127"/>
                <a:ea typeface="휴먼엑스포" panose="02030504000101010101" pitchFamily="18" charset="-127"/>
              </a:defRPr>
            </a:lvl8pPr>
            <a:lvl9pPr marL="4173538" indent="-258763" defTabSz="1042988" fontAlgn="base">
              <a:spcBef>
                <a:spcPct val="0"/>
              </a:spcBef>
              <a:spcAft>
                <a:spcPct val="0"/>
              </a:spcAft>
              <a:defRPr kumimoji="1">
                <a:solidFill>
                  <a:schemeClr val="tx1"/>
                </a:solidFill>
                <a:latin typeface="휴먼엑스포" panose="02030504000101010101" pitchFamily="18" charset="-127"/>
                <a:ea typeface="휴먼엑스포" panose="02030504000101010101" pitchFamily="18" charset="-127"/>
              </a:defRPr>
            </a:lvl9pPr>
          </a:lstStyle>
          <a:p>
            <a:pPr algn="ctr" eaLnBrk="0" hangingPunct="0"/>
            <a:r>
              <a:rPr lang="en-US" altLang="ko-KR" sz="1900" b="1" dirty="0">
                <a:solidFill>
                  <a:srgbClr val="1C1C1C"/>
                </a:solidFill>
                <a:latin typeface="Arial" panose="020B0604020202020204" pitchFamily="34" charset="0"/>
                <a:cs typeface="Arial" panose="020B0604020202020204" pitchFamily="34" charset="0"/>
              </a:rPr>
              <a:t>Knowledge</a:t>
            </a:r>
          </a:p>
          <a:p>
            <a:pPr algn="ctr" eaLnBrk="0" hangingPunct="0"/>
            <a:r>
              <a:rPr lang="en-US" altLang="ko-KR" sz="1900" b="1" dirty="0">
                <a:solidFill>
                  <a:srgbClr val="1C1C1C"/>
                </a:solidFill>
                <a:latin typeface="Arial" panose="020B0604020202020204" pitchFamily="34" charset="0"/>
                <a:cs typeface="Arial" panose="020B0604020202020204" pitchFamily="34" charset="0"/>
              </a:rPr>
              <a:t>infrastructure</a:t>
            </a:r>
            <a:endParaRPr lang="ko-KR" altLang="en-US" sz="1900" b="1" dirty="0">
              <a:solidFill>
                <a:srgbClr val="1C1C1C"/>
              </a:solidFill>
              <a:latin typeface="Arial" panose="020B0604020202020204" pitchFamily="34" charset="0"/>
              <a:cs typeface="Arial" panose="020B0604020202020204" pitchFamily="34" charset="0"/>
            </a:endParaRPr>
          </a:p>
        </p:txBody>
      </p:sp>
      <p:sp>
        <p:nvSpPr>
          <p:cNvPr id="106" name="Text Box 55">
            <a:extLst>
              <a:ext uri="{FF2B5EF4-FFF2-40B4-BE49-F238E27FC236}">
                <a16:creationId xmlns:a16="http://schemas.microsoft.com/office/drawing/2014/main" id="{75D285C2-F8F4-49BB-A082-D751BE38245D}"/>
              </a:ext>
            </a:extLst>
          </p:cNvPr>
          <p:cNvSpPr txBox="1">
            <a:spLocks noChangeArrowheads="1"/>
          </p:cNvSpPr>
          <p:nvPr/>
        </p:nvSpPr>
        <p:spPr bwMode="auto">
          <a:xfrm>
            <a:off x="8103525" y="4645988"/>
            <a:ext cx="1864401" cy="689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lgn="ctr">
                <a:solidFill>
                  <a:srgbClr val="000000"/>
                </a:solidFill>
                <a:miter lim="800000"/>
                <a:headEnd/>
                <a:tailEnd/>
              </a14:hiddenLine>
            </a:ext>
          </a:extLst>
        </p:spPr>
        <p:txBody>
          <a:bodyPr wrap="square" lIns="104105" tIns="52052" rIns="104105" bIns="52052">
            <a:spAutoFit/>
          </a:bodyPr>
          <a:lstStyle>
            <a:lvl1pPr defTabSz="1042988">
              <a:defRPr kumimoji="1">
                <a:solidFill>
                  <a:schemeClr val="tx1"/>
                </a:solidFill>
                <a:latin typeface="휴먼엑스포" panose="02030504000101010101" pitchFamily="18" charset="-127"/>
                <a:ea typeface="휴먼엑스포" panose="02030504000101010101" pitchFamily="18" charset="-127"/>
              </a:defRPr>
            </a:lvl1pPr>
            <a:lvl2pPr marL="847725" indent="-325438" defTabSz="1042988">
              <a:defRPr kumimoji="1">
                <a:solidFill>
                  <a:schemeClr val="tx1"/>
                </a:solidFill>
                <a:latin typeface="휴먼엑스포" panose="02030504000101010101" pitchFamily="18" charset="-127"/>
                <a:ea typeface="휴먼엑스포" panose="02030504000101010101" pitchFamily="18" charset="-127"/>
              </a:defRPr>
            </a:lvl2pPr>
            <a:lvl3pPr marL="1303338" indent="-260350" defTabSz="1042988">
              <a:defRPr kumimoji="1">
                <a:solidFill>
                  <a:schemeClr val="tx1"/>
                </a:solidFill>
                <a:latin typeface="휴먼엑스포" panose="02030504000101010101" pitchFamily="18" charset="-127"/>
                <a:ea typeface="휴먼엑스포" panose="02030504000101010101" pitchFamily="18" charset="-127"/>
              </a:defRPr>
            </a:lvl3pPr>
            <a:lvl4pPr marL="1825625" indent="-260350" defTabSz="1042988">
              <a:defRPr kumimoji="1">
                <a:solidFill>
                  <a:schemeClr val="tx1"/>
                </a:solidFill>
                <a:latin typeface="휴먼엑스포" panose="02030504000101010101" pitchFamily="18" charset="-127"/>
                <a:ea typeface="휴먼엑스포" panose="02030504000101010101" pitchFamily="18" charset="-127"/>
              </a:defRPr>
            </a:lvl4pPr>
            <a:lvl5pPr marL="2344738" indent="-258763" defTabSz="1042988">
              <a:defRPr kumimoji="1">
                <a:solidFill>
                  <a:schemeClr val="tx1"/>
                </a:solidFill>
                <a:latin typeface="휴먼엑스포" panose="02030504000101010101" pitchFamily="18" charset="-127"/>
                <a:ea typeface="휴먼엑스포" panose="02030504000101010101" pitchFamily="18" charset="-127"/>
              </a:defRPr>
            </a:lvl5pPr>
            <a:lvl6pPr marL="2801938" indent="-258763" defTabSz="1042988" fontAlgn="base">
              <a:spcBef>
                <a:spcPct val="0"/>
              </a:spcBef>
              <a:spcAft>
                <a:spcPct val="0"/>
              </a:spcAft>
              <a:defRPr kumimoji="1">
                <a:solidFill>
                  <a:schemeClr val="tx1"/>
                </a:solidFill>
                <a:latin typeface="휴먼엑스포" panose="02030504000101010101" pitchFamily="18" charset="-127"/>
                <a:ea typeface="휴먼엑스포" panose="02030504000101010101" pitchFamily="18" charset="-127"/>
              </a:defRPr>
            </a:lvl6pPr>
            <a:lvl7pPr marL="3259138" indent="-258763" defTabSz="1042988" fontAlgn="base">
              <a:spcBef>
                <a:spcPct val="0"/>
              </a:spcBef>
              <a:spcAft>
                <a:spcPct val="0"/>
              </a:spcAft>
              <a:defRPr kumimoji="1">
                <a:solidFill>
                  <a:schemeClr val="tx1"/>
                </a:solidFill>
                <a:latin typeface="휴먼엑스포" panose="02030504000101010101" pitchFamily="18" charset="-127"/>
                <a:ea typeface="휴먼엑스포" panose="02030504000101010101" pitchFamily="18" charset="-127"/>
              </a:defRPr>
            </a:lvl7pPr>
            <a:lvl8pPr marL="3716338" indent="-258763" defTabSz="1042988" fontAlgn="base">
              <a:spcBef>
                <a:spcPct val="0"/>
              </a:spcBef>
              <a:spcAft>
                <a:spcPct val="0"/>
              </a:spcAft>
              <a:defRPr kumimoji="1">
                <a:solidFill>
                  <a:schemeClr val="tx1"/>
                </a:solidFill>
                <a:latin typeface="휴먼엑스포" panose="02030504000101010101" pitchFamily="18" charset="-127"/>
                <a:ea typeface="휴먼엑스포" panose="02030504000101010101" pitchFamily="18" charset="-127"/>
              </a:defRPr>
            </a:lvl8pPr>
            <a:lvl9pPr marL="4173538" indent="-258763" defTabSz="1042988" fontAlgn="base">
              <a:spcBef>
                <a:spcPct val="0"/>
              </a:spcBef>
              <a:spcAft>
                <a:spcPct val="0"/>
              </a:spcAft>
              <a:defRPr kumimoji="1">
                <a:solidFill>
                  <a:schemeClr val="tx1"/>
                </a:solidFill>
                <a:latin typeface="휴먼엑스포" panose="02030504000101010101" pitchFamily="18" charset="-127"/>
                <a:ea typeface="휴먼엑스포" panose="02030504000101010101" pitchFamily="18" charset="-127"/>
              </a:defRPr>
            </a:lvl9pPr>
          </a:lstStyle>
          <a:p>
            <a:pPr algn="ctr" eaLnBrk="0" hangingPunct="0"/>
            <a:r>
              <a:rPr lang="en-US" altLang="ko-KR" sz="1900" b="1" dirty="0">
                <a:solidFill>
                  <a:srgbClr val="1C1C1C"/>
                </a:solidFill>
                <a:latin typeface="Arial" panose="020B0604020202020204" pitchFamily="34" charset="0"/>
                <a:cs typeface="Arial" panose="020B0604020202020204" pitchFamily="34" charset="0"/>
              </a:rPr>
              <a:t>Soft</a:t>
            </a:r>
          </a:p>
          <a:p>
            <a:pPr algn="ctr" eaLnBrk="0" hangingPunct="0"/>
            <a:r>
              <a:rPr lang="en-US" altLang="ko-KR" sz="1900" b="1" dirty="0">
                <a:solidFill>
                  <a:srgbClr val="1C1C1C"/>
                </a:solidFill>
                <a:latin typeface="Arial" panose="020B0604020202020204" pitchFamily="34" charset="0"/>
                <a:cs typeface="Arial" panose="020B0604020202020204" pitchFamily="34" charset="0"/>
              </a:rPr>
              <a:t>infrastructure</a:t>
            </a:r>
            <a:endParaRPr lang="ko-KR" altLang="en-US" sz="1900" b="1" dirty="0">
              <a:solidFill>
                <a:srgbClr val="1C1C1C"/>
              </a:solidFill>
              <a:latin typeface="Arial" panose="020B0604020202020204" pitchFamily="34" charset="0"/>
              <a:cs typeface="Arial" panose="020B0604020202020204" pitchFamily="34" charset="0"/>
            </a:endParaRPr>
          </a:p>
        </p:txBody>
      </p:sp>
      <p:sp>
        <p:nvSpPr>
          <p:cNvPr id="117" name="Text Box 60">
            <a:extLst>
              <a:ext uri="{FF2B5EF4-FFF2-40B4-BE49-F238E27FC236}">
                <a16:creationId xmlns:a16="http://schemas.microsoft.com/office/drawing/2014/main" id="{D359626E-630B-4B25-A21F-29FD67DC6509}"/>
              </a:ext>
            </a:extLst>
          </p:cNvPr>
          <p:cNvSpPr txBox="1">
            <a:spLocks noChangeArrowheads="1"/>
          </p:cNvSpPr>
          <p:nvPr/>
        </p:nvSpPr>
        <p:spPr bwMode="auto">
          <a:xfrm>
            <a:off x="4172080" y="6146944"/>
            <a:ext cx="2446083" cy="769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lgn="ctr">
                <a:solidFill>
                  <a:srgbClr val="000000"/>
                </a:solidFill>
                <a:miter lim="800000"/>
                <a:headEnd/>
                <a:tailEnd/>
              </a14:hiddenLine>
            </a:ext>
          </a:extLst>
        </p:spPr>
        <p:txBody>
          <a:bodyPr wrap="square" lIns="104105" tIns="52052" rIns="104105" bIns="52052">
            <a:spAutoFit/>
          </a:bodyPr>
          <a:lstStyle>
            <a:defPPr>
              <a:defRPr lang="ko-KR"/>
            </a:defPPr>
            <a:lvl1pPr eaLnBrk="0" hangingPunct="0">
              <a:lnSpc>
                <a:spcPct val="90000"/>
              </a:lnSpc>
              <a:defRPr sz="1600">
                <a:solidFill>
                  <a:srgbClr val="404068"/>
                </a:solidFill>
                <a:latin typeface="Arial" panose="020B0604020202020204" pitchFamily="34" charset="0"/>
                <a:ea typeface="휴먼엑스포" panose="02030504000101010101" pitchFamily="18" charset="-127"/>
                <a:cs typeface="Arial" panose="020B0604020202020204" pitchFamily="34" charset="0"/>
              </a:defRPr>
            </a:lvl1pPr>
            <a:lvl2pPr marL="847725" indent="-325438">
              <a:defRPr>
                <a:latin typeface="휴먼엑스포" panose="02030504000101010101" pitchFamily="18" charset="-127"/>
                <a:ea typeface="휴먼엑스포" panose="02030504000101010101" pitchFamily="18" charset="-127"/>
              </a:defRPr>
            </a:lvl2pPr>
            <a:lvl3pPr marL="1303338" indent="-260350">
              <a:defRPr>
                <a:latin typeface="휴먼엑스포" panose="02030504000101010101" pitchFamily="18" charset="-127"/>
                <a:ea typeface="휴먼엑스포" panose="02030504000101010101" pitchFamily="18" charset="-127"/>
              </a:defRPr>
            </a:lvl3pPr>
            <a:lvl4pPr marL="1825625" indent="-260350">
              <a:defRPr>
                <a:latin typeface="휴먼엑스포" panose="02030504000101010101" pitchFamily="18" charset="-127"/>
                <a:ea typeface="휴먼엑스포" panose="02030504000101010101" pitchFamily="18" charset="-127"/>
              </a:defRPr>
            </a:lvl4pPr>
            <a:lvl5pPr marL="2344738" indent="-258763">
              <a:defRPr>
                <a:latin typeface="휴먼엑스포" panose="02030504000101010101" pitchFamily="18" charset="-127"/>
                <a:ea typeface="휴먼엑스포" panose="02030504000101010101" pitchFamily="18" charset="-127"/>
              </a:defRPr>
            </a:lvl5pPr>
            <a:lvl6pPr marL="2801938" indent="-258763" defTabSz="1042988" fontAlgn="base">
              <a:spcBef>
                <a:spcPct val="0"/>
              </a:spcBef>
              <a:spcAft>
                <a:spcPct val="0"/>
              </a:spcAft>
              <a:defRPr>
                <a:latin typeface="휴먼엑스포" panose="02030504000101010101" pitchFamily="18" charset="-127"/>
                <a:ea typeface="휴먼엑스포" panose="02030504000101010101" pitchFamily="18" charset="-127"/>
              </a:defRPr>
            </a:lvl6pPr>
            <a:lvl7pPr marL="3259138" indent="-258763" defTabSz="1042988" fontAlgn="base">
              <a:spcBef>
                <a:spcPct val="0"/>
              </a:spcBef>
              <a:spcAft>
                <a:spcPct val="0"/>
              </a:spcAft>
              <a:defRPr>
                <a:latin typeface="휴먼엑스포" panose="02030504000101010101" pitchFamily="18" charset="-127"/>
                <a:ea typeface="휴먼엑스포" panose="02030504000101010101" pitchFamily="18" charset="-127"/>
              </a:defRPr>
            </a:lvl7pPr>
            <a:lvl8pPr marL="3716338" indent="-258763" defTabSz="1042988" fontAlgn="base">
              <a:spcBef>
                <a:spcPct val="0"/>
              </a:spcBef>
              <a:spcAft>
                <a:spcPct val="0"/>
              </a:spcAft>
              <a:defRPr>
                <a:latin typeface="휴먼엑스포" panose="02030504000101010101" pitchFamily="18" charset="-127"/>
                <a:ea typeface="휴먼엑스포" panose="02030504000101010101" pitchFamily="18" charset="-127"/>
              </a:defRPr>
            </a:lvl8pPr>
            <a:lvl9pPr marL="4173538" indent="-258763" defTabSz="1042988" fontAlgn="base">
              <a:spcBef>
                <a:spcPct val="0"/>
              </a:spcBef>
              <a:spcAft>
                <a:spcPct val="0"/>
              </a:spcAft>
              <a:defRPr>
                <a:latin typeface="휴먼엑스포" panose="02030504000101010101" pitchFamily="18" charset="-127"/>
                <a:ea typeface="휴먼엑스포" panose="02030504000101010101" pitchFamily="18" charset="-127"/>
              </a:defRPr>
            </a:lvl9pPr>
          </a:lstStyle>
          <a:p>
            <a:r>
              <a:rPr lang="en-US" altLang="ko-KR" dirty="0"/>
              <a:t>Heavy chemical industry</a:t>
            </a:r>
          </a:p>
          <a:p>
            <a:r>
              <a:rPr lang="en-US" altLang="ko-KR" dirty="0"/>
              <a:t>The Automobile industry</a:t>
            </a:r>
          </a:p>
          <a:p>
            <a:r>
              <a:rPr lang="en-US" altLang="ko-KR" dirty="0"/>
              <a:t>Shipbuilding industry</a:t>
            </a:r>
            <a:endParaRPr lang="ko-KR" altLang="en-US" dirty="0"/>
          </a:p>
        </p:txBody>
      </p:sp>
      <p:sp>
        <p:nvSpPr>
          <p:cNvPr id="118" name="Text Box 60">
            <a:extLst>
              <a:ext uri="{FF2B5EF4-FFF2-40B4-BE49-F238E27FC236}">
                <a16:creationId xmlns:a16="http://schemas.microsoft.com/office/drawing/2014/main" id="{CA159BE4-2F6C-4BC3-8849-1982F995C24E}"/>
              </a:ext>
            </a:extLst>
          </p:cNvPr>
          <p:cNvSpPr txBox="1">
            <a:spLocks noChangeArrowheads="1"/>
          </p:cNvSpPr>
          <p:nvPr/>
        </p:nvSpPr>
        <p:spPr bwMode="auto">
          <a:xfrm>
            <a:off x="7830976" y="6136393"/>
            <a:ext cx="2572847" cy="769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lgn="ctr">
                <a:solidFill>
                  <a:srgbClr val="000000"/>
                </a:solidFill>
                <a:miter lim="800000"/>
                <a:headEnd/>
                <a:tailEnd/>
              </a14:hiddenLine>
            </a:ext>
          </a:extLst>
        </p:spPr>
        <p:txBody>
          <a:bodyPr wrap="square" lIns="104105" tIns="52052" rIns="104105" bIns="52052">
            <a:spAutoFit/>
          </a:bodyPr>
          <a:lstStyle>
            <a:defPPr>
              <a:defRPr lang="ko-KR"/>
            </a:defPPr>
            <a:lvl1pPr eaLnBrk="0" hangingPunct="0">
              <a:lnSpc>
                <a:spcPct val="90000"/>
              </a:lnSpc>
              <a:defRPr sz="1600">
                <a:solidFill>
                  <a:srgbClr val="404068"/>
                </a:solidFill>
                <a:latin typeface="Arial" panose="020B0604020202020204" pitchFamily="34" charset="0"/>
                <a:ea typeface="휴먼엑스포" panose="02030504000101010101" pitchFamily="18" charset="-127"/>
                <a:cs typeface="Arial" panose="020B0604020202020204" pitchFamily="34" charset="0"/>
              </a:defRPr>
            </a:lvl1pPr>
            <a:lvl2pPr marL="847725" indent="-325438">
              <a:defRPr>
                <a:latin typeface="휴먼엑스포" panose="02030504000101010101" pitchFamily="18" charset="-127"/>
                <a:ea typeface="휴먼엑스포" panose="02030504000101010101" pitchFamily="18" charset="-127"/>
              </a:defRPr>
            </a:lvl2pPr>
            <a:lvl3pPr marL="1303338" indent="-260350">
              <a:defRPr>
                <a:latin typeface="휴먼엑스포" panose="02030504000101010101" pitchFamily="18" charset="-127"/>
                <a:ea typeface="휴먼엑스포" panose="02030504000101010101" pitchFamily="18" charset="-127"/>
              </a:defRPr>
            </a:lvl3pPr>
            <a:lvl4pPr marL="1825625" indent="-260350">
              <a:defRPr>
                <a:latin typeface="휴먼엑스포" panose="02030504000101010101" pitchFamily="18" charset="-127"/>
                <a:ea typeface="휴먼엑스포" panose="02030504000101010101" pitchFamily="18" charset="-127"/>
              </a:defRPr>
            </a:lvl4pPr>
            <a:lvl5pPr marL="2344738" indent="-258763">
              <a:defRPr>
                <a:latin typeface="휴먼엑스포" panose="02030504000101010101" pitchFamily="18" charset="-127"/>
                <a:ea typeface="휴먼엑스포" panose="02030504000101010101" pitchFamily="18" charset="-127"/>
              </a:defRPr>
            </a:lvl5pPr>
            <a:lvl6pPr marL="2801938" indent="-258763" defTabSz="1042988" fontAlgn="base">
              <a:spcBef>
                <a:spcPct val="0"/>
              </a:spcBef>
              <a:spcAft>
                <a:spcPct val="0"/>
              </a:spcAft>
              <a:defRPr>
                <a:latin typeface="휴먼엑스포" panose="02030504000101010101" pitchFamily="18" charset="-127"/>
                <a:ea typeface="휴먼엑스포" panose="02030504000101010101" pitchFamily="18" charset="-127"/>
              </a:defRPr>
            </a:lvl6pPr>
            <a:lvl7pPr marL="3259138" indent="-258763" defTabSz="1042988" fontAlgn="base">
              <a:spcBef>
                <a:spcPct val="0"/>
              </a:spcBef>
              <a:spcAft>
                <a:spcPct val="0"/>
              </a:spcAft>
              <a:defRPr>
                <a:latin typeface="휴먼엑스포" panose="02030504000101010101" pitchFamily="18" charset="-127"/>
                <a:ea typeface="휴먼엑스포" panose="02030504000101010101" pitchFamily="18" charset="-127"/>
              </a:defRPr>
            </a:lvl7pPr>
            <a:lvl8pPr marL="3716338" indent="-258763" defTabSz="1042988" fontAlgn="base">
              <a:spcBef>
                <a:spcPct val="0"/>
              </a:spcBef>
              <a:spcAft>
                <a:spcPct val="0"/>
              </a:spcAft>
              <a:defRPr>
                <a:latin typeface="휴먼엑스포" panose="02030504000101010101" pitchFamily="18" charset="-127"/>
                <a:ea typeface="휴먼엑스포" panose="02030504000101010101" pitchFamily="18" charset="-127"/>
              </a:defRPr>
            </a:lvl8pPr>
            <a:lvl9pPr marL="4173538" indent="-258763" defTabSz="1042988" fontAlgn="base">
              <a:spcBef>
                <a:spcPct val="0"/>
              </a:spcBef>
              <a:spcAft>
                <a:spcPct val="0"/>
              </a:spcAft>
              <a:defRPr>
                <a:latin typeface="휴먼엑스포" panose="02030504000101010101" pitchFamily="18" charset="-127"/>
                <a:ea typeface="휴먼엑스포" panose="02030504000101010101" pitchFamily="18" charset="-127"/>
              </a:defRPr>
            </a:lvl9pPr>
          </a:lstStyle>
          <a:p>
            <a:r>
              <a:rPr lang="en-US" altLang="ko-KR" dirty="0"/>
              <a:t>Cultural industry</a:t>
            </a:r>
          </a:p>
          <a:p>
            <a:r>
              <a:rPr lang="en-US" altLang="ko-KR" dirty="0"/>
              <a:t>Movies</a:t>
            </a:r>
          </a:p>
          <a:p>
            <a:r>
              <a:rPr lang="en-US" altLang="ko-KR" dirty="0"/>
              <a:t>New industry(intelligent)</a:t>
            </a:r>
            <a:endParaRPr lang="ko-KR" altLang="en-US" dirty="0"/>
          </a:p>
        </p:txBody>
      </p:sp>
    </p:spTree>
    <p:extLst>
      <p:ext uri="{BB962C8B-B14F-4D97-AF65-F5344CB8AC3E}">
        <p14:creationId xmlns:p14="http://schemas.microsoft.com/office/powerpoint/2010/main" val="36396514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a:extLst>
              <a:ext uri="{FF2B5EF4-FFF2-40B4-BE49-F238E27FC236}">
                <a16:creationId xmlns:a16="http://schemas.microsoft.com/office/drawing/2014/main" id="{CB3CCC4D-447F-418A-8BDF-672E2EBE252F}"/>
              </a:ext>
            </a:extLst>
          </p:cNvPr>
          <p:cNvSpPr>
            <a:spLocks noGrp="1"/>
          </p:cNvSpPr>
          <p:nvPr>
            <p:ph idx="10"/>
          </p:nvPr>
        </p:nvSpPr>
        <p:spPr>
          <a:xfrm>
            <a:off x="630176" y="432259"/>
            <a:ext cx="9529893" cy="365130"/>
          </a:xfrm>
        </p:spPr>
        <p:txBody>
          <a:bodyPr/>
          <a:lstStyle/>
          <a:p>
            <a:r>
              <a:rPr lang="en-US" altLang="ko-KR" dirty="0"/>
              <a:t>Korean Standards</a:t>
            </a:r>
            <a:endParaRPr lang="ko-KR" altLang="en-US" dirty="0"/>
          </a:p>
        </p:txBody>
      </p:sp>
      <p:sp>
        <p:nvSpPr>
          <p:cNvPr id="5" name="Rectangle 2">
            <a:extLst>
              <a:ext uri="{FF2B5EF4-FFF2-40B4-BE49-F238E27FC236}">
                <a16:creationId xmlns:a16="http://schemas.microsoft.com/office/drawing/2014/main" id="{DB251753-21DB-42EE-AD7C-F00D2832A620}"/>
              </a:ext>
            </a:extLst>
          </p:cNvPr>
          <p:cNvSpPr>
            <a:spLocks noChangeArrowheads="1"/>
          </p:cNvSpPr>
          <p:nvPr/>
        </p:nvSpPr>
        <p:spPr bwMode="auto">
          <a:xfrm>
            <a:off x="0" y="104523"/>
            <a:ext cx="65" cy="24815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4283" rIns="0" bIns="-14283"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ko-KR" altLang="ko-KR" sz="1800" b="0" i="0" u="none" strike="noStrike" cap="none" normalizeH="0" baseline="0" dirty="0">
              <a:ln>
                <a:noFill/>
              </a:ln>
              <a:solidFill>
                <a:schemeClr val="tx1"/>
              </a:solidFill>
              <a:effectLst/>
              <a:latin typeface="Arial" panose="020B0604020202020204" pitchFamily="34" charset="0"/>
            </a:endParaRPr>
          </a:p>
        </p:txBody>
      </p:sp>
      <p:sp>
        <p:nvSpPr>
          <p:cNvPr id="7" name="Rectangle 4">
            <a:extLst>
              <a:ext uri="{FF2B5EF4-FFF2-40B4-BE49-F238E27FC236}">
                <a16:creationId xmlns:a16="http://schemas.microsoft.com/office/drawing/2014/main" id="{81448A84-9A43-443E-8F62-175B091DAD29}"/>
              </a:ext>
            </a:extLst>
          </p:cNvPr>
          <p:cNvSpPr>
            <a:spLocks noChangeArrowheads="1"/>
          </p:cNvSpPr>
          <p:nvPr/>
        </p:nvSpPr>
        <p:spPr bwMode="auto">
          <a:xfrm>
            <a:off x="152400" y="256923"/>
            <a:ext cx="65" cy="24815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4283" rIns="0" bIns="-14283"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ko-KR" altLang="ko-KR" sz="1800" b="0" i="0" u="none" strike="noStrike" cap="none" normalizeH="0" baseline="0" dirty="0">
              <a:ln>
                <a:noFill/>
              </a:ln>
              <a:solidFill>
                <a:schemeClr val="tx1"/>
              </a:solidFill>
              <a:effectLst/>
              <a:latin typeface="Arial" panose="020B0604020202020204" pitchFamily="34" charset="0"/>
            </a:endParaRPr>
          </a:p>
        </p:txBody>
      </p:sp>
      <p:sp>
        <p:nvSpPr>
          <p:cNvPr id="8" name="Rectangle 5">
            <a:extLst>
              <a:ext uri="{FF2B5EF4-FFF2-40B4-BE49-F238E27FC236}">
                <a16:creationId xmlns:a16="http://schemas.microsoft.com/office/drawing/2014/main" id="{97122128-A94A-4580-B9CC-F6AE93859A90}"/>
              </a:ext>
            </a:extLst>
          </p:cNvPr>
          <p:cNvSpPr>
            <a:spLocks noChangeArrowheads="1"/>
          </p:cNvSpPr>
          <p:nvPr/>
        </p:nvSpPr>
        <p:spPr bwMode="auto">
          <a:xfrm>
            <a:off x="0" y="104523"/>
            <a:ext cx="65" cy="24815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4283" rIns="0" bIns="-14283"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ko-KR" altLang="ko-KR" sz="1800" b="0" i="0" u="none" strike="noStrike" cap="none" normalizeH="0" baseline="0" dirty="0">
              <a:ln>
                <a:noFill/>
              </a:ln>
              <a:solidFill>
                <a:schemeClr val="tx1"/>
              </a:solidFill>
              <a:effectLst/>
              <a:latin typeface="Arial" panose="020B0604020202020204" pitchFamily="34" charset="0"/>
            </a:endParaRPr>
          </a:p>
        </p:txBody>
      </p:sp>
      <p:sp>
        <p:nvSpPr>
          <p:cNvPr id="9" name="Rectangle 6">
            <a:extLst>
              <a:ext uri="{FF2B5EF4-FFF2-40B4-BE49-F238E27FC236}">
                <a16:creationId xmlns:a16="http://schemas.microsoft.com/office/drawing/2014/main" id="{FC436C65-89A5-4003-AA9A-7FB44764E729}"/>
              </a:ext>
            </a:extLst>
          </p:cNvPr>
          <p:cNvSpPr>
            <a:spLocks noChangeArrowheads="1"/>
          </p:cNvSpPr>
          <p:nvPr/>
        </p:nvSpPr>
        <p:spPr bwMode="auto">
          <a:xfrm>
            <a:off x="0" y="104523"/>
            <a:ext cx="65" cy="24815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4283" rIns="0" bIns="-14283"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ko-KR" altLang="ko-KR" sz="1800" b="0" i="0" u="none" strike="noStrike" cap="none" normalizeH="0" baseline="0" dirty="0">
              <a:ln>
                <a:noFill/>
              </a:ln>
              <a:solidFill>
                <a:schemeClr val="tx1"/>
              </a:solidFill>
              <a:effectLst/>
              <a:latin typeface="Arial" panose="020B0604020202020204" pitchFamily="34" charset="0"/>
            </a:endParaRPr>
          </a:p>
        </p:txBody>
      </p:sp>
      <p:sp>
        <p:nvSpPr>
          <p:cNvPr id="10" name="Rectangle 7">
            <a:extLst>
              <a:ext uri="{FF2B5EF4-FFF2-40B4-BE49-F238E27FC236}">
                <a16:creationId xmlns:a16="http://schemas.microsoft.com/office/drawing/2014/main" id="{CF7E1012-468B-4B54-B6B1-C8A95B8E864C}"/>
              </a:ext>
            </a:extLst>
          </p:cNvPr>
          <p:cNvSpPr>
            <a:spLocks noChangeArrowheads="1"/>
          </p:cNvSpPr>
          <p:nvPr/>
        </p:nvSpPr>
        <p:spPr bwMode="auto">
          <a:xfrm>
            <a:off x="0" y="104523"/>
            <a:ext cx="65" cy="24815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4283" rIns="0" bIns="-14283"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ko-KR" altLang="ko-KR" sz="1800" b="0" i="0" u="none" strike="noStrike" cap="none" normalizeH="0" baseline="0" dirty="0">
              <a:ln>
                <a:noFill/>
              </a:ln>
              <a:solidFill>
                <a:schemeClr val="tx1"/>
              </a:solidFill>
              <a:effectLst/>
              <a:latin typeface="Arial" panose="020B0604020202020204" pitchFamily="34" charset="0"/>
            </a:endParaRPr>
          </a:p>
        </p:txBody>
      </p:sp>
      <p:sp>
        <p:nvSpPr>
          <p:cNvPr id="11" name="Rectangle 8">
            <a:extLst>
              <a:ext uri="{FF2B5EF4-FFF2-40B4-BE49-F238E27FC236}">
                <a16:creationId xmlns:a16="http://schemas.microsoft.com/office/drawing/2014/main" id="{82872AB5-199D-4107-8360-A507F928A85D}"/>
              </a:ext>
            </a:extLst>
          </p:cNvPr>
          <p:cNvSpPr>
            <a:spLocks noChangeArrowheads="1"/>
          </p:cNvSpPr>
          <p:nvPr/>
        </p:nvSpPr>
        <p:spPr bwMode="auto">
          <a:xfrm>
            <a:off x="0" y="104523"/>
            <a:ext cx="65" cy="24815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4283" rIns="0" bIns="-14283"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ko-KR" altLang="ko-KR" sz="1800" b="0" i="0" u="none" strike="noStrike" cap="none" normalizeH="0" baseline="0" dirty="0">
              <a:ln>
                <a:noFill/>
              </a:ln>
              <a:solidFill>
                <a:schemeClr val="tx1"/>
              </a:solidFill>
              <a:effectLst/>
              <a:latin typeface="Arial" panose="020B0604020202020204" pitchFamily="34" charset="0"/>
            </a:endParaRPr>
          </a:p>
        </p:txBody>
      </p:sp>
      <p:sp>
        <p:nvSpPr>
          <p:cNvPr id="4" name="내용 개체 틀 3">
            <a:extLst>
              <a:ext uri="{FF2B5EF4-FFF2-40B4-BE49-F238E27FC236}">
                <a16:creationId xmlns:a16="http://schemas.microsoft.com/office/drawing/2014/main" id="{F65DFFDD-591D-43B7-95E4-9118F3E9EA0F}"/>
              </a:ext>
            </a:extLst>
          </p:cNvPr>
          <p:cNvSpPr>
            <a:spLocks noGrp="1"/>
          </p:cNvSpPr>
          <p:nvPr>
            <p:ph idx="1"/>
          </p:nvPr>
        </p:nvSpPr>
        <p:spPr>
          <a:xfrm>
            <a:off x="31016" y="974200"/>
            <a:ext cx="10401762" cy="6277905"/>
          </a:xfrm>
        </p:spPr>
        <p:txBody>
          <a:bodyPr/>
          <a:lstStyle/>
          <a:p>
            <a:r>
              <a:rPr lang="en-US" altLang="ko-KR" dirty="0"/>
              <a:t>Construction field in KS</a:t>
            </a:r>
          </a:p>
          <a:p>
            <a:pPr lvl="1"/>
            <a:r>
              <a:rPr lang="en-US" altLang="ko-KR" dirty="0"/>
              <a:t>Development process in the field of Construction Safety Standards </a:t>
            </a:r>
          </a:p>
          <a:p>
            <a:pPr marL="0" indent="0">
              <a:buNone/>
            </a:pPr>
            <a:endParaRPr lang="ko-KR" altLang="en-US" dirty="0"/>
          </a:p>
        </p:txBody>
      </p:sp>
      <p:sp>
        <p:nvSpPr>
          <p:cNvPr id="71" name="모서리가 둥근 직사각형 41">
            <a:extLst>
              <a:ext uri="{FF2B5EF4-FFF2-40B4-BE49-F238E27FC236}">
                <a16:creationId xmlns:a16="http://schemas.microsoft.com/office/drawing/2014/main" id="{AEEA9886-1712-491D-BC19-77EDFE7D2F80}"/>
              </a:ext>
            </a:extLst>
          </p:cNvPr>
          <p:cNvSpPr/>
          <p:nvPr/>
        </p:nvSpPr>
        <p:spPr>
          <a:xfrm>
            <a:off x="306141" y="2350989"/>
            <a:ext cx="1656182" cy="581772"/>
          </a:xfrm>
          <a:prstGeom prst="roundRect">
            <a:avLst/>
          </a:prstGeom>
          <a:solidFill>
            <a:schemeClr val="bg1"/>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600" b="1" dirty="0">
                <a:gradFill>
                  <a:gsLst>
                    <a:gs pos="60417">
                      <a:srgbClr val="143372"/>
                    </a:gs>
                    <a:gs pos="44167">
                      <a:srgbClr val="143372"/>
                    </a:gs>
                  </a:gsLst>
                  <a:lin ang="5400000" scaled="1"/>
                </a:gradFill>
                <a:latin typeface="Arial" panose="020B0604020202020204" pitchFamily="34" charset="0"/>
                <a:ea typeface="KoPub돋움체 Medium" panose="02020603020101020101" pitchFamily="18" charset="-127"/>
                <a:cs typeface="Arial" panose="020B0604020202020204" pitchFamily="34" charset="0"/>
              </a:rPr>
              <a:t>1960s</a:t>
            </a:r>
          </a:p>
          <a:p>
            <a:pPr algn="ctr">
              <a:defRPr/>
            </a:pPr>
            <a:r>
              <a:rPr lang="en-US" altLang="ko-KR" sz="1600" b="1" dirty="0">
                <a:gradFill>
                  <a:gsLst>
                    <a:gs pos="60417">
                      <a:srgbClr val="143372"/>
                    </a:gs>
                    <a:gs pos="44167">
                      <a:srgbClr val="143372"/>
                    </a:gs>
                  </a:gsLst>
                  <a:lin ang="5400000" scaled="1"/>
                </a:gradFill>
                <a:latin typeface="Arial" panose="020B0604020202020204" pitchFamily="34" charset="0"/>
                <a:ea typeface="KoPub돋움체 Medium" panose="02020603020101020101" pitchFamily="18" charset="-127"/>
                <a:cs typeface="Arial" panose="020B0604020202020204" pitchFamily="34" charset="0"/>
              </a:rPr>
              <a:t>(Introduction)</a:t>
            </a:r>
            <a:endParaRPr lang="en-US" altLang="ko-KR" sz="1600" b="1" dirty="0">
              <a:gradFill>
                <a:gsLst>
                  <a:gs pos="60417">
                    <a:srgbClr val="143372"/>
                  </a:gs>
                  <a:gs pos="44167">
                    <a:srgbClr val="143372"/>
                  </a:gs>
                </a:gsLst>
                <a:lin ang="5400000" scaled="1"/>
              </a:gradFill>
              <a:latin typeface="Arial" panose="020B0604020202020204" pitchFamily="34" charset="0"/>
              <a:ea typeface="나눔바른고딕" panose="020B0603020101020101" pitchFamily="50" charset="-127"/>
              <a:cs typeface="Arial" panose="020B0604020202020204" pitchFamily="34" charset="0"/>
            </a:endParaRPr>
          </a:p>
        </p:txBody>
      </p:sp>
      <p:sp>
        <p:nvSpPr>
          <p:cNvPr id="74" name="직사각형 73">
            <a:extLst>
              <a:ext uri="{FF2B5EF4-FFF2-40B4-BE49-F238E27FC236}">
                <a16:creationId xmlns:a16="http://schemas.microsoft.com/office/drawing/2014/main" id="{923EADF6-B512-456B-9F2E-2AD35E12BCFA}"/>
              </a:ext>
            </a:extLst>
          </p:cNvPr>
          <p:cNvSpPr/>
          <p:nvPr/>
        </p:nvSpPr>
        <p:spPr>
          <a:xfrm>
            <a:off x="2225864" y="2333185"/>
            <a:ext cx="6313645" cy="830997"/>
          </a:xfrm>
          <a:prstGeom prst="rect">
            <a:avLst/>
          </a:prstGeom>
        </p:spPr>
        <p:txBody>
          <a:bodyPr wrap="square">
            <a:spAutoFit/>
          </a:bodyPr>
          <a:lstStyle/>
          <a:p>
            <a:pPr>
              <a:spcBef>
                <a:spcPts val="1000"/>
              </a:spcBef>
              <a:buSzPct val="80000"/>
              <a:defRPr/>
            </a:pPr>
            <a:r>
              <a:rPr lang="en-US" altLang="ko-KR" sz="1600" dirty="0">
                <a:ln>
                  <a:solidFill>
                    <a:schemeClr val="accent1">
                      <a:alpha val="0"/>
                    </a:schemeClr>
                  </a:solidFill>
                </a:ln>
                <a:gradFill>
                  <a:gsLst>
                    <a:gs pos="100000">
                      <a:schemeClr val="tx1">
                        <a:lumMod val="95000"/>
                        <a:lumOff val="5000"/>
                      </a:schemeClr>
                    </a:gs>
                    <a:gs pos="1250">
                      <a:schemeClr val="tx1">
                        <a:lumMod val="95000"/>
                        <a:lumOff val="5000"/>
                      </a:schemeClr>
                    </a:gs>
                  </a:gsLst>
                  <a:lin ang="0" scaled="0"/>
                </a:gradFill>
                <a:latin typeface="Arial" panose="020B0604020202020204" pitchFamily="34" charset="0"/>
                <a:ea typeface="나눔바른고딕" panose="020B0603020101020101" pitchFamily="50" charset="-127"/>
                <a:cs typeface="Arial" panose="020B0604020202020204" pitchFamily="34" charset="0"/>
              </a:rPr>
              <a:t>- Standardization of Civil engineering and architecture Drawing rules</a:t>
            </a:r>
          </a:p>
          <a:p>
            <a:pPr lvl="0" defTabSz="914400" eaLnBrk="0" latinLnBrk="0" hangingPunct="0"/>
            <a:r>
              <a:rPr kumimoji="0" lang="en-US" altLang="ko-KR" sz="1600" dirty="0">
                <a:solidFill>
                  <a:srgbClr val="202124"/>
                </a:solidFill>
                <a:latin typeface="Arial" panose="020B0604020202020204" pitchFamily="34" charset="0"/>
                <a:ea typeface="inherit"/>
                <a:cs typeface="Arial" panose="020B0604020202020204" pitchFamily="34" charset="0"/>
              </a:rPr>
              <a:t>- </a:t>
            </a:r>
            <a:r>
              <a:rPr kumimoji="0" lang="ko-KR" altLang="ko-KR" sz="1600" dirty="0" err="1">
                <a:solidFill>
                  <a:srgbClr val="202124"/>
                </a:solidFill>
                <a:latin typeface="Arial" panose="020B0604020202020204" pitchFamily="34" charset="0"/>
                <a:ea typeface="inherit"/>
                <a:cs typeface="Arial" panose="020B0604020202020204" pitchFamily="34" charset="0"/>
              </a:rPr>
              <a:t>Standardization</a:t>
            </a:r>
            <a:r>
              <a:rPr kumimoji="0" lang="ko-KR" altLang="ko-KR" sz="1600" dirty="0">
                <a:solidFill>
                  <a:srgbClr val="202124"/>
                </a:solidFill>
                <a:latin typeface="Arial" panose="020B0604020202020204" pitchFamily="34" charset="0"/>
                <a:ea typeface="inherit"/>
                <a:cs typeface="Arial" panose="020B0604020202020204" pitchFamily="34" charset="0"/>
              </a:rPr>
              <a:t> of </a:t>
            </a:r>
            <a:r>
              <a:rPr kumimoji="0" lang="ko-KR" altLang="ko-KR" sz="1600" dirty="0" err="1">
                <a:solidFill>
                  <a:srgbClr val="202124"/>
                </a:solidFill>
                <a:latin typeface="Arial" panose="020B0604020202020204" pitchFamily="34" charset="0"/>
                <a:ea typeface="inherit"/>
                <a:cs typeface="Arial" panose="020B0604020202020204" pitchFamily="34" charset="0"/>
              </a:rPr>
              <a:t>basic</a:t>
            </a:r>
            <a:r>
              <a:rPr kumimoji="0" lang="ko-KR" altLang="ko-KR" sz="1600" dirty="0">
                <a:solidFill>
                  <a:srgbClr val="202124"/>
                </a:solidFill>
                <a:latin typeface="Arial" panose="020B0604020202020204" pitchFamily="34" charset="0"/>
                <a:ea typeface="inherit"/>
                <a:cs typeface="Arial" panose="020B0604020202020204" pitchFamily="34" charset="0"/>
              </a:rPr>
              <a:t> </a:t>
            </a:r>
            <a:r>
              <a:rPr kumimoji="0" lang="ko-KR" altLang="ko-KR" sz="1600" dirty="0" err="1">
                <a:solidFill>
                  <a:srgbClr val="202124"/>
                </a:solidFill>
                <a:latin typeface="Arial" panose="020B0604020202020204" pitchFamily="34" charset="0"/>
                <a:ea typeface="inherit"/>
                <a:cs typeface="Arial" panose="020B0604020202020204" pitchFamily="34" charset="0"/>
              </a:rPr>
              <a:t>construction</a:t>
            </a:r>
            <a:r>
              <a:rPr kumimoji="0" lang="ko-KR" altLang="ko-KR" sz="1600" dirty="0">
                <a:solidFill>
                  <a:srgbClr val="202124"/>
                </a:solidFill>
                <a:latin typeface="Arial" panose="020B0604020202020204" pitchFamily="34" charset="0"/>
                <a:ea typeface="inherit"/>
                <a:cs typeface="Arial" panose="020B0604020202020204" pitchFamily="34" charset="0"/>
              </a:rPr>
              <a:t> </a:t>
            </a:r>
            <a:r>
              <a:rPr kumimoji="0" lang="ko-KR" altLang="ko-KR" sz="1600" dirty="0" err="1">
                <a:solidFill>
                  <a:srgbClr val="202124"/>
                </a:solidFill>
                <a:latin typeface="Arial" panose="020B0604020202020204" pitchFamily="34" charset="0"/>
                <a:ea typeface="inherit"/>
                <a:cs typeface="Arial" panose="020B0604020202020204" pitchFamily="34" charset="0"/>
              </a:rPr>
              <a:t>materials</a:t>
            </a:r>
            <a:r>
              <a:rPr kumimoji="0" lang="ko-KR" altLang="ko-KR" sz="1600" dirty="0">
                <a:solidFill>
                  <a:srgbClr val="202124"/>
                </a:solidFill>
                <a:latin typeface="Arial" panose="020B0604020202020204" pitchFamily="34" charset="0"/>
                <a:ea typeface="inherit"/>
                <a:cs typeface="Arial" panose="020B0604020202020204" pitchFamily="34" charset="0"/>
              </a:rPr>
              <a:t> </a:t>
            </a:r>
            <a:r>
              <a:rPr kumimoji="0" lang="ko-KR" altLang="ko-KR" sz="1600" dirty="0" err="1">
                <a:solidFill>
                  <a:srgbClr val="202124"/>
                </a:solidFill>
                <a:latin typeface="Arial" panose="020B0604020202020204" pitchFamily="34" charset="0"/>
                <a:ea typeface="inherit"/>
                <a:cs typeface="Arial" panose="020B0604020202020204" pitchFamily="34" charset="0"/>
              </a:rPr>
              <a:t>such</a:t>
            </a:r>
            <a:r>
              <a:rPr kumimoji="0" lang="ko-KR" altLang="ko-KR" sz="1600" dirty="0">
                <a:solidFill>
                  <a:srgbClr val="202124"/>
                </a:solidFill>
                <a:latin typeface="Arial" panose="020B0604020202020204" pitchFamily="34" charset="0"/>
                <a:ea typeface="inherit"/>
                <a:cs typeface="Arial" panose="020B0604020202020204" pitchFamily="34" charset="0"/>
              </a:rPr>
              <a:t> </a:t>
            </a:r>
            <a:r>
              <a:rPr kumimoji="0" lang="ko-KR" altLang="ko-KR" sz="1600" dirty="0" err="1">
                <a:solidFill>
                  <a:srgbClr val="202124"/>
                </a:solidFill>
                <a:latin typeface="Arial" panose="020B0604020202020204" pitchFamily="34" charset="0"/>
                <a:ea typeface="inherit"/>
                <a:cs typeface="Arial" panose="020B0604020202020204" pitchFamily="34" charset="0"/>
              </a:rPr>
              <a:t>as</a:t>
            </a:r>
            <a:r>
              <a:rPr kumimoji="0" lang="ko-KR" altLang="ko-KR" sz="1600" dirty="0">
                <a:solidFill>
                  <a:srgbClr val="202124"/>
                </a:solidFill>
                <a:latin typeface="Arial" panose="020B0604020202020204" pitchFamily="34" charset="0"/>
                <a:ea typeface="inherit"/>
                <a:cs typeface="Arial" panose="020B0604020202020204" pitchFamily="34" charset="0"/>
              </a:rPr>
              <a:t> </a:t>
            </a:r>
            <a:r>
              <a:rPr kumimoji="0" lang="ko-KR" altLang="ko-KR" sz="1600" dirty="0" err="1">
                <a:solidFill>
                  <a:srgbClr val="202124"/>
                </a:solidFill>
                <a:latin typeface="Arial" panose="020B0604020202020204" pitchFamily="34" charset="0"/>
                <a:ea typeface="inherit"/>
                <a:cs typeface="Arial" panose="020B0604020202020204" pitchFamily="34" charset="0"/>
              </a:rPr>
              <a:t>bricks</a:t>
            </a:r>
            <a:r>
              <a:rPr kumimoji="0" lang="ko-KR" altLang="ko-KR" sz="1600" dirty="0">
                <a:solidFill>
                  <a:srgbClr val="202124"/>
                </a:solidFill>
                <a:latin typeface="Arial" panose="020B0604020202020204" pitchFamily="34" charset="0"/>
                <a:ea typeface="inherit"/>
                <a:cs typeface="Arial" panose="020B0604020202020204" pitchFamily="34" charset="0"/>
              </a:rPr>
              <a:t>, </a:t>
            </a:r>
            <a:r>
              <a:rPr kumimoji="0" lang="ko-KR" altLang="ko-KR" sz="1600" dirty="0" err="1">
                <a:solidFill>
                  <a:srgbClr val="202124"/>
                </a:solidFill>
                <a:latin typeface="Arial" panose="020B0604020202020204" pitchFamily="34" charset="0"/>
                <a:ea typeface="inherit"/>
                <a:cs typeface="Arial" panose="020B0604020202020204" pitchFamily="34" charset="0"/>
              </a:rPr>
              <a:t>boundary</a:t>
            </a:r>
            <a:r>
              <a:rPr kumimoji="0" lang="ko-KR" altLang="ko-KR" sz="1600" dirty="0">
                <a:solidFill>
                  <a:srgbClr val="202124"/>
                </a:solidFill>
                <a:latin typeface="Arial" panose="020B0604020202020204" pitchFamily="34" charset="0"/>
                <a:ea typeface="inherit"/>
                <a:cs typeface="Arial" panose="020B0604020202020204" pitchFamily="34" charset="0"/>
              </a:rPr>
              <a:t> </a:t>
            </a:r>
            <a:r>
              <a:rPr kumimoji="0" lang="ko-KR" altLang="ko-KR" sz="1600" dirty="0" err="1">
                <a:solidFill>
                  <a:srgbClr val="202124"/>
                </a:solidFill>
                <a:latin typeface="Arial" panose="020B0604020202020204" pitchFamily="34" charset="0"/>
                <a:ea typeface="inherit"/>
                <a:cs typeface="Arial" panose="020B0604020202020204" pitchFamily="34" charset="0"/>
              </a:rPr>
              <a:t>blocks</a:t>
            </a:r>
            <a:r>
              <a:rPr kumimoji="0" lang="ko-KR" altLang="ko-KR" sz="1600" dirty="0">
                <a:solidFill>
                  <a:srgbClr val="202124"/>
                </a:solidFill>
                <a:latin typeface="Arial" panose="020B0604020202020204" pitchFamily="34" charset="0"/>
                <a:ea typeface="inherit"/>
                <a:cs typeface="Arial" panose="020B0604020202020204" pitchFamily="34" charset="0"/>
              </a:rPr>
              <a:t>, and </a:t>
            </a:r>
            <a:r>
              <a:rPr kumimoji="0" lang="ko-KR" altLang="ko-KR" sz="1600" dirty="0" err="1">
                <a:solidFill>
                  <a:srgbClr val="202124"/>
                </a:solidFill>
                <a:latin typeface="Arial" panose="020B0604020202020204" pitchFamily="34" charset="0"/>
                <a:ea typeface="inherit"/>
                <a:cs typeface="Arial" panose="020B0604020202020204" pitchFamily="34" charset="0"/>
              </a:rPr>
              <a:t>ready-mix</a:t>
            </a:r>
            <a:r>
              <a:rPr kumimoji="0" lang="ko-KR" altLang="ko-KR" sz="1600" dirty="0">
                <a:solidFill>
                  <a:srgbClr val="202124"/>
                </a:solidFill>
                <a:latin typeface="Arial" panose="020B0604020202020204" pitchFamily="34" charset="0"/>
                <a:ea typeface="inherit"/>
                <a:cs typeface="Arial" panose="020B0604020202020204" pitchFamily="34" charset="0"/>
              </a:rPr>
              <a:t> </a:t>
            </a:r>
            <a:r>
              <a:rPr kumimoji="0" lang="ko-KR" altLang="ko-KR" sz="1600" dirty="0" err="1">
                <a:solidFill>
                  <a:srgbClr val="202124"/>
                </a:solidFill>
                <a:latin typeface="Arial" panose="020B0604020202020204" pitchFamily="34" charset="0"/>
                <a:ea typeface="inherit"/>
                <a:cs typeface="Arial" panose="020B0604020202020204" pitchFamily="34" charset="0"/>
              </a:rPr>
              <a:t>concrete</a:t>
            </a:r>
            <a:r>
              <a:rPr kumimoji="0" lang="ko-KR" altLang="ko-KR" sz="1600" dirty="0">
                <a:latin typeface="Arial" panose="020B0604020202020204" pitchFamily="34" charset="0"/>
                <a:cs typeface="Arial" panose="020B0604020202020204" pitchFamily="34" charset="0"/>
              </a:rPr>
              <a:t> </a:t>
            </a:r>
          </a:p>
        </p:txBody>
      </p:sp>
      <p:sp>
        <p:nvSpPr>
          <p:cNvPr id="75" name="직사각형 74">
            <a:extLst>
              <a:ext uri="{FF2B5EF4-FFF2-40B4-BE49-F238E27FC236}">
                <a16:creationId xmlns:a16="http://schemas.microsoft.com/office/drawing/2014/main" id="{65076E3E-F618-449E-BC06-A5B1A4764E32}"/>
              </a:ext>
            </a:extLst>
          </p:cNvPr>
          <p:cNvSpPr/>
          <p:nvPr/>
        </p:nvSpPr>
        <p:spPr>
          <a:xfrm>
            <a:off x="2251897" y="3305293"/>
            <a:ext cx="6324125" cy="1077218"/>
          </a:xfrm>
          <a:prstGeom prst="rect">
            <a:avLst/>
          </a:prstGeom>
        </p:spPr>
        <p:txBody>
          <a:bodyPr wrap="square">
            <a:spAutoFit/>
          </a:bodyPr>
          <a:lstStyle/>
          <a:p>
            <a:pPr>
              <a:spcBef>
                <a:spcPts val="1000"/>
              </a:spcBef>
              <a:buSzPct val="80000"/>
              <a:defRPr/>
            </a:pPr>
            <a:r>
              <a:rPr lang="en-US" altLang="ko-KR" sz="1600" dirty="0">
                <a:latin typeface="Arial" panose="020B0604020202020204" pitchFamily="34" charset="0"/>
                <a:cs typeface="Arial" panose="020B0604020202020204" pitchFamily="34" charset="0"/>
              </a:rPr>
              <a:t>- Standardization of test methods and terms, such as the wear test method of </a:t>
            </a:r>
            <a:r>
              <a:rPr kumimoji="0" lang="en-US" altLang="ko-KR" sz="1600" dirty="0">
                <a:solidFill>
                  <a:srgbClr val="202124"/>
                </a:solidFill>
                <a:latin typeface="Arial" panose="020B0604020202020204" pitchFamily="34" charset="0"/>
                <a:cs typeface="Arial" panose="020B0604020202020204" pitchFamily="34" charset="0"/>
              </a:rPr>
              <a:t>building</a:t>
            </a:r>
            <a:r>
              <a:rPr lang="en-US" altLang="ko-KR" sz="1600" dirty="0">
                <a:latin typeface="Arial" panose="020B0604020202020204" pitchFamily="34" charset="0"/>
                <a:cs typeface="Arial" panose="020B0604020202020204" pitchFamily="34" charset="0"/>
              </a:rPr>
              <a:t> materials, etc.</a:t>
            </a:r>
            <a:br>
              <a:rPr lang="en-US" altLang="ko-KR" sz="1600" dirty="0">
                <a:latin typeface="Arial" panose="020B0604020202020204" pitchFamily="34" charset="0"/>
                <a:cs typeface="Arial" panose="020B0604020202020204" pitchFamily="34" charset="0"/>
              </a:rPr>
            </a:br>
            <a:r>
              <a:rPr lang="en-US" altLang="ko-KR" sz="1600" dirty="0">
                <a:latin typeface="Arial" panose="020B0604020202020204" pitchFamily="34" charset="0"/>
                <a:cs typeface="Arial" panose="020B0604020202020204" pitchFamily="34" charset="0"/>
              </a:rPr>
              <a:t>- Standardization of basic interior and exterior materials such as roof tiles and windows.</a:t>
            </a:r>
            <a:endParaRPr lang="en-US" altLang="ko-KR" sz="1600" dirty="0">
              <a:ln>
                <a:solidFill>
                  <a:schemeClr val="accent1">
                    <a:alpha val="0"/>
                  </a:schemeClr>
                </a:solidFill>
              </a:ln>
              <a:latin typeface="Arial" panose="020B0604020202020204" pitchFamily="34" charset="0"/>
              <a:ea typeface="나눔바른고딕" panose="020B0603020101020101" pitchFamily="50" charset="-127"/>
              <a:cs typeface="Arial" panose="020B0604020202020204" pitchFamily="34" charset="0"/>
            </a:endParaRPr>
          </a:p>
        </p:txBody>
      </p:sp>
      <p:sp>
        <p:nvSpPr>
          <p:cNvPr id="78" name="직사각형 77">
            <a:extLst>
              <a:ext uri="{FF2B5EF4-FFF2-40B4-BE49-F238E27FC236}">
                <a16:creationId xmlns:a16="http://schemas.microsoft.com/office/drawing/2014/main" id="{FDBF1AE9-40CA-4F7F-9A1A-18BD2F0E05C0}"/>
              </a:ext>
            </a:extLst>
          </p:cNvPr>
          <p:cNvSpPr/>
          <p:nvPr/>
        </p:nvSpPr>
        <p:spPr>
          <a:xfrm>
            <a:off x="2219911" y="4421417"/>
            <a:ext cx="6356111" cy="830997"/>
          </a:xfrm>
          <a:prstGeom prst="rect">
            <a:avLst/>
          </a:prstGeom>
        </p:spPr>
        <p:txBody>
          <a:bodyPr wrap="square">
            <a:spAutoFit/>
          </a:bodyPr>
          <a:lstStyle/>
          <a:p>
            <a:pPr>
              <a:spcBef>
                <a:spcPts val="1000"/>
              </a:spcBef>
              <a:buSzPct val="80000"/>
              <a:defRPr/>
            </a:pPr>
            <a:r>
              <a:rPr lang="en-US" altLang="ko-KR" sz="1600" dirty="0">
                <a:latin typeface="Arial" panose="020B0604020202020204" pitchFamily="34" charset="0"/>
                <a:cs typeface="Arial" panose="020B0604020202020204" pitchFamily="34" charset="0"/>
              </a:rPr>
              <a:t>Standardization to improve the quality of construction materials such as various residential units and tissue hangers through the Asian Games and the Seoul Olympics.</a:t>
            </a:r>
            <a:endParaRPr lang="en-US" altLang="ko-KR" sz="1600" dirty="0">
              <a:ln>
                <a:solidFill>
                  <a:schemeClr val="accent1">
                    <a:alpha val="0"/>
                  </a:schemeClr>
                </a:solidFill>
              </a:ln>
              <a:latin typeface="Arial" panose="020B0604020202020204" pitchFamily="34" charset="0"/>
              <a:ea typeface="나눔바른고딕" panose="020B0603020101020101" pitchFamily="50" charset="-127"/>
              <a:cs typeface="Arial" panose="020B0604020202020204" pitchFamily="34" charset="0"/>
            </a:endParaRPr>
          </a:p>
        </p:txBody>
      </p:sp>
      <p:sp>
        <p:nvSpPr>
          <p:cNvPr id="96" name="Rectangle 25">
            <a:extLst>
              <a:ext uri="{FF2B5EF4-FFF2-40B4-BE49-F238E27FC236}">
                <a16:creationId xmlns:a16="http://schemas.microsoft.com/office/drawing/2014/main" id="{9242C08A-6FBD-4139-B67F-07EC8B4D99EC}"/>
              </a:ext>
            </a:extLst>
          </p:cNvPr>
          <p:cNvSpPr>
            <a:spLocks noChangeArrowheads="1"/>
          </p:cNvSpPr>
          <p:nvPr/>
        </p:nvSpPr>
        <p:spPr bwMode="auto">
          <a:xfrm>
            <a:off x="260622" y="3191718"/>
            <a:ext cx="10284908" cy="45719"/>
          </a:xfrm>
          <a:prstGeom prst="rect">
            <a:avLst/>
          </a:prstGeom>
          <a:solidFill>
            <a:schemeClr val="tx2">
              <a:lumMod val="40000"/>
              <a:lumOff val="60000"/>
            </a:schemeClr>
          </a:solidFill>
          <a:ln>
            <a:noFill/>
          </a:ln>
        </p:spPr>
        <p:txBody>
          <a:bodyPr wrap="none" anchor="ctr"/>
          <a:lstStyle>
            <a:lvl1pPr>
              <a:defRPr kumimoji="1">
                <a:solidFill>
                  <a:schemeClr val="tx1"/>
                </a:solidFill>
                <a:latin typeface="Verdana" panose="020B0604030504040204" pitchFamily="34" charset="0"/>
                <a:ea typeface="굴림" panose="020B0600000101010101" pitchFamily="50" charset="-127"/>
              </a:defRPr>
            </a:lvl1pPr>
            <a:lvl2pPr marL="742950" indent="-285750">
              <a:defRPr kumimoji="1">
                <a:solidFill>
                  <a:schemeClr val="tx1"/>
                </a:solidFill>
                <a:latin typeface="Verdana" panose="020B0604030504040204" pitchFamily="34" charset="0"/>
                <a:ea typeface="굴림" panose="020B0600000101010101" pitchFamily="50" charset="-127"/>
              </a:defRPr>
            </a:lvl2pPr>
            <a:lvl3pPr marL="1143000" indent="-228600">
              <a:defRPr kumimoji="1">
                <a:solidFill>
                  <a:schemeClr val="tx1"/>
                </a:solidFill>
                <a:latin typeface="Verdana" panose="020B0604030504040204" pitchFamily="34" charset="0"/>
                <a:ea typeface="굴림" panose="020B0600000101010101" pitchFamily="50" charset="-127"/>
              </a:defRPr>
            </a:lvl3pPr>
            <a:lvl4pPr marL="1600200" indent="-228600">
              <a:defRPr kumimoji="1">
                <a:solidFill>
                  <a:schemeClr val="tx1"/>
                </a:solidFill>
                <a:latin typeface="Verdana" panose="020B0604030504040204" pitchFamily="34" charset="0"/>
                <a:ea typeface="굴림" panose="020B0600000101010101" pitchFamily="50" charset="-127"/>
              </a:defRPr>
            </a:lvl4pPr>
            <a:lvl5pPr marL="2057400" indent="-228600">
              <a:defRPr kumimoji="1">
                <a:solidFill>
                  <a:schemeClr val="tx1"/>
                </a:solidFill>
                <a:latin typeface="Verdana" panose="020B0604030504040204" pitchFamily="34" charset="0"/>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굴림" panose="020B0600000101010101" pitchFamily="50" charset="-127"/>
              </a:defRPr>
            </a:lvl9pPr>
          </a:lstStyle>
          <a:p>
            <a:pPr algn="ctr" eaLnBrk="1" latinLnBrk="1" hangingPunct="1"/>
            <a:endParaRPr kumimoji="0" lang="ko-KR" altLang="en-US">
              <a:latin typeface="Arial Black" panose="020B0A04020102020204" pitchFamily="34" charset="0"/>
              <a:ea typeface="HY신명조" panose="02030600000101010101" pitchFamily="18" charset="-127"/>
            </a:endParaRPr>
          </a:p>
        </p:txBody>
      </p:sp>
      <p:sp>
        <p:nvSpPr>
          <p:cNvPr id="99" name="직사각형 98">
            <a:extLst>
              <a:ext uri="{FF2B5EF4-FFF2-40B4-BE49-F238E27FC236}">
                <a16:creationId xmlns:a16="http://schemas.microsoft.com/office/drawing/2014/main" id="{0166056B-B578-4157-88C7-F71EF19527D1}"/>
              </a:ext>
            </a:extLst>
          </p:cNvPr>
          <p:cNvSpPr/>
          <p:nvPr/>
        </p:nvSpPr>
        <p:spPr>
          <a:xfrm>
            <a:off x="2252815" y="5321517"/>
            <a:ext cx="6406253" cy="830997"/>
          </a:xfrm>
          <a:prstGeom prst="rect">
            <a:avLst/>
          </a:prstGeom>
        </p:spPr>
        <p:txBody>
          <a:bodyPr wrap="square">
            <a:spAutoFit/>
          </a:bodyPr>
          <a:lstStyle/>
          <a:p>
            <a:pPr>
              <a:spcBef>
                <a:spcPts val="1000"/>
              </a:spcBef>
              <a:buSzPct val="80000"/>
              <a:defRPr/>
            </a:pPr>
            <a:r>
              <a:rPr lang="en-US" altLang="ko-KR" sz="1600" dirty="0">
                <a:latin typeface="Arial" panose="020B0604020202020204" pitchFamily="34" charset="0"/>
                <a:cs typeface="Arial" panose="020B0604020202020204" pitchFamily="34" charset="0"/>
              </a:rPr>
              <a:t>With the construction of 2 million houses, it focuses on standardizing dimensions for the dimensional compatibility of various construction materials and the efficiency of construction.</a:t>
            </a:r>
            <a:endParaRPr lang="en-US" altLang="ko-KR" sz="1600" dirty="0">
              <a:ln>
                <a:solidFill>
                  <a:schemeClr val="accent1">
                    <a:alpha val="0"/>
                  </a:schemeClr>
                </a:solidFill>
              </a:ln>
              <a:latin typeface="Arial" panose="020B0604020202020204" pitchFamily="34" charset="0"/>
              <a:ea typeface="나눔바른고딕" panose="020B0603020101020101" pitchFamily="50" charset="-127"/>
              <a:cs typeface="Arial" panose="020B0604020202020204" pitchFamily="34" charset="0"/>
            </a:endParaRPr>
          </a:p>
        </p:txBody>
      </p:sp>
      <p:sp>
        <p:nvSpPr>
          <p:cNvPr id="101" name="직사각형 100">
            <a:extLst>
              <a:ext uri="{FF2B5EF4-FFF2-40B4-BE49-F238E27FC236}">
                <a16:creationId xmlns:a16="http://schemas.microsoft.com/office/drawing/2014/main" id="{8B625EFD-01E2-45EC-AEE3-E1B95F0335D3}"/>
              </a:ext>
            </a:extLst>
          </p:cNvPr>
          <p:cNvSpPr/>
          <p:nvPr/>
        </p:nvSpPr>
        <p:spPr>
          <a:xfrm>
            <a:off x="2219911" y="6241833"/>
            <a:ext cx="7119422" cy="830997"/>
          </a:xfrm>
          <a:prstGeom prst="rect">
            <a:avLst/>
          </a:prstGeom>
        </p:spPr>
        <p:txBody>
          <a:bodyPr wrap="square">
            <a:spAutoFit/>
          </a:bodyPr>
          <a:lstStyle/>
          <a:p>
            <a:pPr>
              <a:spcBef>
                <a:spcPts val="1000"/>
              </a:spcBef>
              <a:buSzPct val="80000"/>
              <a:defRPr/>
            </a:pPr>
            <a:r>
              <a:rPr lang="en-US" altLang="ko-KR" sz="1600" dirty="0">
                <a:latin typeface="Arial" panose="020B0604020202020204" pitchFamily="34" charset="0"/>
                <a:cs typeface="Arial" panose="020B0604020202020204" pitchFamily="34" charset="0"/>
              </a:rPr>
              <a:t>In preparation for the opening of the construction market, it focuses on meeting ISO standards and expanding standardization of fire/structural safety and construction environment sectors.</a:t>
            </a:r>
            <a:endParaRPr lang="en-US" altLang="ko-KR" sz="1600" dirty="0">
              <a:ln>
                <a:solidFill>
                  <a:schemeClr val="accent1">
                    <a:alpha val="0"/>
                  </a:schemeClr>
                </a:solidFill>
              </a:ln>
              <a:gradFill>
                <a:gsLst>
                  <a:gs pos="100000">
                    <a:schemeClr val="tx1">
                      <a:lumMod val="95000"/>
                      <a:lumOff val="5000"/>
                    </a:schemeClr>
                  </a:gs>
                  <a:gs pos="1250">
                    <a:schemeClr val="tx1">
                      <a:lumMod val="95000"/>
                      <a:lumOff val="5000"/>
                    </a:schemeClr>
                  </a:gs>
                </a:gsLst>
                <a:lin ang="0" scaled="0"/>
              </a:gradFill>
              <a:latin typeface="Arial" panose="020B0604020202020204" pitchFamily="34" charset="0"/>
              <a:ea typeface="나눔바른고딕" panose="020B0603020101020101" pitchFamily="50" charset="-127"/>
              <a:cs typeface="Arial" panose="020B0604020202020204" pitchFamily="34" charset="0"/>
            </a:endParaRPr>
          </a:p>
        </p:txBody>
      </p:sp>
      <p:sp>
        <p:nvSpPr>
          <p:cNvPr id="102" name="Rectangle 25">
            <a:extLst>
              <a:ext uri="{FF2B5EF4-FFF2-40B4-BE49-F238E27FC236}">
                <a16:creationId xmlns:a16="http://schemas.microsoft.com/office/drawing/2014/main" id="{814667E8-9867-439B-93E9-5AEEB00DAB3E}"/>
              </a:ext>
            </a:extLst>
          </p:cNvPr>
          <p:cNvSpPr>
            <a:spLocks noChangeArrowheads="1"/>
          </p:cNvSpPr>
          <p:nvPr/>
        </p:nvSpPr>
        <p:spPr bwMode="auto">
          <a:xfrm>
            <a:off x="314605" y="7119288"/>
            <a:ext cx="10276444" cy="45719"/>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a:solidFill>
                  <a:schemeClr val="tx1"/>
                </a:solidFill>
                <a:latin typeface="Verdana" panose="020B0604030504040204" pitchFamily="34" charset="0"/>
                <a:ea typeface="굴림" panose="020B0600000101010101" pitchFamily="50" charset="-127"/>
              </a:defRPr>
            </a:lvl1pPr>
            <a:lvl2pPr marL="742950" indent="-285750">
              <a:defRPr kumimoji="1">
                <a:solidFill>
                  <a:schemeClr val="tx1"/>
                </a:solidFill>
                <a:latin typeface="Verdana" panose="020B0604030504040204" pitchFamily="34" charset="0"/>
                <a:ea typeface="굴림" panose="020B0600000101010101" pitchFamily="50" charset="-127"/>
              </a:defRPr>
            </a:lvl2pPr>
            <a:lvl3pPr marL="1143000" indent="-228600">
              <a:defRPr kumimoji="1">
                <a:solidFill>
                  <a:schemeClr val="tx1"/>
                </a:solidFill>
                <a:latin typeface="Verdana" panose="020B0604030504040204" pitchFamily="34" charset="0"/>
                <a:ea typeface="굴림" panose="020B0600000101010101" pitchFamily="50" charset="-127"/>
              </a:defRPr>
            </a:lvl3pPr>
            <a:lvl4pPr marL="1600200" indent="-228600">
              <a:defRPr kumimoji="1">
                <a:solidFill>
                  <a:schemeClr val="tx1"/>
                </a:solidFill>
                <a:latin typeface="Verdana" panose="020B0604030504040204" pitchFamily="34" charset="0"/>
                <a:ea typeface="굴림" panose="020B0600000101010101" pitchFamily="50" charset="-127"/>
              </a:defRPr>
            </a:lvl4pPr>
            <a:lvl5pPr marL="2057400" indent="-228600">
              <a:defRPr kumimoji="1">
                <a:solidFill>
                  <a:schemeClr val="tx1"/>
                </a:solidFill>
                <a:latin typeface="Verdana" panose="020B0604030504040204" pitchFamily="34" charset="0"/>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굴림" panose="020B0600000101010101" pitchFamily="50" charset="-127"/>
              </a:defRPr>
            </a:lvl9pPr>
          </a:lstStyle>
          <a:p>
            <a:pPr algn="ctr" eaLnBrk="1" latinLnBrk="1" hangingPunct="1"/>
            <a:endParaRPr kumimoji="0" lang="ko-KR" altLang="en-US">
              <a:latin typeface="Arial Black" panose="020B0A04020102020204" pitchFamily="34" charset="0"/>
              <a:ea typeface="HY신명조" panose="02030600000101010101" pitchFamily="18" charset="-127"/>
            </a:endParaRPr>
          </a:p>
        </p:txBody>
      </p:sp>
      <p:sp>
        <p:nvSpPr>
          <p:cNvPr id="103" name="모서리가 둥근 직사각형 41">
            <a:extLst>
              <a:ext uri="{FF2B5EF4-FFF2-40B4-BE49-F238E27FC236}">
                <a16:creationId xmlns:a16="http://schemas.microsoft.com/office/drawing/2014/main" id="{79002FA2-FFFC-4BEA-9A32-E4ABF3808C18}"/>
              </a:ext>
            </a:extLst>
          </p:cNvPr>
          <p:cNvSpPr/>
          <p:nvPr/>
        </p:nvSpPr>
        <p:spPr>
          <a:xfrm>
            <a:off x="314605" y="3429160"/>
            <a:ext cx="1654471" cy="581772"/>
          </a:xfrm>
          <a:prstGeom prst="roundRect">
            <a:avLst/>
          </a:prstGeom>
          <a:solidFill>
            <a:schemeClr val="bg1"/>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600" b="1" dirty="0">
                <a:gradFill>
                  <a:gsLst>
                    <a:gs pos="60417">
                      <a:srgbClr val="143372"/>
                    </a:gs>
                    <a:gs pos="44167">
                      <a:srgbClr val="143372"/>
                    </a:gs>
                  </a:gsLst>
                  <a:lin ang="5400000" scaled="1"/>
                </a:gradFill>
                <a:latin typeface="Arial" panose="020B0604020202020204" pitchFamily="34" charset="0"/>
                <a:ea typeface="KoPub돋움체 Medium" panose="02020603020101020101" pitchFamily="18" charset="-127"/>
                <a:cs typeface="Arial" panose="020B0604020202020204" pitchFamily="34" charset="0"/>
              </a:rPr>
              <a:t>1970s</a:t>
            </a:r>
          </a:p>
          <a:p>
            <a:pPr algn="ctr">
              <a:defRPr/>
            </a:pPr>
            <a:r>
              <a:rPr lang="en-US" altLang="ko-KR" sz="1600" b="1" dirty="0">
                <a:gradFill>
                  <a:gsLst>
                    <a:gs pos="60417">
                      <a:srgbClr val="143372"/>
                    </a:gs>
                    <a:gs pos="44167">
                      <a:srgbClr val="143372"/>
                    </a:gs>
                  </a:gsLst>
                  <a:lin ang="5400000" scaled="1"/>
                </a:gradFill>
                <a:latin typeface="Arial" panose="020B0604020202020204" pitchFamily="34" charset="0"/>
                <a:ea typeface="KoPub돋움체 Medium" panose="02020603020101020101" pitchFamily="18" charset="-127"/>
                <a:cs typeface="Arial" panose="020B0604020202020204" pitchFamily="34" charset="0"/>
              </a:rPr>
              <a:t>(Development)</a:t>
            </a:r>
            <a:endParaRPr lang="en-US" altLang="ko-KR" sz="1600" b="1" dirty="0">
              <a:gradFill>
                <a:gsLst>
                  <a:gs pos="60417">
                    <a:srgbClr val="143372"/>
                  </a:gs>
                  <a:gs pos="44167">
                    <a:srgbClr val="143372"/>
                  </a:gs>
                </a:gsLst>
                <a:lin ang="5400000" scaled="1"/>
              </a:gradFill>
              <a:latin typeface="Arial" panose="020B0604020202020204" pitchFamily="34" charset="0"/>
              <a:ea typeface="나눔바른고딕" panose="020B0603020101020101" pitchFamily="50" charset="-127"/>
              <a:cs typeface="Arial" panose="020B0604020202020204" pitchFamily="34" charset="0"/>
            </a:endParaRPr>
          </a:p>
        </p:txBody>
      </p:sp>
      <p:sp>
        <p:nvSpPr>
          <p:cNvPr id="104" name="모서리가 둥근 직사각형 41">
            <a:extLst>
              <a:ext uri="{FF2B5EF4-FFF2-40B4-BE49-F238E27FC236}">
                <a16:creationId xmlns:a16="http://schemas.microsoft.com/office/drawing/2014/main" id="{AEEF5B28-0F6E-4DF9-A890-4D5936E9E1EB}"/>
              </a:ext>
            </a:extLst>
          </p:cNvPr>
          <p:cNvSpPr/>
          <p:nvPr/>
        </p:nvSpPr>
        <p:spPr>
          <a:xfrm>
            <a:off x="324609" y="4522308"/>
            <a:ext cx="1656182" cy="581772"/>
          </a:xfrm>
          <a:prstGeom prst="roundRect">
            <a:avLst/>
          </a:prstGeom>
          <a:solidFill>
            <a:schemeClr val="bg1"/>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600" b="1" dirty="0">
                <a:gradFill>
                  <a:gsLst>
                    <a:gs pos="60417">
                      <a:srgbClr val="143372"/>
                    </a:gs>
                    <a:gs pos="44167">
                      <a:srgbClr val="143372"/>
                    </a:gs>
                  </a:gsLst>
                  <a:lin ang="5400000" scaled="1"/>
                </a:gradFill>
                <a:latin typeface="Arial" panose="020B0604020202020204" pitchFamily="34" charset="0"/>
                <a:ea typeface="KoPub돋움체 Medium" panose="02020603020101020101" pitchFamily="18" charset="-127"/>
                <a:cs typeface="Arial" panose="020B0604020202020204" pitchFamily="34" charset="0"/>
              </a:rPr>
              <a:t>1980s</a:t>
            </a:r>
          </a:p>
          <a:p>
            <a:pPr algn="ctr">
              <a:defRPr/>
            </a:pPr>
            <a:r>
              <a:rPr lang="en-US" altLang="ko-KR" sz="1600" b="1" dirty="0">
                <a:gradFill>
                  <a:gsLst>
                    <a:gs pos="60417">
                      <a:srgbClr val="143372"/>
                    </a:gs>
                    <a:gs pos="44167">
                      <a:srgbClr val="143372"/>
                    </a:gs>
                  </a:gsLst>
                  <a:lin ang="5400000" scaled="1"/>
                </a:gradFill>
                <a:latin typeface="Arial" panose="020B0604020202020204" pitchFamily="34" charset="0"/>
                <a:ea typeface="KoPub돋움체 Medium" panose="02020603020101020101" pitchFamily="18" charset="-127"/>
                <a:cs typeface="Arial" panose="020B0604020202020204" pitchFamily="34" charset="0"/>
              </a:rPr>
              <a:t>(Growth)</a:t>
            </a:r>
            <a:endParaRPr lang="en-US" altLang="ko-KR" sz="1600" b="1" dirty="0">
              <a:gradFill>
                <a:gsLst>
                  <a:gs pos="60417">
                    <a:srgbClr val="143372"/>
                  </a:gs>
                  <a:gs pos="44167">
                    <a:srgbClr val="143372"/>
                  </a:gs>
                </a:gsLst>
                <a:lin ang="5400000" scaled="1"/>
              </a:gradFill>
              <a:latin typeface="Arial" panose="020B0604020202020204" pitchFamily="34" charset="0"/>
              <a:ea typeface="나눔바른고딕" panose="020B0603020101020101" pitchFamily="50" charset="-127"/>
              <a:cs typeface="Arial" panose="020B0604020202020204" pitchFamily="34" charset="0"/>
            </a:endParaRPr>
          </a:p>
        </p:txBody>
      </p:sp>
      <p:sp>
        <p:nvSpPr>
          <p:cNvPr id="105" name="모서리가 둥근 직사각형 41">
            <a:extLst>
              <a:ext uri="{FF2B5EF4-FFF2-40B4-BE49-F238E27FC236}">
                <a16:creationId xmlns:a16="http://schemas.microsoft.com/office/drawing/2014/main" id="{EB9AF402-E064-4F46-B420-93ED9E7850F6}"/>
              </a:ext>
            </a:extLst>
          </p:cNvPr>
          <p:cNvSpPr/>
          <p:nvPr/>
        </p:nvSpPr>
        <p:spPr>
          <a:xfrm>
            <a:off x="331071" y="5422354"/>
            <a:ext cx="1637713" cy="581772"/>
          </a:xfrm>
          <a:prstGeom prst="roundRect">
            <a:avLst/>
          </a:prstGeom>
          <a:solidFill>
            <a:schemeClr val="bg1"/>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600" b="1" dirty="0">
                <a:gradFill>
                  <a:gsLst>
                    <a:gs pos="60417">
                      <a:srgbClr val="143372"/>
                    </a:gs>
                    <a:gs pos="44167">
                      <a:srgbClr val="143372"/>
                    </a:gs>
                  </a:gsLst>
                  <a:lin ang="5400000" scaled="1"/>
                </a:gradFill>
                <a:latin typeface="Arial" panose="020B0604020202020204" pitchFamily="34" charset="0"/>
                <a:ea typeface="KoPub돋움체 Medium" panose="02020603020101020101" pitchFamily="18" charset="-127"/>
                <a:cs typeface="Arial" panose="020B0604020202020204" pitchFamily="34" charset="0"/>
              </a:rPr>
              <a:t>The 1990s</a:t>
            </a:r>
          </a:p>
          <a:p>
            <a:pPr algn="ctr">
              <a:defRPr/>
            </a:pPr>
            <a:r>
              <a:rPr lang="en-US" altLang="ko-KR" sz="1600" b="1" dirty="0">
                <a:gradFill>
                  <a:gsLst>
                    <a:gs pos="60417">
                      <a:srgbClr val="143372"/>
                    </a:gs>
                    <a:gs pos="44167">
                      <a:srgbClr val="143372"/>
                    </a:gs>
                  </a:gsLst>
                  <a:lin ang="5400000" scaled="1"/>
                </a:gradFill>
                <a:latin typeface="Arial" panose="020B0604020202020204" pitchFamily="34" charset="0"/>
                <a:ea typeface="KoPub돋움체 Medium" panose="02020603020101020101" pitchFamily="18" charset="-127"/>
                <a:cs typeface="Arial" panose="020B0604020202020204" pitchFamily="34" charset="0"/>
              </a:rPr>
              <a:t>(Maturity)</a:t>
            </a:r>
            <a:endParaRPr lang="en-US" altLang="ko-KR" sz="1600" b="1" dirty="0">
              <a:gradFill>
                <a:gsLst>
                  <a:gs pos="60417">
                    <a:srgbClr val="143372"/>
                  </a:gs>
                  <a:gs pos="44167">
                    <a:srgbClr val="143372"/>
                  </a:gs>
                </a:gsLst>
                <a:lin ang="5400000" scaled="1"/>
              </a:gradFill>
              <a:latin typeface="Arial" panose="020B0604020202020204" pitchFamily="34" charset="0"/>
              <a:ea typeface="나눔바른고딕" panose="020B0603020101020101" pitchFamily="50" charset="-127"/>
              <a:cs typeface="Arial" panose="020B0604020202020204" pitchFamily="34" charset="0"/>
            </a:endParaRPr>
          </a:p>
        </p:txBody>
      </p:sp>
      <p:sp>
        <p:nvSpPr>
          <p:cNvPr id="106" name="모서리가 둥근 직사각형 41">
            <a:extLst>
              <a:ext uri="{FF2B5EF4-FFF2-40B4-BE49-F238E27FC236}">
                <a16:creationId xmlns:a16="http://schemas.microsoft.com/office/drawing/2014/main" id="{9991C66F-9BB9-4A21-A391-59AB46375794}"/>
              </a:ext>
            </a:extLst>
          </p:cNvPr>
          <p:cNvSpPr/>
          <p:nvPr/>
        </p:nvSpPr>
        <p:spPr>
          <a:xfrm>
            <a:off x="328417" y="6345793"/>
            <a:ext cx="1644944" cy="581772"/>
          </a:xfrm>
          <a:prstGeom prst="roundRect">
            <a:avLst/>
          </a:prstGeom>
          <a:solidFill>
            <a:schemeClr val="bg1"/>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600" b="1" dirty="0">
                <a:gradFill>
                  <a:gsLst>
                    <a:gs pos="60417">
                      <a:srgbClr val="143372"/>
                    </a:gs>
                    <a:gs pos="44167">
                      <a:srgbClr val="143372"/>
                    </a:gs>
                  </a:gsLst>
                  <a:lin ang="5400000" scaled="1"/>
                </a:gradFill>
                <a:latin typeface="Arial" panose="020B0604020202020204" pitchFamily="34" charset="0"/>
                <a:ea typeface="KoPub돋움체 Medium" panose="02020603020101020101" pitchFamily="18" charset="-127"/>
                <a:cs typeface="Arial" panose="020B0604020202020204" pitchFamily="34" charset="0"/>
              </a:rPr>
              <a:t>2000s</a:t>
            </a:r>
          </a:p>
          <a:p>
            <a:pPr algn="ctr">
              <a:defRPr/>
            </a:pPr>
            <a:r>
              <a:rPr lang="en-US" altLang="ko-KR" sz="1600" b="1" dirty="0">
                <a:gradFill>
                  <a:gsLst>
                    <a:gs pos="60417">
                      <a:srgbClr val="143372"/>
                    </a:gs>
                    <a:gs pos="44167">
                      <a:srgbClr val="143372"/>
                    </a:gs>
                  </a:gsLst>
                  <a:lin ang="5400000" scaled="1"/>
                </a:gradFill>
                <a:latin typeface="Arial" panose="020B0604020202020204" pitchFamily="34" charset="0"/>
                <a:ea typeface="KoPub돋움체 Medium" panose="02020603020101020101" pitchFamily="18" charset="-127"/>
                <a:cs typeface="Arial" panose="020B0604020202020204" pitchFamily="34" charset="0"/>
              </a:rPr>
              <a:t>(Transition)</a:t>
            </a:r>
            <a:endParaRPr lang="en-US" altLang="ko-KR" sz="1600" b="1" dirty="0">
              <a:gradFill>
                <a:gsLst>
                  <a:gs pos="60417">
                    <a:srgbClr val="143372"/>
                  </a:gs>
                  <a:gs pos="44167">
                    <a:srgbClr val="143372"/>
                  </a:gs>
                </a:gsLst>
                <a:lin ang="5400000" scaled="1"/>
              </a:gradFill>
              <a:latin typeface="Arial" panose="020B0604020202020204" pitchFamily="34" charset="0"/>
              <a:ea typeface="나눔바른고딕" panose="020B0603020101020101" pitchFamily="50" charset="-127"/>
              <a:cs typeface="Arial" panose="020B0604020202020204" pitchFamily="34" charset="0"/>
            </a:endParaRPr>
          </a:p>
        </p:txBody>
      </p:sp>
      <p:sp>
        <p:nvSpPr>
          <p:cNvPr id="107" name="TextBox 106">
            <a:extLst>
              <a:ext uri="{FF2B5EF4-FFF2-40B4-BE49-F238E27FC236}">
                <a16:creationId xmlns:a16="http://schemas.microsoft.com/office/drawing/2014/main" id="{ACD12109-99E2-4C16-827A-32800C3CBEE1}"/>
              </a:ext>
            </a:extLst>
          </p:cNvPr>
          <p:cNvSpPr txBox="1"/>
          <p:nvPr/>
        </p:nvSpPr>
        <p:spPr>
          <a:xfrm>
            <a:off x="7254912" y="7238913"/>
            <a:ext cx="3448753" cy="276999"/>
          </a:xfrm>
          <a:prstGeom prst="rect">
            <a:avLst/>
          </a:prstGeom>
          <a:noFill/>
        </p:spPr>
        <p:txBody>
          <a:bodyPr wrap="square" rtlCol="0">
            <a:spAutoFit/>
          </a:bodyPr>
          <a:lstStyle/>
          <a:p>
            <a:r>
              <a:rPr lang="en-US" altLang="ko-KR" sz="1200" dirty="0">
                <a:latin typeface="Arial" panose="020B0604020202020204" pitchFamily="34" charset="0"/>
                <a:cs typeface="Arial" panose="020B0604020202020204" pitchFamily="34" charset="0"/>
              </a:rPr>
              <a:t>(50 years of industrial standardization, 2011)</a:t>
            </a:r>
            <a:endParaRPr lang="ko-KR" altLang="en-US" sz="1200" dirty="0">
              <a:latin typeface="Arial" panose="020B0604020202020204" pitchFamily="34" charset="0"/>
              <a:cs typeface="Arial" panose="020B0604020202020204" pitchFamily="34" charset="0"/>
            </a:endParaRPr>
          </a:p>
        </p:txBody>
      </p:sp>
      <p:sp>
        <p:nvSpPr>
          <p:cNvPr id="108" name="모서리가 둥근 직사각형 41">
            <a:extLst>
              <a:ext uri="{FF2B5EF4-FFF2-40B4-BE49-F238E27FC236}">
                <a16:creationId xmlns:a16="http://schemas.microsoft.com/office/drawing/2014/main" id="{737BC5B6-F2F3-4A41-90E8-B4ED0F06E617}"/>
              </a:ext>
            </a:extLst>
          </p:cNvPr>
          <p:cNvSpPr/>
          <p:nvPr/>
        </p:nvSpPr>
        <p:spPr>
          <a:xfrm>
            <a:off x="8911096" y="2360057"/>
            <a:ext cx="1656182" cy="581772"/>
          </a:xfrm>
          <a:prstGeom prst="roundRect">
            <a:avLst/>
          </a:prstGeom>
          <a:solidFill>
            <a:schemeClr val="bg1"/>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600" b="1" dirty="0">
                <a:gradFill>
                  <a:gsLst>
                    <a:gs pos="60417">
                      <a:srgbClr val="143372"/>
                    </a:gs>
                    <a:gs pos="44167">
                      <a:srgbClr val="143372"/>
                    </a:gs>
                  </a:gsLst>
                  <a:lin ang="5400000" scaled="1"/>
                </a:gradFill>
                <a:latin typeface="Arial" panose="020B0604020202020204" pitchFamily="34" charset="0"/>
                <a:ea typeface="KoPub돋움체 Medium" panose="02020603020101020101" pitchFamily="18" charset="-127"/>
                <a:cs typeface="Arial" panose="020B0604020202020204" pitchFamily="34" charset="0"/>
              </a:rPr>
              <a:t>1965 year, </a:t>
            </a:r>
          </a:p>
          <a:p>
            <a:pPr algn="ctr">
              <a:defRPr/>
            </a:pPr>
            <a:r>
              <a:rPr lang="en-US" altLang="ko-KR" sz="1600" b="1" dirty="0">
                <a:gradFill>
                  <a:gsLst>
                    <a:gs pos="60417">
                      <a:srgbClr val="143372"/>
                    </a:gs>
                    <a:gs pos="44167">
                      <a:srgbClr val="143372"/>
                    </a:gs>
                  </a:gsLst>
                  <a:lin ang="5400000" scaled="1"/>
                </a:gradFill>
                <a:latin typeface="Arial" panose="020B0604020202020204" pitchFamily="34" charset="0"/>
                <a:ea typeface="KoPub돋움체 Medium" panose="02020603020101020101" pitchFamily="18" charset="-127"/>
                <a:cs typeface="Arial" panose="020B0604020202020204" pitchFamily="34" charset="0"/>
              </a:rPr>
              <a:t>89 type </a:t>
            </a:r>
            <a:endParaRPr lang="en-US" altLang="ko-KR" sz="1600" b="1" dirty="0">
              <a:gradFill>
                <a:gsLst>
                  <a:gs pos="60417">
                    <a:srgbClr val="143372"/>
                  </a:gs>
                  <a:gs pos="44167">
                    <a:srgbClr val="143372"/>
                  </a:gs>
                </a:gsLst>
                <a:lin ang="5400000" scaled="1"/>
              </a:gradFill>
              <a:latin typeface="Arial" panose="020B0604020202020204" pitchFamily="34" charset="0"/>
              <a:ea typeface="나눔바른고딕" panose="020B0603020101020101" pitchFamily="50" charset="-127"/>
              <a:cs typeface="Arial" panose="020B0604020202020204" pitchFamily="34" charset="0"/>
            </a:endParaRPr>
          </a:p>
        </p:txBody>
      </p:sp>
      <p:sp>
        <p:nvSpPr>
          <p:cNvPr id="109" name="모서리가 둥근 직사각형 41">
            <a:extLst>
              <a:ext uri="{FF2B5EF4-FFF2-40B4-BE49-F238E27FC236}">
                <a16:creationId xmlns:a16="http://schemas.microsoft.com/office/drawing/2014/main" id="{AE20902C-E89E-4510-A551-5C347CAE13E0}"/>
              </a:ext>
            </a:extLst>
          </p:cNvPr>
          <p:cNvSpPr/>
          <p:nvPr/>
        </p:nvSpPr>
        <p:spPr>
          <a:xfrm>
            <a:off x="8891059" y="3424143"/>
            <a:ext cx="1654471" cy="581772"/>
          </a:xfrm>
          <a:prstGeom prst="roundRect">
            <a:avLst/>
          </a:prstGeom>
          <a:solidFill>
            <a:schemeClr val="bg1"/>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600" b="1" dirty="0">
                <a:gradFill>
                  <a:gsLst>
                    <a:gs pos="60417">
                      <a:srgbClr val="143372"/>
                    </a:gs>
                    <a:gs pos="44167">
                      <a:srgbClr val="143372"/>
                    </a:gs>
                  </a:gsLst>
                  <a:lin ang="5400000" scaled="1"/>
                </a:gradFill>
                <a:latin typeface="Arial" panose="020B0604020202020204" pitchFamily="34" charset="0"/>
                <a:ea typeface="KoPub돋움체 Medium" panose="02020603020101020101" pitchFamily="18" charset="-127"/>
                <a:cs typeface="Arial" panose="020B0604020202020204" pitchFamily="34" charset="0"/>
              </a:rPr>
              <a:t>1970 year, </a:t>
            </a:r>
          </a:p>
          <a:p>
            <a:pPr algn="ctr">
              <a:defRPr/>
            </a:pPr>
            <a:r>
              <a:rPr lang="en-US" altLang="ko-KR" sz="1600" b="1" dirty="0">
                <a:gradFill>
                  <a:gsLst>
                    <a:gs pos="60417">
                      <a:srgbClr val="143372"/>
                    </a:gs>
                    <a:gs pos="44167">
                      <a:srgbClr val="143372"/>
                    </a:gs>
                  </a:gsLst>
                  <a:lin ang="5400000" scaled="1"/>
                </a:gradFill>
                <a:latin typeface="Arial" panose="020B0604020202020204" pitchFamily="34" charset="0"/>
                <a:ea typeface="KoPub돋움체 Medium" panose="02020603020101020101" pitchFamily="18" charset="-127"/>
                <a:cs typeface="Arial" panose="020B0604020202020204" pitchFamily="34" charset="0"/>
              </a:rPr>
              <a:t>184 type</a:t>
            </a:r>
            <a:endParaRPr lang="en-US" altLang="ko-KR" sz="1600" b="1" dirty="0">
              <a:gradFill>
                <a:gsLst>
                  <a:gs pos="60417">
                    <a:srgbClr val="143372"/>
                  </a:gs>
                  <a:gs pos="44167">
                    <a:srgbClr val="143372"/>
                  </a:gs>
                </a:gsLst>
                <a:lin ang="5400000" scaled="1"/>
              </a:gradFill>
              <a:latin typeface="Arial" panose="020B0604020202020204" pitchFamily="34" charset="0"/>
              <a:ea typeface="나눔바른고딕" panose="020B0603020101020101" pitchFamily="50" charset="-127"/>
              <a:cs typeface="Arial" panose="020B0604020202020204" pitchFamily="34" charset="0"/>
            </a:endParaRPr>
          </a:p>
        </p:txBody>
      </p:sp>
      <p:sp>
        <p:nvSpPr>
          <p:cNvPr id="110" name="모서리가 둥근 직사각형 41">
            <a:extLst>
              <a:ext uri="{FF2B5EF4-FFF2-40B4-BE49-F238E27FC236}">
                <a16:creationId xmlns:a16="http://schemas.microsoft.com/office/drawing/2014/main" id="{535EF5B4-CAC7-48B2-8E37-41A6B9970A28}"/>
              </a:ext>
            </a:extLst>
          </p:cNvPr>
          <p:cNvSpPr/>
          <p:nvPr/>
        </p:nvSpPr>
        <p:spPr>
          <a:xfrm>
            <a:off x="8896879" y="4558022"/>
            <a:ext cx="1656182" cy="581772"/>
          </a:xfrm>
          <a:prstGeom prst="roundRect">
            <a:avLst/>
          </a:prstGeom>
          <a:solidFill>
            <a:schemeClr val="bg1"/>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600" b="1" dirty="0">
                <a:gradFill>
                  <a:gsLst>
                    <a:gs pos="60417">
                      <a:srgbClr val="143372"/>
                    </a:gs>
                    <a:gs pos="44167">
                      <a:srgbClr val="143372"/>
                    </a:gs>
                  </a:gsLst>
                  <a:lin ang="5400000" scaled="1"/>
                </a:gradFill>
                <a:latin typeface="Arial" panose="020B0604020202020204" pitchFamily="34" charset="0"/>
                <a:ea typeface="KoPub돋움체 Medium" panose="02020603020101020101" pitchFamily="18" charset="-127"/>
                <a:cs typeface="Arial" panose="020B0604020202020204" pitchFamily="34" charset="0"/>
              </a:rPr>
              <a:t>1980 year, </a:t>
            </a:r>
          </a:p>
          <a:p>
            <a:pPr algn="ctr">
              <a:defRPr/>
            </a:pPr>
            <a:r>
              <a:rPr lang="en-US" altLang="ko-KR" sz="1600" b="1" dirty="0">
                <a:gradFill>
                  <a:gsLst>
                    <a:gs pos="60417">
                      <a:srgbClr val="143372"/>
                    </a:gs>
                    <a:gs pos="44167">
                      <a:srgbClr val="143372"/>
                    </a:gs>
                  </a:gsLst>
                  <a:lin ang="5400000" scaled="1"/>
                </a:gradFill>
                <a:latin typeface="Arial" panose="020B0604020202020204" pitchFamily="34" charset="0"/>
                <a:ea typeface="KoPub돋움체 Medium" panose="02020603020101020101" pitchFamily="18" charset="-127"/>
                <a:cs typeface="Arial" panose="020B0604020202020204" pitchFamily="34" charset="0"/>
              </a:rPr>
              <a:t>475 type</a:t>
            </a:r>
            <a:endParaRPr lang="en-US" altLang="ko-KR" sz="1600" b="1" dirty="0">
              <a:gradFill>
                <a:gsLst>
                  <a:gs pos="60417">
                    <a:srgbClr val="143372"/>
                  </a:gs>
                  <a:gs pos="44167">
                    <a:srgbClr val="143372"/>
                  </a:gs>
                </a:gsLst>
                <a:lin ang="5400000" scaled="1"/>
              </a:gradFill>
              <a:latin typeface="Arial" panose="020B0604020202020204" pitchFamily="34" charset="0"/>
              <a:ea typeface="나눔바른고딕" panose="020B0603020101020101" pitchFamily="50" charset="-127"/>
              <a:cs typeface="Arial" panose="020B0604020202020204" pitchFamily="34" charset="0"/>
            </a:endParaRPr>
          </a:p>
        </p:txBody>
      </p:sp>
      <p:sp>
        <p:nvSpPr>
          <p:cNvPr id="111" name="모서리가 둥근 직사각형 41">
            <a:extLst>
              <a:ext uri="{FF2B5EF4-FFF2-40B4-BE49-F238E27FC236}">
                <a16:creationId xmlns:a16="http://schemas.microsoft.com/office/drawing/2014/main" id="{F584DD25-5253-404A-B6FC-180E5D7FA2C2}"/>
              </a:ext>
            </a:extLst>
          </p:cNvPr>
          <p:cNvSpPr/>
          <p:nvPr/>
        </p:nvSpPr>
        <p:spPr>
          <a:xfrm>
            <a:off x="8891059" y="5408484"/>
            <a:ext cx="1637713" cy="581772"/>
          </a:xfrm>
          <a:prstGeom prst="roundRect">
            <a:avLst/>
          </a:prstGeom>
          <a:solidFill>
            <a:schemeClr val="bg1"/>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600" b="1" dirty="0">
                <a:gradFill>
                  <a:gsLst>
                    <a:gs pos="60417">
                      <a:srgbClr val="143372"/>
                    </a:gs>
                    <a:gs pos="44167">
                      <a:srgbClr val="143372"/>
                    </a:gs>
                  </a:gsLst>
                  <a:lin ang="5400000" scaled="1"/>
                </a:gradFill>
                <a:latin typeface="Arial" panose="020B0604020202020204" pitchFamily="34" charset="0"/>
                <a:ea typeface="KoPub돋움체 Medium" panose="02020603020101020101" pitchFamily="18" charset="-127"/>
                <a:cs typeface="Arial" panose="020B0604020202020204" pitchFamily="34" charset="0"/>
              </a:rPr>
              <a:t>1990 year, </a:t>
            </a:r>
          </a:p>
          <a:p>
            <a:pPr algn="ctr">
              <a:defRPr/>
            </a:pPr>
            <a:r>
              <a:rPr lang="en-US" altLang="ko-KR" sz="1600" b="1" dirty="0">
                <a:gradFill>
                  <a:gsLst>
                    <a:gs pos="60417">
                      <a:srgbClr val="143372"/>
                    </a:gs>
                    <a:gs pos="44167">
                      <a:srgbClr val="143372"/>
                    </a:gs>
                  </a:gsLst>
                  <a:lin ang="5400000" scaled="1"/>
                </a:gradFill>
                <a:latin typeface="Arial" panose="020B0604020202020204" pitchFamily="34" charset="0"/>
                <a:ea typeface="KoPub돋움체 Medium" panose="02020603020101020101" pitchFamily="18" charset="-127"/>
                <a:cs typeface="Arial" panose="020B0604020202020204" pitchFamily="34" charset="0"/>
              </a:rPr>
              <a:t>588 type</a:t>
            </a:r>
            <a:endParaRPr lang="en-US" altLang="ko-KR" sz="1600" b="1" dirty="0">
              <a:gradFill>
                <a:gsLst>
                  <a:gs pos="60417">
                    <a:srgbClr val="143372"/>
                  </a:gs>
                  <a:gs pos="44167">
                    <a:srgbClr val="143372"/>
                  </a:gs>
                </a:gsLst>
                <a:lin ang="5400000" scaled="1"/>
              </a:gradFill>
              <a:latin typeface="Arial" panose="020B0604020202020204" pitchFamily="34" charset="0"/>
              <a:ea typeface="나눔바른고딕" panose="020B0603020101020101" pitchFamily="50" charset="-127"/>
              <a:cs typeface="Arial" panose="020B0604020202020204" pitchFamily="34" charset="0"/>
            </a:endParaRPr>
          </a:p>
        </p:txBody>
      </p:sp>
      <p:sp>
        <p:nvSpPr>
          <p:cNvPr id="112" name="모서리가 둥근 직사각형 41">
            <a:extLst>
              <a:ext uri="{FF2B5EF4-FFF2-40B4-BE49-F238E27FC236}">
                <a16:creationId xmlns:a16="http://schemas.microsoft.com/office/drawing/2014/main" id="{7335ED50-8396-4FC0-B3BF-9EAF38B5F64A}"/>
              </a:ext>
            </a:extLst>
          </p:cNvPr>
          <p:cNvSpPr/>
          <p:nvPr/>
        </p:nvSpPr>
        <p:spPr>
          <a:xfrm>
            <a:off x="8908117" y="6382086"/>
            <a:ext cx="1644944" cy="581772"/>
          </a:xfrm>
          <a:prstGeom prst="roundRect">
            <a:avLst/>
          </a:prstGeom>
          <a:solidFill>
            <a:schemeClr val="bg1"/>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600" b="1" dirty="0">
                <a:gradFill>
                  <a:gsLst>
                    <a:gs pos="60417">
                      <a:srgbClr val="143372"/>
                    </a:gs>
                    <a:gs pos="44167">
                      <a:srgbClr val="143372"/>
                    </a:gs>
                  </a:gsLst>
                  <a:lin ang="5400000" scaled="1"/>
                </a:gradFill>
                <a:latin typeface="Arial" panose="020B0604020202020204" pitchFamily="34" charset="0"/>
                <a:ea typeface="KoPub돋움체 Medium" panose="02020603020101020101" pitchFamily="18" charset="-127"/>
                <a:cs typeface="Arial" panose="020B0604020202020204" pitchFamily="34" charset="0"/>
              </a:rPr>
              <a:t>2000 year, </a:t>
            </a:r>
          </a:p>
          <a:p>
            <a:pPr algn="ctr">
              <a:defRPr/>
            </a:pPr>
            <a:r>
              <a:rPr lang="en-US" altLang="ko-KR" sz="1600" b="1" dirty="0">
                <a:gradFill>
                  <a:gsLst>
                    <a:gs pos="60417">
                      <a:srgbClr val="143372"/>
                    </a:gs>
                    <a:gs pos="44167">
                      <a:srgbClr val="143372"/>
                    </a:gs>
                  </a:gsLst>
                  <a:lin ang="5400000" scaled="1"/>
                </a:gradFill>
                <a:latin typeface="Arial" panose="020B0604020202020204" pitchFamily="34" charset="0"/>
                <a:ea typeface="KoPub돋움체 Medium" panose="02020603020101020101" pitchFamily="18" charset="-127"/>
                <a:cs typeface="Arial" panose="020B0604020202020204" pitchFamily="34" charset="0"/>
              </a:rPr>
              <a:t>604 type</a:t>
            </a:r>
            <a:endParaRPr lang="en-US" altLang="ko-KR" sz="1600" b="1" dirty="0">
              <a:gradFill>
                <a:gsLst>
                  <a:gs pos="60417">
                    <a:srgbClr val="143372"/>
                  </a:gs>
                  <a:gs pos="44167">
                    <a:srgbClr val="143372"/>
                  </a:gs>
                </a:gsLst>
                <a:lin ang="5400000" scaled="1"/>
              </a:gradFill>
              <a:latin typeface="Arial" panose="020B0604020202020204" pitchFamily="34" charset="0"/>
              <a:ea typeface="나눔바른고딕" panose="020B0603020101020101" pitchFamily="50" charset="-127"/>
              <a:cs typeface="Arial" panose="020B0604020202020204" pitchFamily="34" charset="0"/>
            </a:endParaRPr>
          </a:p>
        </p:txBody>
      </p:sp>
      <p:sp>
        <p:nvSpPr>
          <p:cNvPr id="113" name="모서리가 둥근 직사각형 41">
            <a:extLst>
              <a:ext uri="{FF2B5EF4-FFF2-40B4-BE49-F238E27FC236}">
                <a16:creationId xmlns:a16="http://schemas.microsoft.com/office/drawing/2014/main" id="{1666A2E6-65AE-4963-A0D5-EFBA4B5E7363}"/>
              </a:ext>
            </a:extLst>
          </p:cNvPr>
          <p:cNvSpPr/>
          <p:nvPr/>
        </p:nvSpPr>
        <p:spPr>
          <a:xfrm>
            <a:off x="331071" y="1737864"/>
            <a:ext cx="1631251" cy="323690"/>
          </a:xfrm>
          <a:prstGeom prst="roundRect">
            <a:avLst/>
          </a:prstGeom>
          <a:solidFill>
            <a:schemeClr val="tx2">
              <a:lumMod val="75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600" b="1" dirty="0">
                <a:solidFill>
                  <a:schemeClr val="bg1"/>
                </a:solidFill>
                <a:latin typeface="Arial" panose="020B0604020202020204" pitchFamily="34" charset="0"/>
                <a:ea typeface="나눔바른고딕" panose="020B0603020101020101" pitchFamily="50" charset="-127"/>
                <a:cs typeface="Arial" panose="020B0604020202020204" pitchFamily="34" charset="0"/>
              </a:rPr>
              <a:t>Timing</a:t>
            </a:r>
          </a:p>
        </p:txBody>
      </p:sp>
      <p:sp>
        <p:nvSpPr>
          <p:cNvPr id="114" name="모서리가 둥근 직사각형 41">
            <a:extLst>
              <a:ext uri="{FF2B5EF4-FFF2-40B4-BE49-F238E27FC236}">
                <a16:creationId xmlns:a16="http://schemas.microsoft.com/office/drawing/2014/main" id="{99DF4155-E5AB-49AF-94E8-44D56B22F6EC}"/>
              </a:ext>
            </a:extLst>
          </p:cNvPr>
          <p:cNvSpPr/>
          <p:nvPr/>
        </p:nvSpPr>
        <p:spPr>
          <a:xfrm>
            <a:off x="2262377" y="1716957"/>
            <a:ext cx="6313645" cy="386374"/>
          </a:xfrm>
          <a:prstGeom prst="roundRect">
            <a:avLst/>
          </a:prstGeom>
          <a:solidFill>
            <a:schemeClr val="tx2">
              <a:lumMod val="75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600" b="1" dirty="0">
                <a:solidFill>
                  <a:schemeClr val="bg1"/>
                </a:solidFill>
                <a:latin typeface="Arial" panose="020B0604020202020204" pitchFamily="34" charset="0"/>
                <a:ea typeface="나눔바른고딕" panose="020B0603020101020101" pitchFamily="50" charset="-127"/>
                <a:cs typeface="Arial" panose="020B0604020202020204" pitchFamily="34" charset="0"/>
              </a:rPr>
              <a:t>Main contents</a:t>
            </a:r>
          </a:p>
        </p:txBody>
      </p:sp>
      <p:sp>
        <p:nvSpPr>
          <p:cNvPr id="115" name="모서리가 둥근 직사각형 41">
            <a:extLst>
              <a:ext uri="{FF2B5EF4-FFF2-40B4-BE49-F238E27FC236}">
                <a16:creationId xmlns:a16="http://schemas.microsoft.com/office/drawing/2014/main" id="{54B4EE67-ECBA-4B4A-B194-223E4C72D192}"/>
              </a:ext>
            </a:extLst>
          </p:cNvPr>
          <p:cNvSpPr/>
          <p:nvPr/>
        </p:nvSpPr>
        <p:spPr>
          <a:xfrm>
            <a:off x="8914279" y="1757467"/>
            <a:ext cx="1631251" cy="323690"/>
          </a:xfrm>
          <a:prstGeom prst="roundRect">
            <a:avLst/>
          </a:prstGeom>
          <a:solidFill>
            <a:schemeClr val="tx2">
              <a:lumMod val="75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600" b="1" dirty="0">
                <a:solidFill>
                  <a:schemeClr val="bg1"/>
                </a:solidFill>
                <a:latin typeface="Arial" panose="020B0604020202020204" pitchFamily="34" charset="0"/>
                <a:ea typeface="나눔바른고딕" panose="020B0603020101020101" pitchFamily="50" charset="-127"/>
                <a:cs typeface="Arial" panose="020B0604020202020204" pitchFamily="34" charset="0"/>
              </a:rPr>
              <a:t>Remarks</a:t>
            </a:r>
          </a:p>
        </p:txBody>
      </p:sp>
      <p:sp>
        <p:nvSpPr>
          <p:cNvPr id="116" name="Rectangle 25">
            <a:extLst>
              <a:ext uri="{FF2B5EF4-FFF2-40B4-BE49-F238E27FC236}">
                <a16:creationId xmlns:a16="http://schemas.microsoft.com/office/drawing/2014/main" id="{11B617ED-560C-41D7-996F-88B2CAD456B8}"/>
              </a:ext>
            </a:extLst>
          </p:cNvPr>
          <p:cNvSpPr>
            <a:spLocks noChangeArrowheads="1"/>
          </p:cNvSpPr>
          <p:nvPr/>
        </p:nvSpPr>
        <p:spPr bwMode="auto">
          <a:xfrm>
            <a:off x="270136" y="4372050"/>
            <a:ext cx="10284908" cy="45719"/>
          </a:xfrm>
          <a:prstGeom prst="rect">
            <a:avLst/>
          </a:prstGeom>
          <a:solidFill>
            <a:schemeClr val="tx2">
              <a:lumMod val="40000"/>
              <a:lumOff val="60000"/>
            </a:schemeClr>
          </a:solidFill>
          <a:ln>
            <a:noFill/>
          </a:ln>
        </p:spPr>
        <p:txBody>
          <a:bodyPr wrap="none" anchor="ctr"/>
          <a:lstStyle>
            <a:lvl1pPr>
              <a:defRPr kumimoji="1">
                <a:solidFill>
                  <a:schemeClr val="tx1"/>
                </a:solidFill>
                <a:latin typeface="Verdana" panose="020B0604030504040204" pitchFamily="34" charset="0"/>
                <a:ea typeface="굴림" panose="020B0600000101010101" pitchFamily="50" charset="-127"/>
              </a:defRPr>
            </a:lvl1pPr>
            <a:lvl2pPr marL="742950" indent="-285750">
              <a:defRPr kumimoji="1">
                <a:solidFill>
                  <a:schemeClr val="tx1"/>
                </a:solidFill>
                <a:latin typeface="Verdana" panose="020B0604030504040204" pitchFamily="34" charset="0"/>
                <a:ea typeface="굴림" panose="020B0600000101010101" pitchFamily="50" charset="-127"/>
              </a:defRPr>
            </a:lvl2pPr>
            <a:lvl3pPr marL="1143000" indent="-228600">
              <a:defRPr kumimoji="1">
                <a:solidFill>
                  <a:schemeClr val="tx1"/>
                </a:solidFill>
                <a:latin typeface="Verdana" panose="020B0604030504040204" pitchFamily="34" charset="0"/>
                <a:ea typeface="굴림" panose="020B0600000101010101" pitchFamily="50" charset="-127"/>
              </a:defRPr>
            </a:lvl3pPr>
            <a:lvl4pPr marL="1600200" indent="-228600">
              <a:defRPr kumimoji="1">
                <a:solidFill>
                  <a:schemeClr val="tx1"/>
                </a:solidFill>
                <a:latin typeface="Verdana" panose="020B0604030504040204" pitchFamily="34" charset="0"/>
                <a:ea typeface="굴림" panose="020B0600000101010101" pitchFamily="50" charset="-127"/>
              </a:defRPr>
            </a:lvl4pPr>
            <a:lvl5pPr marL="2057400" indent="-228600">
              <a:defRPr kumimoji="1">
                <a:solidFill>
                  <a:schemeClr val="tx1"/>
                </a:solidFill>
                <a:latin typeface="Verdana" panose="020B0604030504040204" pitchFamily="34" charset="0"/>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굴림" panose="020B0600000101010101" pitchFamily="50" charset="-127"/>
              </a:defRPr>
            </a:lvl9pPr>
          </a:lstStyle>
          <a:p>
            <a:pPr algn="ctr" eaLnBrk="1" latinLnBrk="1" hangingPunct="1"/>
            <a:endParaRPr kumimoji="0" lang="ko-KR" altLang="en-US">
              <a:latin typeface="Arial Black" panose="020B0A04020102020204" pitchFamily="34" charset="0"/>
              <a:ea typeface="HY신명조" panose="02030600000101010101" pitchFamily="18" charset="-127"/>
            </a:endParaRPr>
          </a:p>
        </p:txBody>
      </p:sp>
      <p:sp>
        <p:nvSpPr>
          <p:cNvPr id="117" name="Rectangle 25">
            <a:extLst>
              <a:ext uri="{FF2B5EF4-FFF2-40B4-BE49-F238E27FC236}">
                <a16:creationId xmlns:a16="http://schemas.microsoft.com/office/drawing/2014/main" id="{D88C3BE5-F2B9-4422-8BC9-65F210611ABB}"/>
              </a:ext>
            </a:extLst>
          </p:cNvPr>
          <p:cNvSpPr>
            <a:spLocks noChangeArrowheads="1"/>
          </p:cNvSpPr>
          <p:nvPr/>
        </p:nvSpPr>
        <p:spPr bwMode="auto">
          <a:xfrm>
            <a:off x="297130" y="5237898"/>
            <a:ext cx="10284908" cy="45719"/>
          </a:xfrm>
          <a:prstGeom prst="rect">
            <a:avLst/>
          </a:prstGeom>
          <a:solidFill>
            <a:schemeClr val="tx2">
              <a:lumMod val="40000"/>
              <a:lumOff val="60000"/>
            </a:schemeClr>
          </a:solidFill>
          <a:ln>
            <a:noFill/>
          </a:ln>
        </p:spPr>
        <p:txBody>
          <a:bodyPr wrap="none" anchor="ctr"/>
          <a:lstStyle>
            <a:lvl1pPr>
              <a:defRPr kumimoji="1">
                <a:solidFill>
                  <a:schemeClr val="tx1"/>
                </a:solidFill>
                <a:latin typeface="Verdana" panose="020B0604030504040204" pitchFamily="34" charset="0"/>
                <a:ea typeface="굴림" panose="020B0600000101010101" pitchFamily="50" charset="-127"/>
              </a:defRPr>
            </a:lvl1pPr>
            <a:lvl2pPr marL="742950" indent="-285750">
              <a:defRPr kumimoji="1">
                <a:solidFill>
                  <a:schemeClr val="tx1"/>
                </a:solidFill>
                <a:latin typeface="Verdana" panose="020B0604030504040204" pitchFamily="34" charset="0"/>
                <a:ea typeface="굴림" panose="020B0600000101010101" pitchFamily="50" charset="-127"/>
              </a:defRPr>
            </a:lvl2pPr>
            <a:lvl3pPr marL="1143000" indent="-228600">
              <a:defRPr kumimoji="1">
                <a:solidFill>
                  <a:schemeClr val="tx1"/>
                </a:solidFill>
                <a:latin typeface="Verdana" panose="020B0604030504040204" pitchFamily="34" charset="0"/>
                <a:ea typeface="굴림" panose="020B0600000101010101" pitchFamily="50" charset="-127"/>
              </a:defRPr>
            </a:lvl3pPr>
            <a:lvl4pPr marL="1600200" indent="-228600">
              <a:defRPr kumimoji="1">
                <a:solidFill>
                  <a:schemeClr val="tx1"/>
                </a:solidFill>
                <a:latin typeface="Verdana" panose="020B0604030504040204" pitchFamily="34" charset="0"/>
                <a:ea typeface="굴림" panose="020B0600000101010101" pitchFamily="50" charset="-127"/>
              </a:defRPr>
            </a:lvl4pPr>
            <a:lvl5pPr marL="2057400" indent="-228600">
              <a:defRPr kumimoji="1">
                <a:solidFill>
                  <a:schemeClr val="tx1"/>
                </a:solidFill>
                <a:latin typeface="Verdana" panose="020B0604030504040204" pitchFamily="34" charset="0"/>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굴림" panose="020B0600000101010101" pitchFamily="50" charset="-127"/>
              </a:defRPr>
            </a:lvl9pPr>
          </a:lstStyle>
          <a:p>
            <a:pPr algn="ctr" eaLnBrk="1" latinLnBrk="1" hangingPunct="1"/>
            <a:endParaRPr kumimoji="0" lang="ko-KR" altLang="en-US">
              <a:latin typeface="Arial Black" panose="020B0A04020102020204" pitchFamily="34" charset="0"/>
              <a:ea typeface="HY신명조" panose="02030600000101010101" pitchFamily="18" charset="-127"/>
            </a:endParaRPr>
          </a:p>
        </p:txBody>
      </p:sp>
      <p:sp>
        <p:nvSpPr>
          <p:cNvPr id="118" name="Rectangle 25">
            <a:extLst>
              <a:ext uri="{FF2B5EF4-FFF2-40B4-BE49-F238E27FC236}">
                <a16:creationId xmlns:a16="http://schemas.microsoft.com/office/drawing/2014/main" id="{5C0495D8-64E2-4124-BD3E-51614C9FD1CC}"/>
              </a:ext>
            </a:extLst>
          </p:cNvPr>
          <p:cNvSpPr>
            <a:spLocks noChangeArrowheads="1"/>
          </p:cNvSpPr>
          <p:nvPr/>
        </p:nvSpPr>
        <p:spPr bwMode="auto">
          <a:xfrm>
            <a:off x="306141" y="6180937"/>
            <a:ext cx="10284908" cy="45719"/>
          </a:xfrm>
          <a:prstGeom prst="rect">
            <a:avLst/>
          </a:prstGeom>
          <a:solidFill>
            <a:schemeClr val="tx2">
              <a:lumMod val="40000"/>
              <a:lumOff val="60000"/>
            </a:schemeClr>
          </a:solidFill>
          <a:ln>
            <a:noFill/>
          </a:ln>
        </p:spPr>
        <p:txBody>
          <a:bodyPr wrap="none" anchor="ctr"/>
          <a:lstStyle>
            <a:lvl1pPr>
              <a:defRPr kumimoji="1">
                <a:solidFill>
                  <a:schemeClr val="tx1"/>
                </a:solidFill>
                <a:latin typeface="Verdana" panose="020B0604030504040204" pitchFamily="34" charset="0"/>
                <a:ea typeface="굴림" panose="020B0600000101010101" pitchFamily="50" charset="-127"/>
              </a:defRPr>
            </a:lvl1pPr>
            <a:lvl2pPr marL="742950" indent="-285750">
              <a:defRPr kumimoji="1">
                <a:solidFill>
                  <a:schemeClr val="tx1"/>
                </a:solidFill>
                <a:latin typeface="Verdana" panose="020B0604030504040204" pitchFamily="34" charset="0"/>
                <a:ea typeface="굴림" panose="020B0600000101010101" pitchFamily="50" charset="-127"/>
              </a:defRPr>
            </a:lvl2pPr>
            <a:lvl3pPr marL="1143000" indent="-228600">
              <a:defRPr kumimoji="1">
                <a:solidFill>
                  <a:schemeClr val="tx1"/>
                </a:solidFill>
                <a:latin typeface="Verdana" panose="020B0604030504040204" pitchFamily="34" charset="0"/>
                <a:ea typeface="굴림" panose="020B0600000101010101" pitchFamily="50" charset="-127"/>
              </a:defRPr>
            </a:lvl3pPr>
            <a:lvl4pPr marL="1600200" indent="-228600">
              <a:defRPr kumimoji="1">
                <a:solidFill>
                  <a:schemeClr val="tx1"/>
                </a:solidFill>
                <a:latin typeface="Verdana" panose="020B0604030504040204" pitchFamily="34" charset="0"/>
                <a:ea typeface="굴림" panose="020B0600000101010101" pitchFamily="50" charset="-127"/>
              </a:defRPr>
            </a:lvl4pPr>
            <a:lvl5pPr marL="2057400" indent="-228600">
              <a:defRPr kumimoji="1">
                <a:solidFill>
                  <a:schemeClr val="tx1"/>
                </a:solidFill>
                <a:latin typeface="Verdana" panose="020B0604030504040204" pitchFamily="34" charset="0"/>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굴림" panose="020B0600000101010101" pitchFamily="50" charset="-127"/>
              </a:defRPr>
            </a:lvl9pPr>
          </a:lstStyle>
          <a:p>
            <a:pPr algn="ctr" eaLnBrk="1" latinLnBrk="1" hangingPunct="1"/>
            <a:endParaRPr kumimoji="0" lang="ko-KR" altLang="en-US">
              <a:latin typeface="Arial Black" panose="020B0A04020102020204" pitchFamily="34" charset="0"/>
              <a:ea typeface="HY신명조" panose="02030600000101010101" pitchFamily="18" charset="-127"/>
            </a:endParaRPr>
          </a:p>
        </p:txBody>
      </p:sp>
    </p:spTree>
    <p:extLst>
      <p:ext uri="{BB962C8B-B14F-4D97-AF65-F5344CB8AC3E}">
        <p14:creationId xmlns:p14="http://schemas.microsoft.com/office/powerpoint/2010/main" val="18876000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a:extLst>
              <a:ext uri="{FF2B5EF4-FFF2-40B4-BE49-F238E27FC236}">
                <a16:creationId xmlns:a16="http://schemas.microsoft.com/office/drawing/2014/main" id="{CB3CCC4D-447F-418A-8BDF-672E2EBE252F}"/>
              </a:ext>
            </a:extLst>
          </p:cNvPr>
          <p:cNvSpPr>
            <a:spLocks noGrp="1"/>
          </p:cNvSpPr>
          <p:nvPr>
            <p:ph idx="10"/>
          </p:nvPr>
        </p:nvSpPr>
        <p:spPr>
          <a:xfrm>
            <a:off x="630176" y="432259"/>
            <a:ext cx="9529893" cy="365130"/>
          </a:xfrm>
        </p:spPr>
        <p:txBody>
          <a:bodyPr/>
          <a:lstStyle/>
          <a:p>
            <a:r>
              <a:rPr lang="en-US" altLang="ko-KR" dirty="0"/>
              <a:t>Korea Standards</a:t>
            </a:r>
            <a:endParaRPr lang="ko-KR" altLang="en-US" dirty="0"/>
          </a:p>
        </p:txBody>
      </p:sp>
      <p:sp>
        <p:nvSpPr>
          <p:cNvPr id="5" name="Rectangle 2">
            <a:extLst>
              <a:ext uri="{FF2B5EF4-FFF2-40B4-BE49-F238E27FC236}">
                <a16:creationId xmlns:a16="http://schemas.microsoft.com/office/drawing/2014/main" id="{DB251753-21DB-42EE-AD7C-F00D2832A620}"/>
              </a:ext>
            </a:extLst>
          </p:cNvPr>
          <p:cNvSpPr>
            <a:spLocks noChangeArrowheads="1"/>
          </p:cNvSpPr>
          <p:nvPr/>
        </p:nvSpPr>
        <p:spPr bwMode="auto">
          <a:xfrm>
            <a:off x="0" y="104523"/>
            <a:ext cx="65" cy="24815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4283" rIns="0" bIns="-14283"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ko-KR" altLang="ko-KR" sz="1800" b="0" i="0" u="none" strike="noStrike" cap="none" normalizeH="0" baseline="0" dirty="0">
              <a:ln>
                <a:noFill/>
              </a:ln>
              <a:solidFill>
                <a:schemeClr val="tx1"/>
              </a:solidFill>
              <a:effectLst/>
              <a:latin typeface="Arial" panose="020B0604020202020204" pitchFamily="34" charset="0"/>
            </a:endParaRPr>
          </a:p>
        </p:txBody>
      </p:sp>
      <p:sp>
        <p:nvSpPr>
          <p:cNvPr id="7" name="Rectangle 4">
            <a:extLst>
              <a:ext uri="{FF2B5EF4-FFF2-40B4-BE49-F238E27FC236}">
                <a16:creationId xmlns:a16="http://schemas.microsoft.com/office/drawing/2014/main" id="{81448A84-9A43-443E-8F62-175B091DAD29}"/>
              </a:ext>
            </a:extLst>
          </p:cNvPr>
          <p:cNvSpPr>
            <a:spLocks noChangeArrowheads="1"/>
          </p:cNvSpPr>
          <p:nvPr/>
        </p:nvSpPr>
        <p:spPr bwMode="auto">
          <a:xfrm>
            <a:off x="152400" y="256923"/>
            <a:ext cx="65" cy="24815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4283" rIns="0" bIns="-14283"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ko-KR" altLang="ko-KR" sz="1800" b="0" i="0" u="none" strike="noStrike" cap="none" normalizeH="0" baseline="0" dirty="0">
              <a:ln>
                <a:noFill/>
              </a:ln>
              <a:solidFill>
                <a:schemeClr val="tx1"/>
              </a:solidFill>
              <a:effectLst/>
              <a:latin typeface="Arial" panose="020B0604020202020204" pitchFamily="34" charset="0"/>
            </a:endParaRPr>
          </a:p>
        </p:txBody>
      </p:sp>
      <p:sp>
        <p:nvSpPr>
          <p:cNvPr id="8" name="Rectangle 5">
            <a:extLst>
              <a:ext uri="{FF2B5EF4-FFF2-40B4-BE49-F238E27FC236}">
                <a16:creationId xmlns:a16="http://schemas.microsoft.com/office/drawing/2014/main" id="{97122128-A94A-4580-B9CC-F6AE93859A90}"/>
              </a:ext>
            </a:extLst>
          </p:cNvPr>
          <p:cNvSpPr>
            <a:spLocks noChangeArrowheads="1"/>
          </p:cNvSpPr>
          <p:nvPr/>
        </p:nvSpPr>
        <p:spPr bwMode="auto">
          <a:xfrm>
            <a:off x="0" y="104523"/>
            <a:ext cx="65" cy="24815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4283" rIns="0" bIns="-14283"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ko-KR" altLang="ko-KR" sz="1800" b="0" i="0" u="none" strike="noStrike" cap="none" normalizeH="0" baseline="0" dirty="0">
              <a:ln>
                <a:noFill/>
              </a:ln>
              <a:solidFill>
                <a:schemeClr val="tx1"/>
              </a:solidFill>
              <a:effectLst/>
              <a:latin typeface="Arial" panose="020B0604020202020204" pitchFamily="34" charset="0"/>
            </a:endParaRPr>
          </a:p>
        </p:txBody>
      </p:sp>
      <p:sp>
        <p:nvSpPr>
          <p:cNvPr id="9" name="Rectangle 6">
            <a:extLst>
              <a:ext uri="{FF2B5EF4-FFF2-40B4-BE49-F238E27FC236}">
                <a16:creationId xmlns:a16="http://schemas.microsoft.com/office/drawing/2014/main" id="{FC436C65-89A5-4003-AA9A-7FB44764E729}"/>
              </a:ext>
            </a:extLst>
          </p:cNvPr>
          <p:cNvSpPr>
            <a:spLocks noChangeArrowheads="1"/>
          </p:cNvSpPr>
          <p:nvPr/>
        </p:nvSpPr>
        <p:spPr bwMode="auto">
          <a:xfrm>
            <a:off x="0" y="104523"/>
            <a:ext cx="65" cy="24815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4283" rIns="0" bIns="-14283"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ko-KR" altLang="ko-KR" sz="1800" b="0" i="0" u="none" strike="noStrike" cap="none" normalizeH="0" baseline="0" dirty="0">
              <a:ln>
                <a:noFill/>
              </a:ln>
              <a:solidFill>
                <a:schemeClr val="tx1"/>
              </a:solidFill>
              <a:effectLst/>
              <a:latin typeface="Arial" panose="020B0604020202020204" pitchFamily="34" charset="0"/>
            </a:endParaRPr>
          </a:p>
        </p:txBody>
      </p:sp>
      <p:sp>
        <p:nvSpPr>
          <p:cNvPr id="10" name="Rectangle 7">
            <a:extLst>
              <a:ext uri="{FF2B5EF4-FFF2-40B4-BE49-F238E27FC236}">
                <a16:creationId xmlns:a16="http://schemas.microsoft.com/office/drawing/2014/main" id="{CF7E1012-468B-4B54-B6B1-C8A95B8E864C}"/>
              </a:ext>
            </a:extLst>
          </p:cNvPr>
          <p:cNvSpPr>
            <a:spLocks noChangeArrowheads="1"/>
          </p:cNvSpPr>
          <p:nvPr/>
        </p:nvSpPr>
        <p:spPr bwMode="auto">
          <a:xfrm>
            <a:off x="0" y="104523"/>
            <a:ext cx="65" cy="24815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4283" rIns="0" bIns="-14283"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ko-KR" altLang="ko-KR" sz="1800" b="0" i="0" u="none" strike="noStrike" cap="none" normalizeH="0" baseline="0" dirty="0">
              <a:ln>
                <a:noFill/>
              </a:ln>
              <a:solidFill>
                <a:schemeClr val="tx1"/>
              </a:solidFill>
              <a:effectLst/>
              <a:latin typeface="Arial" panose="020B0604020202020204" pitchFamily="34" charset="0"/>
            </a:endParaRPr>
          </a:p>
        </p:txBody>
      </p:sp>
      <p:sp>
        <p:nvSpPr>
          <p:cNvPr id="11" name="Rectangle 8">
            <a:extLst>
              <a:ext uri="{FF2B5EF4-FFF2-40B4-BE49-F238E27FC236}">
                <a16:creationId xmlns:a16="http://schemas.microsoft.com/office/drawing/2014/main" id="{82872AB5-199D-4107-8360-A507F928A85D}"/>
              </a:ext>
            </a:extLst>
          </p:cNvPr>
          <p:cNvSpPr>
            <a:spLocks noChangeArrowheads="1"/>
          </p:cNvSpPr>
          <p:nvPr/>
        </p:nvSpPr>
        <p:spPr bwMode="auto">
          <a:xfrm>
            <a:off x="0" y="104523"/>
            <a:ext cx="65" cy="24815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4283" rIns="0" bIns="-14283"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ko-KR" altLang="ko-KR" sz="1800" b="0" i="0" u="none" strike="noStrike" cap="none" normalizeH="0" baseline="0" dirty="0">
              <a:ln>
                <a:noFill/>
              </a:ln>
              <a:solidFill>
                <a:schemeClr val="tx1"/>
              </a:solidFill>
              <a:effectLst/>
              <a:latin typeface="Arial" panose="020B0604020202020204" pitchFamily="34" charset="0"/>
            </a:endParaRPr>
          </a:p>
        </p:txBody>
      </p:sp>
      <p:sp>
        <p:nvSpPr>
          <p:cNvPr id="4" name="내용 개체 틀 3">
            <a:extLst>
              <a:ext uri="{FF2B5EF4-FFF2-40B4-BE49-F238E27FC236}">
                <a16:creationId xmlns:a16="http://schemas.microsoft.com/office/drawing/2014/main" id="{F65DFFDD-591D-43B7-95E4-9118F3E9EA0F}"/>
              </a:ext>
            </a:extLst>
          </p:cNvPr>
          <p:cNvSpPr>
            <a:spLocks noGrp="1"/>
          </p:cNvSpPr>
          <p:nvPr>
            <p:ph idx="1"/>
          </p:nvPr>
        </p:nvSpPr>
        <p:spPr>
          <a:xfrm>
            <a:off x="0" y="993966"/>
            <a:ext cx="10401762" cy="6277905"/>
          </a:xfrm>
        </p:spPr>
        <p:txBody>
          <a:bodyPr/>
          <a:lstStyle/>
          <a:p>
            <a:r>
              <a:rPr lang="en-US" altLang="ko-KR" dirty="0"/>
              <a:t>Construction field in KS</a:t>
            </a:r>
          </a:p>
          <a:p>
            <a:pPr lvl="1"/>
            <a:r>
              <a:rPr lang="en-US" altLang="ko-KR" dirty="0"/>
              <a:t>Status of KS standard retention by category(12,007 type, December 2001)</a:t>
            </a:r>
          </a:p>
          <a:p>
            <a:pPr lvl="1"/>
            <a:endParaRPr lang="en-US" altLang="ko-KR" dirty="0"/>
          </a:p>
          <a:p>
            <a:pPr lvl="1"/>
            <a:endParaRPr lang="en-US" altLang="ko-KR" dirty="0"/>
          </a:p>
          <a:p>
            <a:pPr lvl="1"/>
            <a:endParaRPr lang="en-US" altLang="ko-KR" dirty="0"/>
          </a:p>
          <a:p>
            <a:pPr lvl="1"/>
            <a:endParaRPr lang="en-US" altLang="ko-KR" dirty="0"/>
          </a:p>
          <a:p>
            <a:pPr lvl="1"/>
            <a:endParaRPr lang="en-US" altLang="ko-KR" dirty="0"/>
          </a:p>
          <a:p>
            <a:pPr lvl="1"/>
            <a:endParaRPr lang="en-US" altLang="ko-KR" dirty="0"/>
          </a:p>
          <a:p>
            <a:pPr lvl="1"/>
            <a:endParaRPr lang="en-US" altLang="ko-KR" dirty="0"/>
          </a:p>
          <a:p>
            <a:pPr lvl="1"/>
            <a:endParaRPr lang="en-US" altLang="ko-KR" dirty="0"/>
          </a:p>
          <a:p>
            <a:pPr marL="358775" lvl="1" indent="0">
              <a:buNone/>
            </a:pPr>
            <a:endParaRPr lang="en-US" altLang="ko-KR" dirty="0"/>
          </a:p>
          <a:p>
            <a:pPr marL="358775" lvl="1" indent="0">
              <a:buNone/>
            </a:pPr>
            <a:endParaRPr lang="en-US" altLang="ko-KR" dirty="0"/>
          </a:p>
          <a:p>
            <a:pPr lvl="1"/>
            <a:r>
              <a:rPr lang="en-US" altLang="ko-KR" dirty="0"/>
              <a:t>Construction standards</a:t>
            </a:r>
          </a:p>
          <a:p>
            <a:pPr marL="358775" lvl="1" indent="0">
              <a:buNone/>
            </a:pPr>
            <a:r>
              <a:rPr lang="en-US" altLang="ko-KR" dirty="0"/>
              <a:t>   - KS B  : valves, boilers, etc.</a:t>
            </a:r>
          </a:p>
          <a:p>
            <a:pPr marL="358775" lvl="1" indent="0">
              <a:buNone/>
            </a:pPr>
            <a:r>
              <a:rPr lang="en-US" altLang="ko-KR" dirty="0"/>
              <a:t>   - KS C  : wires, </a:t>
            </a:r>
            <a:r>
              <a:rPr lang="ko-KR" altLang="ko-KR" dirty="0" err="1">
                <a:solidFill>
                  <a:srgbClr val="202124"/>
                </a:solidFill>
                <a:latin typeface="Arial Unicode MS"/>
                <a:ea typeface="inherit"/>
              </a:rPr>
              <a:t>luminaires</a:t>
            </a:r>
            <a:r>
              <a:rPr lang="en-US" altLang="ko-KR" dirty="0"/>
              <a:t>, etc.</a:t>
            </a:r>
          </a:p>
          <a:p>
            <a:pPr marL="358775" lvl="1" indent="0">
              <a:buNone/>
            </a:pPr>
            <a:r>
              <a:rPr lang="en-US" altLang="ko-KR" dirty="0"/>
              <a:t>   - KS D  : reinforcement, steel, steel pipe, etc.</a:t>
            </a:r>
          </a:p>
          <a:p>
            <a:pPr marL="358775" lvl="1" indent="0">
              <a:buNone/>
            </a:pPr>
            <a:r>
              <a:rPr lang="en-US" altLang="ko-KR" dirty="0"/>
              <a:t>   - KS F  : terms, design, materials, construction, etc.</a:t>
            </a:r>
          </a:p>
          <a:p>
            <a:pPr marL="358775" lvl="1" indent="0">
              <a:buNone/>
            </a:pPr>
            <a:r>
              <a:rPr lang="en-US" altLang="ko-KR" dirty="0"/>
              <a:t>   - KS L   : cement, tiles, sanitary appliances, etc.</a:t>
            </a:r>
          </a:p>
          <a:p>
            <a:pPr marL="358775" lvl="1" indent="0">
              <a:buNone/>
            </a:pPr>
            <a:r>
              <a:rPr lang="en-US" altLang="ko-KR" dirty="0"/>
              <a:t>   - KS M  : PVC flooring, paint, etc.</a:t>
            </a:r>
            <a:endParaRPr lang="ko-KR" altLang="en-US" dirty="0"/>
          </a:p>
        </p:txBody>
      </p:sp>
      <p:grpSp>
        <p:nvGrpSpPr>
          <p:cNvPr id="6" name="그룹 5">
            <a:extLst>
              <a:ext uri="{FF2B5EF4-FFF2-40B4-BE49-F238E27FC236}">
                <a16:creationId xmlns:a16="http://schemas.microsoft.com/office/drawing/2014/main" id="{9787B59E-5454-4F22-80B1-472007754E26}"/>
              </a:ext>
            </a:extLst>
          </p:cNvPr>
          <p:cNvGrpSpPr/>
          <p:nvPr/>
        </p:nvGrpSpPr>
        <p:grpSpPr>
          <a:xfrm>
            <a:off x="312433" y="1913314"/>
            <a:ext cx="10165378" cy="2232713"/>
            <a:chOff x="162124" y="1755464"/>
            <a:chExt cx="10165378" cy="2232713"/>
          </a:xfrm>
        </p:grpSpPr>
        <p:sp>
          <p:nvSpPr>
            <p:cNvPr id="12" name="모서리가 둥근 직사각형 41">
              <a:extLst>
                <a:ext uri="{FF2B5EF4-FFF2-40B4-BE49-F238E27FC236}">
                  <a16:creationId xmlns:a16="http://schemas.microsoft.com/office/drawing/2014/main" id="{4BCB1918-469B-463E-A4D8-D103B7338782}"/>
                </a:ext>
              </a:extLst>
            </p:cNvPr>
            <p:cNvSpPr/>
            <p:nvPr/>
          </p:nvSpPr>
          <p:spPr>
            <a:xfrm>
              <a:off x="163741" y="2148796"/>
              <a:ext cx="1540997" cy="396127"/>
            </a:xfrm>
            <a:prstGeom prst="roundRect">
              <a:avLst/>
            </a:prstGeom>
            <a:solidFill>
              <a:schemeClr val="bg1"/>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600" b="1" dirty="0">
                  <a:gradFill>
                    <a:gsLst>
                      <a:gs pos="60417">
                        <a:srgbClr val="143372"/>
                      </a:gs>
                      <a:gs pos="44167">
                        <a:srgbClr val="143372"/>
                      </a:gs>
                    </a:gsLst>
                    <a:lin ang="5400000" scaled="1"/>
                  </a:gradFill>
                  <a:latin typeface="Arial" panose="020B0604020202020204" pitchFamily="34" charset="0"/>
                  <a:ea typeface="KoPub돋움체 Medium" panose="02020603020101020101" pitchFamily="18" charset="-127"/>
                  <a:cs typeface="Arial" panose="020B0604020202020204" pitchFamily="34" charset="0"/>
                </a:rPr>
                <a:t>Basic(A) </a:t>
              </a:r>
              <a:endParaRPr lang="en-US" altLang="ko-KR" sz="1600" b="1" dirty="0">
                <a:gradFill>
                  <a:gsLst>
                    <a:gs pos="60417">
                      <a:srgbClr val="143372"/>
                    </a:gs>
                    <a:gs pos="44167">
                      <a:srgbClr val="143372"/>
                    </a:gs>
                  </a:gsLst>
                  <a:lin ang="5400000" scaled="1"/>
                </a:gradFill>
                <a:latin typeface="Arial" panose="020B0604020202020204" pitchFamily="34" charset="0"/>
                <a:ea typeface="나눔바른고딕" panose="020B0603020101020101" pitchFamily="50" charset="-127"/>
                <a:cs typeface="Arial" panose="020B0604020202020204" pitchFamily="34" charset="0"/>
              </a:endParaRPr>
            </a:p>
          </p:txBody>
        </p:sp>
        <p:sp>
          <p:nvSpPr>
            <p:cNvPr id="13" name="모서리가 둥근 직사각형 41">
              <a:extLst>
                <a:ext uri="{FF2B5EF4-FFF2-40B4-BE49-F238E27FC236}">
                  <a16:creationId xmlns:a16="http://schemas.microsoft.com/office/drawing/2014/main" id="{184D9615-CFE4-42D3-BEAC-7246C13B6B0E}"/>
                </a:ext>
              </a:extLst>
            </p:cNvPr>
            <p:cNvSpPr/>
            <p:nvPr/>
          </p:nvSpPr>
          <p:spPr>
            <a:xfrm>
              <a:off x="163741" y="2565761"/>
              <a:ext cx="1540997" cy="396127"/>
            </a:xfrm>
            <a:prstGeom prst="roundRect">
              <a:avLst>
                <a:gd name="adj" fmla="val 21106"/>
              </a:avLst>
            </a:prstGeom>
            <a:solidFill>
              <a:schemeClr val="bg1"/>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600" b="1" dirty="0">
                  <a:gradFill>
                    <a:gsLst>
                      <a:gs pos="60417">
                        <a:srgbClr val="143372"/>
                      </a:gs>
                      <a:gs pos="44167">
                        <a:srgbClr val="143372"/>
                      </a:gs>
                    </a:gsLst>
                    <a:lin ang="5400000" scaled="1"/>
                  </a:gradFill>
                  <a:latin typeface="Arial" panose="020B0604020202020204" pitchFamily="34" charset="0"/>
                  <a:ea typeface="KoPub돋움체 Medium" panose="02020603020101020101" pitchFamily="18" charset="-127"/>
                  <a:cs typeface="Arial" panose="020B0604020202020204" pitchFamily="34" charset="0"/>
                </a:rPr>
                <a:t>Mechanic (B)</a:t>
              </a:r>
            </a:p>
          </p:txBody>
        </p:sp>
        <p:sp>
          <p:nvSpPr>
            <p:cNvPr id="14" name="모서리가 둥근 직사각형 41">
              <a:extLst>
                <a:ext uri="{FF2B5EF4-FFF2-40B4-BE49-F238E27FC236}">
                  <a16:creationId xmlns:a16="http://schemas.microsoft.com/office/drawing/2014/main" id="{2DA7AB63-9925-4B05-9580-B615CD2D960C}"/>
                </a:ext>
              </a:extLst>
            </p:cNvPr>
            <p:cNvSpPr/>
            <p:nvPr/>
          </p:nvSpPr>
          <p:spPr>
            <a:xfrm>
              <a:off x="162124" y="2997809"/>
              <a:ext cx="1540997" cy="396127"/>
            </a:xfrm>
            <a:prstGeom prst="roundRect">
              <a:avLst/>
            </a:prstGeom>
            <a:solidFill>
              <a:schemeClr val="bg1"/>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altLang="ko-KR" sz="1600" b="1" dirty="0">
                  <a:gradFill>
                    <a:gsLst>
                      <a:gs pos="60417">
                        <a:srgbClr val="143372"/>
                      </a:gs>
                      <a:gs pos="44167">
                        <a:srgbClr val="143372"/>
                      </a:gs>
                    </a:gsLst>
                    <a:lin ang="5400000" scaled="1"/>
                  </a:gradFill>
                  <a:latin typeface="Arial" panose="020B0604020202020204" pitchFamily="34" charset="0"/>
                  <a:ea typeface="KoPub돋움체 Medium" panose="02020603020101020101" pitchFamily="18" charset="-127"/>
                  <a:cs typeface="Arial" panose="020B0604020202020204" pitchFamily="34" charset="0"/>
                </a:rPr>
                <a:t>Electric (C)</a:t>
              </a:r>
            </a:p>
          </p:txBody>
        </p:sp>
        <p:sp>
          <p:nvSpPr>
            <p:cNvPr id="15" name="모서리가 둥근 직사각형 41">
              <a:extLst>
                <a:ext uri="{FF2B5EF4-FFF2-40B4-BE49-F238E27FC236}">
                  <a16:creationId xmlns:a16="http://schemas.microsoft.com/office/drawing/2014/main" id="{5BF7BFBE-47D2-4636-A7DE-E33935AFDFC4}"/>
                </a:ext>
              </a:extLst>
            </p:cNvPr>
            <p:cNvSpPr/>
            <p:nvPr/>
          </p:nvSpPr>
          <p:spPr>
            <a:xfrm>
              <a:off x="170916" y="3429857"/>
              <a:ext cx="1540997" cy="396127"/>
            </a:xfrm>
            <a:prstGeom prst="roundRect">
              <a:avLst/>
            </a:prstGeom>
            <a:solidFill>
              <a:schemeClr val="bg1"/>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altLang="ko-KR" sz="1600" b="1" dirty="0">
                  <a:gradFill>
                    <a:gsLst>
                      <a:gs pos="60417">
                        <a:srgbClr val="143372"/>
                      </a:gs>
                      <a:gs pos="44167">
                        <a:srgbClr val="143372"/>
                      </a:gs>
                    </a:gsLst>
                    <a:lin ang="5400000" scaled="1"/>
                  </a:gradFill>
                  <a:latin typeface="Arial" panose="020B0604020202020204" pitchFamily="34" charset="0"/>
                  <a:ea typeface="KoPub돋움체 Medium" panose="02020603020101020101" pitchFamily="18" charset="-127"/>
                  <a:cs typeface="Arial" panose="020B0604020202020204" pitchFamily="34" charset="0"/>
                </a:rPr>
                <a:t>Metals (</a:t>
              </a:r>
              <a:r>
                <a:rPr lang="en-US" altLang="ko-KR" sz="1600" b="1">
                  <a:gradFill>
                    <a:gsLst>
                      <a:gs pos="60417">
                        <a:srgbClr val="143372"/>
                      </a:gs>
                      <a:gs pos="44167">
                        <a:srgbClr val="143372"/>
                      </a:gs>
                    </a:gsLst>
                    <a:lin ang="5400000" scaled="1"/>
                  </a:gradFill>
                  <a:latin typeface="Arial" panose="020B0604020202020204" pitchFamily="34" charset="0"/>
                  <a:ea typeface="KoPub돋움체 Medium" panose="02020603020101020101" pitchFamily="18" charset="-127"/>
                  <a:cs typeface="Arial" panose="020B0604020202020204" pitchFamily="34" charset="0"/>
                </a:rPr>
                <a:t>D)</a:t>
              </a:r>
              <a:endParaRPr lang="en-US" altLang="ko-KR" sz="1600" b="1" dirty="0">
                <a:gradFill>
                  <a:gsLst>
                    <a:gs pos="60417">
                      <a:srgbClr val="143372"/>
                    </a:gs>
                    <a:gs pos="44167">
                      <a:srgbClr val="143372"/>
                    </a:gs>
                  </a:gsLst>
                  <a:lin ang="5400000" scaled="1"/>
                </a:gradFill>
                <a:latin typeface="Arial" panose="020B0604020202020204" pitchFamily="34" charset="0"/>
                <a:ea typeface="KoPub돋움체 Medium" panose="02020603020101020101" pitchFamily="18" charset="-127"/>
                <a:cs typeface="Arial" panose="020B0604020202020204" pitchFamily="34" charset="0"/>
              </a:endParaRPr>
            </a:p>
          </p:txBody>
        </p:sp>
        <p:sp>
          <p:nvSpPr>
            <p:cNvPr id="16" name="모서리가 둥근 직사각형 41">
              <a:extLst>
                <a:ext uri="{FF2B5EF4-FFF2-40B4-BE49-F238E27FC236}">
                  <a16:creationId xmlns:a16="http://schemas.microsoft.com/office/drawing/2014/main" id="{F4BBAC03-7396-4ACD-ABA8-67FE1EDE4E36}"/>
                </a:ext>
              </a:extLst>
            </p:cNvPr>
            <p:cNvSpPr/>
            <p:nvPr/>
          </p:nvSpPr>
          <p:spPr>
            <a:xfrm>
              <a:off x="2676314" y="2142867"/>
              <a:ext cx="1540996" cy="396128"/>
            </a:xfrm>
            <a:prstGeom prst="roundRect">
              <a:avLst/>
            </a:prstGeom>
            <a:solidFill>
              <a:schemeClr val="bg1"/>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altLang="ko-KR" sz="1600" b="1" dirty="0">
                  <a:gradFill>
                    <a:gsLst>
                      <a:gs pos="60417">
                        <a:srgbClr val="143372"/>
                      </a:gs>
                      <a:gs pos="44167">
                        <a:srgbClr val="143372"/>
                      </a:gs>
                    </a:gsLst>
                    <a:lin ang="5400000" scaled="1"/>
                  </a:gradFill>
                  <a:latin typeface="Arial" panose="020B0604020202020204" pitchFamily="34" charset="0"/>
                  <a:ea typeface="KoPub돋움체 Medium" panose="02020603020101020101" pitchFamily="18" charset="-127"/>
                  <a:cs typeface="Arial" panose="020B0604020202020204" pitchFamily="34" charset="0"/>
                </a:rPr>
                <a:t>Mine (</a:t>
              </a:r>
              <a:r>
                <a:rPr lang="en-US" altLang="ko-KR" sz="1600" b="1">
                  <a:gradFill>
                    <a:gsLst>
                      <a:gs pos="60417">
                        <a:srgbClr val="143372"/>
                      </a:gs>
                      <a:gs pos="44167">
                        <a:srgbClr val="143372"/>
                      </a:gs>
                    </a:gsLst>
                    <a:lin ang="5400000" scaled="1"/>
                  </a:gradFill>
                  <a:latin typeface="Arial" panose="020B0604020202020204" pitchFamily="34" charset="0"/>
                  <a:ea typeface="KoPub돋움체 Medium" panose="02020603020101020101" pitchFamily="18" charset="-127"/>
                  <a:cs typeface="Arial" panose="020B0604020202020204" pitchFamily="34" charset="0"/>
                </a:rPr>
                <a:t>E)</a:t>
              </a:r>
              <a:endParaRPr lang="en-US" altLang="ko-KR" sz="1600" b="1" dirty="0">
                <a:gradFill>
                  <a:gsLst>
                    <a:gs pos="60417">
                      <a:srgbClr val="143372"/>
                    </a:gs>
                    <a:gs pos="44167">
                      <a:srgbClr val="143372"/>
                    </a:gs>
                  </a:gsLst>
                  <a:lin ang="5400000" scaled="1"/>
                </a:gradFill>
                <a:latin typeface="Arial" panose="020B0604020202020204" pitchFamily="34" charset="0"/>
                <a:ea typeface="KoPub돋움체 Medium" panose="02020603020101020101" pitchFamily="18" charset="-127"/>
                <a:cs typeface="Arial" panose="020B0604020202020204" pitchFamily="34" charset="0"/>
              </a:endParaRPr>
            </a:p>
          </p:txBody>
        </p:sp>
        <p:sp>
          <p:nvSpPr>
            <p:cNvPr id="17" name="모서리가 둥근 직사각형 41">
              <a:extLst>
                <a:ext uri="{FF2B5EF4-FFF2-40B4-BE49-F238E27FC236}">
                  <a16:creationId xmlns:a16="http://schemas.microsoft.com/office/drawing/2014/main" id="{4D1E7610-84E4-4567-8A25-1D26AB595FB7}"/>
                </a:ext>
              </a:extLst>
            </p:cNvPr>
            <p:cNvSpPr/>
            <p:nvPr/>
          </p:nvSpPr>
          <p:spPr>
            <a:xfrm>
              <a:off x="2676312" y="2565272"/>
              <a:ext cx="1540997" cy="396128"/>
            </a:xfrm>
            <a:prstGeom prst="roundRect">
              <a:avLst/>
            </a:prstGeom>
            <a:solidFill>
              <a:schemeClr val="bg1"/>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altLang="ko-KR" sz="1400" b="1" dirty="0">
                  <a:gradFill>
                    <a:gsLst>
                      <a:gs pos="60417">
                        <a:srgbClr val="143372"/>
                      </a:gs>
                      <a:gs pos="44167">
                        <a:srgbClr val="143372"/>
                      </a:gs>
                    </a:gsLst>
                    <a:lin ang="5400000" scaled="1"/>
                  </a:gradFill>
                  <a:latin typeface="Arial" panose="020B0604020202020204" pitchFamily="34" charset="0"/>
                  <a:ea typeface="KoPub돋움체 Medium" panose="02020603020101020101" pitchFamily="18" charset="-127"/>
                  <a:cs typeface="Arial" panose="020B0604020202020204" pitchFamily="34" charset="0"/>
                </a:rPr>
                <a:t>Construction (F)</a:t>
              </a:r>
            </a:p>
          </p:txBody>
        </p:sp>
        <p:sp>
          <p:nvSpPr>
            <p:cNvPr id="18" name="모서리가 둥근 직사각형 41">
              <a:extLst>
                <a:ext uri="{FF2B5EF4-FFF2-40B4-BE49-F238E27FC236}">
                  <a16:creationId xmlns:a16="http://schemas.microsoft.com/office/drawing/2014/main" id="{EE3176EF-C732-416C-93B1-E977B3DEEA68}"/>
                </a:ext>
              </a:extLst>
            </p:cNvPr>
            <p:cNvSpPr/>
            <p:nvPr/>
          </p:nvSpPr>
          <p:spPr>
            <a:xfrm>
              <a:off x="2689579" y="2997320"/>
              <a:ext cx="1540997" cy="396128"/>
            </a:xfrm>
            <a:prstGeom prst="roundRect">
              <a:avLst/>
            </a:prstGeom>
            <a:solidFill>
              <a:schemeClr val="bg1"/>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altLang="ko-KR" sz="1400" b="1" dirty="0">
                  <a:gradFill>
                    <a:gsLst>
                      <a:gs pos="60417">
                        <a:srgbClr val="143372"/>
                      </a:gs>
                      <a:gs pos="44167">
                        <a:srgbClr val="143372"/>
                      </a:gs>
                    </a:gsLst>
                    <a:lin ang="5400000" scaled="1"/>
                  </a:gradFill>
                  <a:latin typeface="Arial" panose="020B0604020202020204" pitchFamily="34" charset="0"/>
                  <a:ea typeface="KoPub돋움체 Medium" panose="02020603020101020101" pitchFamily="18" charset="-127"/>
                  <a:cs typeface="Arial" panose="020B0604020202020204" pitchFamily="34" charset="0"/>
                </a:rPr>
                <a:t>Necessities (G)</a:t>
              </a:r>
            </a:p>
          </p:txBody>
        </p:sp>
        <p:sp>
          <p:nvSpPr>
            <p:cNvPr id="19" name="모서리가 둥근 직사각형 41">
              <a:extLst>
                <a:ext uri="{FF2B5EF4-FFF2-40B4-BE49-F238E27FC236}">
                  <a16:creationId xmlns:a16="http://schemas.microsoft.com/office/drawing/2014/main" id="{74470051-DE83-4F50-A568-86503E12D6A8}"/>
                </a:ext>
              </a:extLst>
            </p:cNvPr>
            <p:cNvSpPr/>
            <p:nvPr/>
          </p:nvSpPr>
          <p:spPr>
            <a:xfrm>
              <a:off x="2685104" y="3429773"/>
              <a:ext cx="1540997" cy="396128"/>
            </a:xfrm>
            <a:prstGeom prst="roundRect">
              <a:avLst/>
            </a:prstGeom>
            <a:solidFill>
              <a:schemeClr val="bg1"/>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600" b="1" dirty="0">
                  <a:gradFill>
                    <a:gsLst>
                      <a:gs pos="60417">
                        <a:srgbClr val="143372"/>
                      </a:gs>
                      <a:gs pos="44167">
                        <a:srgbClr val="143372"/>
                      </a:gs>
                    </a:gsLst>
                    <a:lin ang="5400000" scaled="1"/>
                  </a:gradFill>
                  <a:latin typeface="Arial" panose="020B0604020202020204" pitchFamily="34" charset="0"/>
                  <a:ea typeface="KoPub돋움체 Medium" panose="02020603020101020101" pitchFamily="18" charset="-127"/>
                  <a:cs typeface="Arial" panose="020B0604020202020204" pitchFamily="34" charset="0"/>
                </a:rPr>
                <a:t>Food(H)</a:t>
              </a:r>
              <a:endParaRPr lang="en-US" altLang="ko-KR" sz="1600" b="1" dirty="0">
                <a:gradFill>
                  <a:gsLst>
                    <a:gs pos="60417">
                      <a:srgbClr val="143372"/>
                    </a:gs>
                    <a:gs pos="44167">
                      <a:srgbClr val="143372"/>
                    </a:gs>
                  </a:gsLst>
                  <a:lin ang="5400000" scaled="1"/>
                </a:gradFill>
                <a:latin typeface="Arial" panose="020B0604020202020204" pitchFamily="34" charset="0"/>
                <a:ea typeface="나눔바른고딕" panose="020B0603020101020101" pitchFamily="50" charset="-127"/>
                <a:cs typeface="Arial" panose="020B0604020202020204" pitchFamily="34" charset="0"/>
              </a:endParaRPr>
            </a:p>
          </p:txBody>
        </p:sp>
        <p:sp>
          <p:nvSpPr>
            <p:cNvPr id="22" name="모서리가 둥근 직사각형 41">
              <a:extLst>
                <a:ext uri="{FF2B5EF4-FFF2-40B4-BE49-F238E27FC236}">
                  <a16:creationId xmlns:a16="http://schemas.microsoft.com/office/drawing/2014/main" id="{803E3E99-744F-4A8B-9425-021D68E564B6}"/>
                </a:ext>
              </a:extLst>
            </p:cNvPr>
            <p:cNvSpPr/>
            <p:nvPr/>
          </p:nvSpPr>
          <p:spPr>
            <a:xfrm>
              <a:off x="5196135" y="2138790"/>
              <a:ext cx="1583549" cy="396128"/>
            </a:xfrm>
            <a:prstGeom prst="roundRect">
              <a:avLst/>
            </a:prstGeom>
            <a:solidFill>
              <a:schemeClr val="bg1"/>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altLang="ko-KR" sz="1600" b="1" dirty="0">
                  <a:gradFill>
                    <a:gsLst>
                      <a:gs pos="60417">
                        <a:srgbClr val="143372"/>
                      </a:gs>
                      <a:gs pos="44167">
                        <a:srgbClr val="143372"/>
                      </a:gs>
                    </a:gsLst>
                    <a:lin ang="5400000" scaled="1"/>
                  </a:gradFill>
                  <a:latin typeface="Arial" panose="020B0604020202020204" pitchFamily="34" charset="0"/>
                  <a:ea typeface="KoPub돋움체 Medium" panose="02020603020101020101" pitchFamily="18" charset="-127"/>
                  <a:cs typeface="Arial" panose="020B0604020202020204" pitchFamily="34" charset="0"/>
                </a:rPr>
                <a:t>Fiber (K) </a:t>
              </a:r>
            </a:p>
          </p:txBody>
        </p:sp>
        <p:sp>
          <p:nvSpPr>
            <p:cNvPr id="23" name="모서리가 둥근 직사각형 41">
              <a:extLst>
                <a:ext uri="{FF2B5EF4-FFF2-40B4-BE49-F238E27FC236}">
                  <a16:creationId xmlns:a16="http://schemas.microsoft.com/office/drawing/2014/main" id="{0D842021-755C-44D3-BBE4-050D67B0D490}"/>
                </a:ext>
              </a:extLst>
            </p:cNvPr>
            <p:cNvSpPr/>
            <p:nvPr/>
          </p:nvSpPr>
          <p:spPr>
            <a:xfrm>
              <a:off x="5195950" y="2556555"/>
              <a:ext cx="1583549" cy="396127"/>
            </a:xfrm>
            <a:prstGeom prst="roundRect">
              <a:avLst/>
            </a:prstGeom>
            <a:solidFill>
              <a:schemeClr val="bg1"/>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altLang="ko-KR" sz="1600" b="1" dirty="0">
                  <a:gradFill>
                    <a:gsLst>
                      <a:gs pos="60417">
                        <a:srgbClr val="143372"/>
                      </a:gs>
                      <a:gs pos="44167">
                        <a:srgbClr val="143372"/>
                      </a:gs>
                    </a:gsLst>
                    <a:lin ang="5400000" scaled="1"/>
                  </a:gradFill>
                  <a:latin typeface="Arial" panose="020B0604020202020204" pitchFamily="34" charset="0"/>
                  <a:ea typeface="KoPub돋움체 Medium" panose="02020603020101020101" pitchFamily="18" charset="-127"/>
                  <a:cs typeface="Arial" panose="020B0604020202020204" pitchFamily="34" charset="0"/>
                </a:rPr>
                <a:t>Ceramics (L)</a:t>
              </a:r>
            </a:p>
          </p:txBody>
        </p:sp>
        <p:sp>
          <p:nvSpPr>
            <p:cNvPr id="24" name="모서리가 둥근 직사각형 41">
              <a:extLst>
                <a:ext uri="{FF2B5EF4-FFF2-40B4-BE49-F238E27FC236}">
                  <a16:creationId xmlns:a16="http://schemas.microsoft.com/office/drawing/2014/main" id="{C9192A5E-6BFD-42BF-AA24-6FF9ACE408E0}"/>
                </a:ext>
              </a:extLst>
            </p:cNvPr>
            <p:cNvSpPr/>
            <p:nvPr/>
          </p:nvSpPr>
          <p:spPr>
            <a:xfrm>
              <a:off x="5196491" y="2997809"/>
              <a:ext cx="1583549" cy="396129"/>
            </a:xfrm>
            <a:prstGeom prst="roundRect">
              <a:avLst/>
            </a:prstGeom>
            <a:solidFill>
              <a:schemeClr val="bg1"/>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altLang="ko-KR" sz="1600" b="1" dirty="0">
                  <a:gradFill>
                    <a:gsLst>
                      <a:gs pos="60417">
                        <a:srgbClr val="143372"/>
                      </a:gs>
                      <a:gs pos="44167">
                        <a:srgbClr val="143372"/>
                      </a:gs>
                    </a:gsLst>
                    <a:lin ang="5400000" scaled="1"/>
                  </a:gradFill>
                  <a:latin typeface="Arial" panose="020B0604020202020204" pitchFamily="34" charset="0"/>
                  <a:ea typeface="KoPub돋움체 Medium" panose="02020603020101020101" pitchFamily="18" charset="-127"/>
                  <a:cs typeface="Arial" panose="020B0604020202020204" pitchFamily="34" charset="0"/>
                </a:rPr>
                <a:t>Chemistry (M)</a:t>
              </a:r>
            </a:p>
          </p:txBody>
        </p:sp>
        <p:sp>
          <p:nvSpPr>
            <p:cNvPr id="25" name="모서리가 둥근 직사각형 41">
              <a:extLst>
                <a:ext uri="{FF2B5EF4-FFF2-40B4-BE49-F238E27FC236}">
                  <a16:creationId xmlns:a16="http://schemas.microsoft.com/office/drawing/2014/main" id="{9108DEC8-2655-4951-A2B8-4FC6A7B06389}"/>
                </a:ext>
              </a:extLst>
            </p:cNvPr>
            <p:cNvSpPr/>
            <p:nvPr/>
          </p:nvSpPr>
          <p:spPr>
            <a:xfrm>
              <a:off x="5196491" y="3429857"/>
              <a:ext cx="1583549" cy="396129"/>
            </a:xfrm>
            <a:prstGeom prst="roundRect">
              <a:avLst/>
            </a:prstGeom>
            <a:solidFill>
              <a:schemeClr val="bg1"/>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600" b="1" dirty="0">
                  <a:gradFill>
                    <a:gsLst>
                      <a:gs pos="60417">
                        <a:srgbClr val="143372"/>
                      </a:gs>
                      <a:gs pos="44167">
                        <a:srgbClr val="143372"/>
                      </a:gs>
                    </a:gsLst>
                    <a:lin ang="5400000" scaled="1"/>
                  </a:gradFill>
                  <a:latin typeface="Arial" panose="020B0604020202020204" pitchFamily="34" charset="0"/>
                  <a:ea typeface="KoPub돋움체 Medium" panose="02020603020101020101" pitchFamily="18" charset="-127"/>
                  <a:cs typeface="Arial" panose="020B0604020202020204" pitchFamily="34" charset="0"/>
                </a:rPr>
                <a:t>Medical(P)</a:t>
              </a:r>
              <a:endParaRPr lang="en-US" altLang="ko-KR" sz="1600" b="1" dirty="0">
                <a:gradFill>
                  <a:gsLst>
                    <a:gs pos="60417">
                      <a:srgbClr val="143372"/>
                    </a:gs>
                    <a:gs pos="44167">
                      <a:srgbClr val="143372"/>
                    </a:gs>
                  </a:gsLst>
                  <a:lin ang="5400000" scaled="1"/>
                </a:gradFill>
                <a:latin typeface="Arial" panose="020B0604020202020204" pitchFamily="34" charset="0"/>
                <a:ea typeface="나눔바른고딕" panose="020B0603020101020101" pitchFamily="50" charset="-127"/>
                <a:cs typeface="Arial" panose="020B0604020202020204" pitchFamily="34" charset="0"/>
              </a:endParaRPr>
            </a:p>
          </p:txBody>
        </p:sp>
        <p:sp>
          <p:nvSpPr>
            <p:cNvPr id="27" name="모서리가 둥근 직사각형 41">
              <a:extLst>
                <a:ext uri="{FF2B5EF4-FFF2-40B4-BE49-F238E27FC236}">
                  <a16:creationId xmlns:a16="http://schemas.microsoft.com/office/drawing/2014/main" id="{D8DA6543-53A8-470A-9E2A-3879C5DE96F5}"/>
                </a:ext>
              </a:extLst>
            </p:cNvPr>
            <p:cNvSpPr/>
            <p:nvPr/>
          </p:nvSpPr>
          <p:spPr>
            <a:xfrm>
              <a:off x="7732694" y="2124361"/>
              <a:ext cx="1718463" cy="396130"/>
            </a:xfrm>
            <a:prstGeom prst="roundRect">
              <a:avLst/>
            </a:prstGeom>
            <a:solidFill>
              <a:schemeClr val="bg1"/>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altLang="ko-KR" sz="1400" b="1" dirty="0">
                  <a:gradFill>
                    <a:gsLst>
                      <a:gs pos="60417">
                        <a:srgbClr val="143372"/>
                      </a:gs>
                      <a:gs pos="44167">
                        <a:srgbClr val="143372"/>
                      </a:gs>
                    </a:gsLst>
                    <a:lin ang="5400000" scaled="1"/>
                  </a:gradFill>
                  <a:latin typeface="Arial" panose="020B0604020202020204" pitchFamily="34" charset="0"/>
                  <a:ea typeface="KoPub돋움체 Medium" panose="02020603020101020101" pitchFamily="18" charset="-127"/>
                  <a:cs typeface="Arial" panose="020B0604020202020204" pitchFamily="34" charset="0"/>
                </a:rPr>
                <a:t>Transportation (R)</a:t>
              </a:r>
            </a:p>
          </p:txBody>
        </p:sp>
        <p:sp>
          <p:nvSpPr>
            <p:cNvPr id="30" name="모서리가 둥근 직사각형 41">
              <a:extLst>
                <a:ext uri="{FF2B5EF4-FFF2-40B4-BE49-F238E27FC236}">
                  <a16:creationId xmlns:a16="http://schemas.microsoft.com/office/drawing/2014/main" id="{DE01B958-C734-4DC9-817A-4862338CCF45}"/>
                </a:ext>
              </a:extLst>
            </p:cNvPr>
            <p:cNvSpPr/>
            <p:nvPr/>
          </p:nvSpPr>
          <p:spPr>
            <a:xfrm>
              <a:off x="7722964" y="2556495"/>
              <a:ext cx="1718463" cy="396130"/>
            </a:xfrm>
            <a:prstGeom prst="roundRect">
              <a:avLst/>
            </a:prstGeom>
            <a:solidFill>
              <a:schemeClr val="bg1"/>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altLang="ko-KR" sz="1600" b="1" dirty="0">
                  <a:gradFill>
                    <a:gsLst>
                      <a:gs pos="60417">
                        <a:srgbClr val="143372"/>
                      </a:gs>
                      <a:gs pos="44167">
                        <a:srgbClr val="143372"/>
                      </a:gs>
                    </a:gsLst>
                    <a:lin ang="5400000" scaled="1"/>
                  </a:gradFill>
                  <a:latin typeface="Arial" panose="020B0604020202020204" pitchFamily="34" charset="0"/>
                  <a:ea typeface="KoPub돋움체 Medium" panose="02020603020101020101" pitchFamily="18" charset="-127"/>
                  <a:cs typeface="Arial" panose="020B0604020202020204" pitchFamily="34" charset="0"/>
                </a:rPr>
                <a:t>Shipbuilding (V) </a:t>
              </a:r>
            </a:p>
          </p:txBody>
        </p:sp>
        <p:sp>
          <p:nvSpPr>
            <p:cNvPr id="31" name="모서리가 둥근 직사각형 41">
              <a:extLst>
                <a:ext uri="{FF2B5EF4-FFF2-40B4-BE49-F238E27FC236}">
                  <a16:creationId xmlns:a16="http://schemas.microsoft.com/office/drawing/2014/main" id="{BF1AB7A9-E392-4E69-8647-368A80C7568C}"/>
                </a:ext>
              </a:extLst>
            </p:cNvPr>
            <p:cNvSpPr/>
            <p:nvPr/>
          </p:nvSpPr>
          <p:spPr>
            <a:xfrm>
              <a:off x="7722964" y="2988543"/>
              <a:ext cx="1718463" cy="396130"/>
            </a:xfrm>
            <a:prstGeom prst="roundRect">
              <a:avLst/>
            </a:prstGeom>
            <a:solidFill>
              <a:schemeClr val="bg1"/>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altLang="ko-KR" sz="1600" b="1" dirty="0">
                  <a:gradFill>
                    <a:gsLst>
                      <a:gs pos="60417">
                        <a:srgbClr val="143372"/>
                      </a:gs>
                      <a:gs pos="44167">
                        <a:srgbClr val="143372"/>
                      </a:gs>
                    </a:gsLst>
                    <a:lin ang="5400000" scaled="1"/>
                  </a:gradFill>
                  <a:latin typeface="Arial" panose="020B0604020202020204" pitchFamily="34" charset="0"/>
                  <a:ea typeface="KoPub돋움체 Medium" panose="02020603020101020101" pitchFamily="18" charset="-127"/>
                  <a:cs typeface="Arial" panose="020B0604020202020204" pitchFamily="34" charset="0"/>
                </a:rPr>
                <a:t>Aerospace (W) </a:t>
              </a:r>
            </a:p>
          </p:txBody>
        </p:sp>
        <p:sp>
          <p:nvSpPr>
            <p:cNvPr id="32" name="모서리가 둥근 직사각형 41">
              <a:extLst>
                <a:ext uri="{FF2B5EF4-FFF2-40B4-BE49-F238E27FC236}">
                  <a16:creationId xmlns:a16="http://schemas.microsoft.com/office/drawing/2014/main" id="{E1AB9A51-D79C-48C7-A7D3-0EF9E7DD7E92}"/>
                </a:ext>
              </a:extLst>
            </p:cNvPr>
            <p:cNvSpPr/>
            <p:nvPr/>
          </p:nvSpPr>
          <p:spPr>
            <a:xfrm>
              <a:off x="7722964" y="3420591"/>
              <a:ext cx="1718463" cy="567586"/>
            </a:xfrm>
            <a:prstGeom prst="roundRect">
              <a:avLst/>
            </a:prstGeom>
            <a:solidFill>
              <a:schemeClr val="bg1"/>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altLang="ko-KR" sz="1600" b="1" dirty="0">
                  <a:gradFill>
                    <a:gsLst>
                      <a:gs pos="60417">
                        <a:srgbClr val="143372"/>
                      </a:gs>
                      <a:gs pos="44167">
                        <a:srgbClr val="143372"/>
                      </a:gs>
                    </a:gsLst>
                    <a:lin ang="5400000" scaled="1"/>
                  </a:gradFill>
                  <a:latin typeface="Arial" panose="020B0604020202020204" pitchFamily="34" charset="0"/>
                  <a:ea typeface="KoPub돋움체 Medium" panose="02020603020101020101" pitchFamily="18" charset="-127"/>
                  <a:cs typeface="Arial" panose="020B0604020202020204" pitchFamily="34" charset="0"/>
                </a:rPr>
                <a:t>Information Technology (X)</a:t>
              </a:r>
            </a:p>
          </p:txBody>
        </p:sp>
        <p:sp>
          <p:nvSpPr>
            <p:cNvPr id="33" name="모서리가 둥근 직사각형 41">
              <a:extLst>
                <a:ext uri="{FF2B5EF4-FFF2-40B4-BE49-F238E27FC236}">
                  <a16:creationId xmlns:a16="http://schemas.microsoft.com/office/drawing/2014/main" id="{81F4A3E4-769C-4D9E-9FE6-DEEB767C9D07}"/>
                </a:ext>
              </a:extLst>
            </p:cNvPr>
            <p:cNvSpPr/>
            <p:nvPr/>
          </p:nvSpPr>
          <p:spPr>
            <a:xfrm>
              <a:off x="162124" y="1756472"/>
              <a:ext cx="1540997" cy="323690"/>
            </a:xfrm>
            <a:prstGeom prst="roundRect">
              <a:avLst/>
            </a:prstGeom>
            <a:solidFill>
              <a:schemeClr val="tx2">
                <a:lumMod val="75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600" b="1" dirty="0">
                  <a:solidFill>
                    <a:schemeClr val="bg1"/>
                  </a:solidFill>
                  <a:latin typeface="Arial" panose="020B0604020202020204" pitchFamily="34" charset="0"/>
                  <a:ea typeface="나눔바른고딕" panose="020B0603020101020101" pitchFamily="50" charset="-127"/>
                  <a:cs typeface="Arial" panose="020B0604020202020204" pitchFamily="34" charset="0"/>
                </a:rPr>
                <a:t>category</a:t>
              </a:r>
            </a:p>
          </p:txBody>
        </p:sp>
        <p:sp>
          <p:nvSpPr>
            <p:cNvPr id="35" name="모서리가 둥근 직사각형 41">
              <a:extLst>
                <a:ext uri="{FF2B5EF4-FFF2-40B4-BE49-F238E27FC236}">
                  <a16:creationId xmlns:a16="http://schemas.microsoft.com/office/drawing/2014/main" id="{4C2FF93B-4A19-4BF9-868D-7FAF2CA495C3}"/>
                </a:ext>
              </a:extLst>
            </p:cNvPr>
            <p:cNvSpPr/>
            <p:nvPr/>
          </p:nvSpPr>
          <p:spPr>
            <a:xfrm>
              <a:off x="1722900" y="1760480"/>
              <a:ext cx="851091" cy="323690"/>
            </a:xfrm>
            <a:prstGeom prst="roundRect">
              <a:avLst/>
            </a:prstGeom>
            <a:solidFill>
              <a:schemeClr val="tx2">
                <a:lumMod val="75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600" b="1" dirty="0">
                  <a:solidFill>
                    <a:schemeClr val="bg1"/>
                  </a:solidFill>
                  <a:latin typeface="Arial" panose="020B0604020202020204" pitchFamily="34" charset="0"/>
                  <a:ea typeface="나눔바른고딕" panose="020B0603020101020101" pitchFamily="50" charset="-127"/>
                  <a:cs typeface="Arial" panose="020B0604020202020204" pitchFamily="34" charset="0"/>
                </a:rPr>
                <a:t>Count</a:t>
              </a:r>
            </a:p>
          </p:txBody>
        </p:sp>
        <p:sp>
          <p:nvSpPr>
            <p:cNvPr id="2" name="직사각형 1">
              <a:extLst>
                <a:ext uri="{FF2B5EF4-FFF2-40B4-BE49-F238E27FC236}">
                  <a16:creationId xmlns:a16="http://schemas.microsoft.com/office/drawing/2014/main" id="{51914E91-A0D0-4F63-B39E-8E47CA48032B}"/>
                </a:ext>
              </a:extLst>
            </p:cNvPr>
            <p:cNvSpPr/>
            <p:nvPr/>
          </p:nvSpPr>
          <p:spPr bwMode="auto">
            <a:xfrm>
              <a:off x="1730946" y="2195979"/>
              <a:ext cx="843045" cy="323690"/>
            </a:xfrm>
            <a:prstGeom prst="rect">
              <a:avLst/>
            </a:prstGeom>
            <a:noFill/>
            <a:ln w="12700">
              <a:solidFill>
                <a:schemeClr val="bg1">
                  <a:lumMod val="95000"/>
                </a:schemeClr>
              </a:solidFill>
              <a:prstDash val="solid"/>
              <a:round/>
              <a:headEnd/>
              <a:tailEnd/>
            </a:ln>
          </p:spPr>
          <p:txBody>
            <a:bodyPr wrap="none" rtlCol="0" anchor="ctr"/>
            <a:lstStyle/>
            <a:p>
              <a:pPr algn="ctr"/>
              <a:r>
                <a:rPr lang="en-US" altLang="ko-KR" sz="1600" dirty="0">
                  <a:latin typeface="Arial" panose="020B0604020202020204" pitchFamily="34" charset="0"/>
                  <a:cs typeface="Arial" panose="020B0604020202020204" pitchFamily="34" charset="0"/>
                </a:rPr>
                <a:t>592</a:t>
              </a:r>
              <a:endParaRPr lang="ko-KR" altLang="en-US" sz="1600" dirty="0">
                <a:latin typeface="Arial" panose="020B0604020202020204" pitchFamily="34" charset="0"/>
                <a:cs typeface="Arial" panose="020B0604020202020204" pitchFamily="34" charset="0"/>
              </a:endParaRPr>
            </a:p>
          </p:txBody>
        </p:sp>
        <p:sp>
          <p:nvSpPr>
            <p:cNvPr id="36" name="직사각형 35">
              <a:extLst>
                <a:ext uri="{FF2B5EF4-FFF2-40B4-BE49-F238E27FC236}">
                  <a16:creationId xmlns:a16="http://schemas.microsoft.com/office/drawing/2014/main" id="{FBDE3142-E40D-4A04-A395-7AC9DA228267}"/>
                </a:ext>
              </a:extLst>
            </p:cNvPr>
            <p:cNvSpPr/>
            <p:nvPr/>
          </p:nvSpPr>
          <p:spPr bwMode="auto">
            <a:xfrm>
              <a:off x="1731389" y="2601491"/>
              <a:ext cx="843045" cy="323690"/>
            </a:xfrm>
            <a:prstGeom prst="rect">
              <a:avLst/>
            </a:prstGeom>
            <a:noFill/>
            <a:ln w="12700">
              <a:solidFill>
                <a:schemeClr val="bg1">
                  <a:lumMod val="95000"/>
                </a:schemeClr>
              </a:solidFill>
              <a:prstDash val="solid"/>
              <a:round/>
              <a:headEnd/>
              <a:tailEnd/>
            </a:ln>
          </p:spPr>
          <p:txBody>
            <a:bodyPr wrap="none" rtlCol="0" anchor="ctr"/>
            <a:lstStyle/>
            <a:p>
              <a:pPr algn="ctr"/>
              <a:r>
                <a:rPr lang="en-US" altLang="ko-KR" sz="1600" dirty="0">
                  <a:latin typeface="Arial" panose="020B0604020202020204" pitchFamily="34" charset="0"/>
                  <a:cs typeface="Arial" panose="020B0604020202020204" pitchFamily="34" charset="0"/>
                </a:rPr>
                <a:t>1,943</a:t>
              </a:r>
              <a:endParaRPr lang="ko-KR" altLang="en-US" sz="1600" dirty="0">
                <a:latin typeface="Arial" panose="020B0604020202020204" pitchFamily="34" charset="0"/>
                <a:cs typeface="Arial" panose="020B0604020202020204" pitchFamily="34" charset="0"/>
              </a:endParaRPr>
            </a:p>
          </p:txBody>
        </p:sp>
        <p:sp>
          <p:nvSpPr>
            <p:cNvPr id="37" name="직사각형 36">
              <a:extLst>
                <a:ext uri="{FF2B5EF4-FFF2-40B4-BE49-F238E27FC236}">
                  <a16:creationId xmlns:a16="http://schemas.microsoft.com/office/drawing/2014/main" id="{F8E103E2-7543-4968-8F08-4468AB9C3BCE}"/>
                </a:ext>
              </a:extLst>
            </p:cNvPr>
            <p:cNvSpPr/>
            <p:nvPr/>
          </p:nvSpPr>
          <p:spPr bwMode="auto">
            <a:xfrm>
              <a:off x="1736927" y="3025477"/>
              <a:ext cx="843045" cy="323690"/>
            </a:xfrm>
            <a:prstGeom prst="rect">
              <a:avLst/>
            </a:prstGeom>
            <a:noFill/>
            <a:ln w="12700">
              <a:solidFill>
                <a:schemeClr val="bg1">
                  <a:lumMod val="95000"/>
                </a:schemeClr>
              </a:solidFill>
              <a:prstDash val="solid"/>
              <a:round/>
              <a:headEnd/>
              <a:tailEnd/>
            </a:ln>
          </p:spPr>
          <p:txBody>
            <a:bodyPr wrap="none" rtlCol="0" anchor="ctr"/>
            <a:lstStyle/>
            <a:p>
              <a:pPr algn="ctr"/>
              <a:r>
                <a:rPr lang="en-US" altLang="ko-KR" sz="1600" dirty="0">
                  <a:latin typeface="Arial" panose="020B0604020202020204" pitchFamily="34" charset="0"/>
                  <a:cs typeface="Arial" panose="020B0604020202020204" pitchFamily="34" charset="0"/>
                </a:rPr>
                <a:t>1,342</a:t>
              </a:r>
              <a:endParaRPr lang="ko-KR" altLang="en-US" sz="1600" dirty="0">
                <a:latin typeface="Arial" panose="020B0604020202020204" pitchFamily="34" charset="0"/>
                <a:cs typeface="Arial" panose="020B0604020202020204" pitchFamily="34" charset="0"/>
              </a:endParaRPr>
            </a:p>
          </p:txBody>
        </p:sp>
        <p:sp>
          <p:nvSpPr>
            <p:cNvPr id="38" name="직사각형 37">
              <a:extLst>
                <a:ext uri="{FF2B5EF4-FFF2-40B4-BE49-F238E27FC236}">
                  <a16:creationId xmlns:a16="http://schemas.microsoft.com/office/drawing/2014/main" id="{C6819AE2-B236-4A55-90AA-FD81244238E0}"/>
                </a:ext>
              </a:extLst>
            </p:cNvPr>
            <p:cNvSpPr/>
            <p:nvPr/>
          </p:nvSpPr>
          <p:spPr bwMode="auto">
            <a:xfrm>
              <a:off x="1739436" y="3465992"/>
              <a:ext cx="843045" cy="323690"/>
            </a:xfrm>
            <a:prstGeom prst="rect">
              <a:avLst/>
            </a:prstGeom>
            <a:noFill/>
            <a:ln w="12700">
              <a:solidFill>
                <a:schemeClr val="bg1">
                  <a:lumMod val="95000"/>
                </a:schemeClr>
              </a:solidFill>
              <a:prstDash val="solid"/>
              <a:round/>
              <a:headEnd/>
              <a:tailEnd/>
            </a:ln>
          </p:spPr>
          <p:txBody>
            <a:bodyPr wrap="none" rtlCol="0" anchor="ctr"/>
            <a:lstStyle/>
            <a:p>
              <a:pPr algn="ctr"/>
              <a:r>
                <a:rPr lang="en-US" altLang="ko-KR" sz="1600" dirty="0">
                  <a:latin typeface="Arial" panose="020B0604020202020204" pitchFamily="34" charset="0"/>
                  <a:cs typeface="Arial" panose="020B0604020202020204" pitchFamily="34" charset="0"/>
                </a:rPr>
                <a:t>965</a:t>
              </a:r>
              <a:endParaRPr lang="ko-KR" altLang="en-US" sz="1600" dirty="0">
                <a:latin typeface="Arial" panose="020B0604020202020204" pitchFamily="34" charset="0"/>
                <a:cs typeface="Arial" panose="020B0604020202020204" pitchFamily="34" charset="0"/>
              </a:endParaRPr>
            </a:p>
          </p:txBody>
        </p:sp>
        <p:sp>
          <p:nvSpPr>
            <p:cNvPr id="39" name="모서리가 둥근 직사각형 41">
              <a:extLst>
                <a:ext uri="{FF2B5EF4-FFF2-40B4-BE49-F238E27FC236}">
                  <a16:creationId xmlns:a16="http://schemas.microsoft.com/office/drawing/2014/main" id="{53989DA5-FDDD-4E21-8282-26BCE7FFAA53}"/>
                </a:ext>
              </a:extLst>
            </p:cNvPr>
            <p:cNvSpPr/>
            <p:nvPr/>
          </p:nvSpPr>
          <p:spPr>
            <a:xfrm>
              <a:off x="2695512" y="1762137"/>
              <a:ext cx="1521798" cy="323690"/>
            </a:xfrm>
            <a:prstGeom prst="roundRect">
              <a:avLst/>
            </a:prstGeom>
            <a:solidFill>
              <a:schemeClr val="tx2">
                <a:lumMod val="75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600" b="1" dirty="0">
                  <a:solidFill>
                    <a:schemeClr val="bg1"/>
                  </a:solidFill>
                  <a:latin typeface="Arial" panose="020B0604020202020204" pitchFamily="34" charset="0"/>
                  <a:ea typeface="나눔바른고딕" panose="020B0603020101020101" pitchFamily="50" charset="-127"/>
                  <a:cs typeface="Arial" panose="020B0604020202020204" pitchFamily="34" charset="0"/>
                </a:rPr>
                <a:t>category</a:t>
              </a:r>
            </a:p>
          </p:txBody>
        </p:sp>
        <p:sp>
          <p:nvSpPr>
            <p:cNvPr id="40" name="모서리가 둥근 직사각형 41">
              <a:extLst>
                <a:ext uri="{FF2B5EF4-FFF2-40B4-BE49-F238E27FC236}">
                  <a16:creationId xmlns:a16="http://schemas.microsoft.com/office/drawing/2014/main" id="{EFB2A18E-C962-438A-B72A-E7DC6A42431A}"/>
                </a:ext>
              </a:extLst>
            </p:cNvPr>
            <p:cNvSpPr/>
            <p:nvPr/>
          </p:nvSpPr>
          <p:spPr>
            <a:xfrm>
              <a:off x="4217570" y="1755464"/>
              <a:ext cx="900100" cy="323690"/>
            </a:xfrm>
            <a:prstGeom prst="roundRect">
              <a:avLst/>
            </a:prstGeom>
            <a:solidFill>
              <a:schemeClr val="tx2">
                <a:lumMod val="75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600" b="1" dirty="0">
                  <a:solidFill>
                    <a:schemeClr val="bg1"/>
                  </a:solidFill>
                  <a:latin typeface="Arial" panose="020B0604020202020204" pitchFamily="34" charset="0"/>
                  <a:ea typeface="나눔바른고딕" panose="020B0603020101020101" pitchFamily="50" charset="-127"/>
                  <a:cs typeface="Arial" panose="020B0604020202020204" pitchFamily="34" charset="0"/>
                </a:rPr>
                <a:t>Count</a:t>
              </a:r>
            </a:p>
          </p:txBody>
        </p:sp>
        <p:sp>
          <p:nvSpPr>
            <p:cNvPr id="41" name="모서리가 둥근 직사각형 41">
              <a:extLst>
                <a:ext uri="{FF2B5EF4-FFF2-40B4-BE49-F238E27FC236}">
                  <a16:creationId xmlns:a16="http://schemas.microsoft.com/office/drawing/2014/main" id="{AF840823-32F1-44A6-9C8F-D760235ABC6A}"/>
                </a:ext>
              </a:extLst>
            </p:cNvPr>
            <p:cNvSpPr/>
            <p:nvPr/>
          </p:nvSpPr>
          <p:spPr>
            <a:xfrm>
              <a:off x="5238687" y="1764753"/>
              <a:ext cx="1540997" cy="323690"/>
            </a:xfrm>
            <a:prstGeom prst="roundRect">
              <a:avLst/>
            </a:prstGeom>
            <a:solidFill>
              <a:schemeClr val="tx2">
                <a:lumMod val="75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600" b="1" dirty="0">
                  <a:solidFill>
                    <a:schemeClr val="bg1"/>
                  </a:solidFill>
                  <a:latin typeface="Arial" panose="020B0604020202020204" pitchFamily="34" charset="0"/>
                  <a:ea typeface="나눔바른고딕" panose="020B0603020101020101" pitchFamily="50" charset="-127"/>
                  <a:cs typeface="Arial" panose="020B0604020202020204" pitchFamily="34" charset="0"/>
                </a:rPr>
                <a:t>category</a:t>
              </a:r>
            </a:p>
          </p:txBody>
        </p:sp>
        <p:sp>
          <p:nvSpPr>
            <p:cNvPr id="42" name="모서리가 둥근 직사각형 41">
              <a:extLst>
                <a:ext uri="{FF2B5EF4-FFF2-40B4-BE49-F238E27FC236}">
                  <a16:creationId xmlns:a16="http://schemas.microsoft.com/office/drawing/2014/main" id="{07EE28B9-59B0-45D0-9084-3364C32BE717}"/>
                </a:ext>
              </a:extLst>
            </p:cNvPr>
            <p:cNvSpPr/>
            <p:nvPr/>
          </p:nvSpPr>
          <p:spPr>
            <a:xfrm>
              <a:off x="6786860" y="1757996"/>
              <a:ext cx="863696" cy="323690"/>
            </a:xfrm>
            <a:prstGeom prst="roundRect">
              <a:avLst/>
            </a:prstGeom>
            <a:solidFill>
              <a:schemeClr val="tx2">
                <a:lumMod val="75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600" b="1" dirty="0">
                  <a:solidFill>
                    <a:schemeClr val="bg1"/>
                  </a:solidFill>
                  <a:latin typeface="Arial" panose="020B0604020202020204" pitchFamily="34" charset="0"/>
                  <a:ea typeface="나눔바른고딕" panose="020B0603020101020101" pitchFamily="50" charset="-127"/>
                  <a:cs typeface="Arial" panose="020B0604020202020204" pitchFamily="34" charset="0"/>
                </a:rPr>
                <a:t>Count</a:t>
              </a:r>
            </a:p>
          </p:txBody>
        </p:sp>
        <p:sp>
          <p:nvSpPr>
            <p:cNvPr id="43" name="직사각형 42">
              <a:extLst>
                <a:ext uri="{FF2B5EF4-FFF2-40B4-BE49-F238E27FC236}">
                  <a16:creationId xmlns:a16="http://schemas.microsoft.com/office/drawing/2014/main" id="{7935AD43-587A-442A-B38E-CA19CE0264E8}"/>
                </a:ext>
              </a:extLst>
            </p:cNvPr>
            <p:cNvSpPr/>
            <p:nvPr/>
          </p:nvSpPr>
          <p:spPr bwMode="auto">
            <a:xfrm>
              <a:off x="4266105" y="2195979"/>
              <a:ext cx="843045" cy="323690"/>
            </a:xfrm>
            <a:prstGeom prst="rect">
              <a:avLst/>
            </a:prstGeom>
            <a:noFill/>
            <a:ln w="12700">
              <a:solidFill>
                <a:schemeClr val="bg1">
                  <a:lumMod val="95000"/>
                </a:schemeClr>
              </a:solidFill>
              <a:prstDash val="solid"/>
              <a:round/>
              <a:headEnd/>
              <a:tailEnd/>
            </a:ln>
          </p:spPr>
          <p:txBody>
            <a:bodyPr wrap="none" rtlCol="0" anchor="ctr"/>
            <a:lstStyle/>
            <a:p>
              <a:pPr algn="ctr"/>
              <a:r>
                <a:rPr lang="en-US" altLang="ko-KR" sz="1600" dirty="0">
                  <a:latin typeface="Arial" panose="020B0604020202020204" pitchFamily="34" charset="0"/>
                  <a:cs typeface="Arial" panose="020B0604020202020204" pitchFamily="34" charset="0"/>
                </a:rPr>
                <a:t>278</a:t>
              </a:r>
              <a:endParaRPr lang="ko-KR" altLang="en-US" sz="1600" dirty="0">
                <a:latin typeface="Arial" panose="020B0604020202020204" pitchFamily="34" charset="0"/>
                <a:cs typeface="Arial" panose="020B0604020202020204" pitchFamily="34" charset="0"/>
              </a:endParaRPr>
            </a:p>
          </p:txBody>
        </p:sp>
        <p:sp>
          <p:nvSpPr>
            <p:cNvPr id="44" name="직사각형 43">
              <a:extLst>
                <a:ext uri="{FF2B5EF4-FFF2-40B4-BE49-F238E27FC236}">
                  <a16:creationId xmlns:a16="http://schemas.microsoft.com/office/drawing/2014/main" id="{FCF1C831-D0CD-4D24-B874-A6DD10CB5C90}"/>
                </a:ext>
              </a:extLst>
            </p:cNvPr>
            <p:cNvSpPr/>
            <p:nvPr/>
          </p:nvSpPr>
          <p:spPr bwMode="auto">
            <a:xfrm>
              <a:off x="4259714" y="2618860"/>
              <a:ext cx="843045" cy="323690"/>
            </a:xfrm>
            <a:prstGeom prst="rect">
              <a:avLst/>
            </a:prstGeom>
            <a:noFill/>
            <a:ln w="12700">
              <a:solidFill>
                <a:schemeClr val="bg1">
                  <a:lumMod val="95000"/>
                </a:schemeClr>
              </a:solidFill>
              <a:prstDash val="solid"/>
              <a:round/>
              <a:headEnd/>
              <a:tailEnd/>
            </a:ln>
          </p:spPr>
          <p:txBody>
            <a:bodyPr wrap="none" rtlCol="0" anchor="ctr"/>
            <a:lstStyle/>
            <a:p>
              <a:pPr algn="ctr"/>
              <a:r>
                <a:rPr lang="en-US" altLang="ko-KR" sz="1600" dirty="0">
                  <a:latin typeface="Arial" panose="020B0604020202020204" pitchFamily="34" charset="0"/>
                  <a:cs typeface="Arial" panose="020B0604020202020204" pitchFamily="34" charset="0"/>
                </a:rPr>
                <a:t>635</a:t>
              </a:r>
              <a:endParaRPr lang="ko-KR" altLang="en-US" sz="1600" dirty="0">
                <a:latin typeface="Arial" panose="020B0604020202020204" pitchFamily="34" charset="0"/>
                <a:cs typeface="Arial" panose="020B0604020202020204" pitchFamily="34" charset="0"/>
              </a:endParaRPr>
            </a:p>
          </p:txBody>
        </p:sp>
        <p:sp>
          <p:nvSpPr>
            <p:cNvPr id="45" name="직사각형 44">
              <a:extLst>
                <a:ext uri="{FF2B5EF4-FFF2-40B4-BE49-F238E27FC236}">
                  <a16:creationId xmlns:a16="http://schemas.microsoft.com/office/drawing/2014/main" id="{F821B9CC-A0AB-48A5-B186-C365DBA82E18}"/>
                </a:ext>
              </a:extLst>
            </p:cNvPr>
            <p:cNvSpPr/>
            <p:nvPr/>
          </p:nvSpPr>
          <p:spPr bwMode="auto">
            <a:xfrm>
              <a:off x="4265252" y="3042846"/>
              <a:ext cx="843045" cy="323690"/>
            </a:xfrm>
            <a:prstGeom prst="rect">
              <a:avLst/>
            </a:prstGeom>
            <a:noFill/>
            <a:ln w="12700">
              <a:solidFill>
                <a:schemeClr val="bg1">
                  <a:lumMod val="95000"/>
                </a:schemeClr>
              </a:solidFill>
              <a:prstDash val="solid"/>
              <a:round/>
              <a:headEnd/>
              <a:tailEnd/>
            </a:ln>
          </p:spPr>
          <p:txBody>
            <a:bodyPr wrap="none" rtlCol="0" anchor="ctr"/>
            <a:lstStyle/>
            <a:p>
              <a:pPr algn="ctr"/>
              <a:r>
                <a:rPr lang="en-US" altLang="ko-KR" sz="1600" dirty="0">
                  <a:latin typeface="Arial" panose="020B0604020202020204" pitchFamily="34" charset="0"/>
                  <a:cs typeface="Arial" panose="020B0604020202020204" pitchFamily="34" charset="0"/>
                </a:rPr>
                <a:t>251</a:t>
              </a:r>
              <a:endParaRPr lang="ko-KR" altLang="en-US" sz="1600" dirty="0">
                <a:latin typeface="Arial" panose="020B0604020202020204" pitchFamily="34" charset="0"/>
                <a:cs typeface="Arial" panose="020B0604020202020204" pitchFamily="34" charset="0"/>
              </a:endParaRPr>
            </a:p>
          </p:txBody>
        </p:sp>
        <p:sp>
          <p:nvSpPr>
            <p:cNvPr id="46" name="직사각형 45">
              <a:extLst>
                <a:ext uri="{FF2B5EF4-FFF2-40B4-BE49-F238E27FC236}">
                  <a16:creationId xmlns:a16="http://schemas.microsoft.com/office/drawing/2014/main" id="{63F5697C-69F3-40BB-9CD7-3436E9502B60}"/>
                </a:ext>
              </a:extLst>
            </p:cNvPr>
            <p:cNvSpPr/>
            <p:nvPr/>
          </p:nvSpPr>
          <p:spPr bwMode="auto">
            <a:xfrm>
              <a:off x="4274625" y="3483361"/>
              <a:ext cx="843045" cy="323690"/>
            </a:xfrm>
            <a:prstGeom prst="rect">
              <a:avLst/>
            </a:prstGeom>
            <a:noFill/>
            <a:ln w="12700">
              <a:solidFill>
                <a:schemeClr val="bg1">
                  <a:lumMod val="95000"/>
                </a:schemeClr>
              </a:solidFill>
              <a:prstDash val="solid"/>
              <a:round/>
              <a:headEnd/>
              <a:tailEnd/>
            </a:ln>
          </p:spPr>
          <p:txBody>
            <a:bodyPr wrap="none" rtlCol="0" anchor="ctr"/>
            <a:lstStyle/>
            <a:p>
              <a:pPr algn="ctr"/>
              <a:r>
                <a:rPr lang="en-US" altLang="ko-KR" sz="1600" dirty="0">
                  <a:latin typeface="Arial" panose="020B0604020202020204" pitchFamily="34" charset="0"/>
                  <a:cs typeface="Arial" panose="020B0604020202020204" pitchFamily="34" charset="0"/>
                </a:rPr>
                <a:t>220</a:t>
              </a:r>
              <a:endParaRPr lang="ko-KR" altLang="en-US" sz="1600" dirty="0">
                <a:latin typeface="Arial" panose="020B0604020202020204" pitchFamily="34" charset="0"/>
                <a:cs typeface="Arial" panose="020B0604020202020204" pitchFamily="34" charset="0"/>
              </a:endParaRPr>
            </a:p>
          </p:txBody>
        </p:sp>
        <p:sp>
          <p:nvSpPr>
            <p:cNvPr id="47" name="모서리가 둥근 직사각형 41">
              <a:extLst>
                <a:ext uri="{FF2B5EF4-FFF2-40B4-BE49-F238E27FC236}">
                  <a16:creationId xmlns:a16="http://schemas.microsoft.com/office/drawing/2014/main" id="{379BD29C-DC01-4EFC-9DAE-F4499369FEE5}"/>
                </a:ext>
              </a:extLst>
            </p:cNvPr>
            <p:cNvSpPr/>
            <p:nvPr/>
          </p:nvSpPr>
          <p:spPr>
            <a:xfrm>
              <a:off x="7722964" y="1771078"/>
              <a:ext cx="1718463" cy="323690"/>
            </a:xfrm>
            <a:prstGeom prst="roundRect">
              <a:avLst/>
            </a:prstGeom>
            <a:solidFill>
              <a:schemeClr val="tx2">
                <a:lumMod val="75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600" b="1" dirty="0">
                  <a:solidFill>
                    <a:schemeClr val="bg1"/>
                  </a:solidFill>
                  <a:latin typeface="Arial" panose="020B0604020202020204" pitchFamily="34" charset="0"/>
                  <a:ea typeface="나눔바른고딕" panose="020B0603020101020101" pitchFamily="50" charset="-127"/>
                  <a:cs typeface="Arial" panose="020B0604020202020204" pitchFamily="34" charset="0"/>
                </a:rPr>
                <a:t>category</a:t>
              </a:r>
            </a:p>
          </p:txBody>
        </p:sp>
        <p:sp>
          <p:nvSpPr>
            <p:cNvPr id="48" name="모서리가 둥근 직사각형 41">
              <a:extLst>
                <a:ext uri="{FF2B5EF4-FFF2-40B4-BE49-F238E27FC236}">
                  <a16:creationId xmlns:a16="http://schemas.microsoft.com/office/drawing/2014/main" id="{11206866-DAE5-4C32-9468-00032DD79A46}"/>
                </a:ext>
              </a:extLst>
            </p:cNvPr>
            <p:cNvSpPr/>
            <p:nvPr/>
          </p:nvSpPr>
          <p:spPr>
            <a:xfrm>
              <a:off x="9451156" y="1764321"/>
              <a:ext cx="842995" cy="323690"/>
            </a:xfrm>
            <a:prstGeom prst="roundRect">
              <a:avLst/>
            </a:prstGeom>
            <a:solidFill>
              <a:schemeClr val="tx2">
                <a:lumMod val="75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600" b="1" dirty="0">
                  <a:solidFill>
                    <a:schemeClr val="bg1"/>
                  </a:solidFill>
                  <a:latin typeface="Arial" panose="020B0604020202020204" pitchFamily="34" charset="0"/>
                  <a:ea typeface="나눔바른고딕" panose="020B0603020101020101" pitchFamily="50" charset="-127"/>
                  <a:cs typeface="Arial" panose="020B0604020202020204" pitchFamily="34" charset="0"/>
                </a:rPr>
                <a:t>Count</a:t>
              </a:r>
            </a:p>
          </p:txBody>
        </p:sp>
        <p:sp>
          <p:nvSpPr>
            <p:cNvPr id="49" name="직사각형 48">
              <a:extLst>
                <a:ext uri="{FF2B5EF4-FFF2-40B4-BE49-F238E27FC236}">
                  <a16:creationId xmlns:a16="http://schemas.microsoft.com/office/drawing/2014/main" id="{B9C27968-BE6C-4E7B-B619-6E0E2B16B3FE}"/>
                </a:ext>
              </a:extLst>
            </p:cNvPr>
            <p:cNvSpPr/>
            <p:nvPr/>
          </p:nvSpPr>
          <p:spPr bwMode="auto">
            <a:xfrm>
              <a:off x="6793251" y="2189938"/>
              <a:ext cx="843045" cy="323690"/>
            </a:xfrm>
            <a:prstGeom prst="rect">
              <a:avLst/>
            </a:prstGeom>
            <a:noFill/>
            <a:ln w="12700">
              <a:solidFill>
                <a:schemeClr val="bg1">
                  <a:lumMod val="95000"/>
                </a:schemeClr>
              </a:solidFill>
              <a:prstDash val="solid"/>
              <a:round/>
              <a:headEnd/>
              <a:tailEnd/>
            </a:ln>
          </p:spPr>
          <p:txBody>
            <a:bodyPr wrap="none" rtlCol="0" anchor="ctr"/>
            <a:lstStyle/>
            <a:p>
              <a:pPr algn="ctr"/>
              <a:r>
                <a:rPr lang="en-US" altLang="ko-KR" sz="1600" dirty="0">
                  <a:latin typeface="Arial" panose="020B0604020202020204" pitchFamily="34" charset="0"/>
                  <a:cs typeface="Arial" panose="020B0604020202020204" pitchFamily="34" charset="0"/>
                </a:rPr>
                <a:t>580</a:t>
              </a:r>
              <a:endParaRPr lang="ko-KR" altLang="en-US" sz="1600" dirty="0">
                <a:latin typeface="Arial" panose="020B0604020202020204" pitchFamily="34" charset="0"/>
                <a:cs typeface="Arial" panose="020B0604020202020204" pitchFamily="34" charset="0"/>
              </a:endParaRPr>
            </a:p>
          </p:txBody>
        </p:sp>
        <p:sp>
          <p:nvSpPr>
            <p:cNvPr id="50" name="직사각형 49">
              <a:extLst>
                <a:ext uri="{FF2B5EF4-FFF2-40B4-BE49-F238E27FC236}">
                  <a16:creationId xmlns:a16="http://schemas.microsoft.com/office/drawing/2014/main" id="{D559B3BD-3C84-4A6B-BEAB-496FA9F0119A}"/>
                </a:ext>
              </a:extLst>
            </p:cNvPr>
            <p:cNvSpPr/>
            <p:nvPr/>
          </p:nvSpPr>
          <p:spPr bwMode="auto">
            <a:xfrm>
              <a:off x="6786860" y="2612819"/>
              <a:ext cx="843045" cy="323690"/>
            </a:xfrm>
            <a:prstGeom prst="rect">
              <a:avLst/>
            </a:prstGeom>
            <a:noFill/>
            <a:ln w="12700">
              <a:solidFill>
                <a:schemeClr val="bg1">
                  <a:lumMod val="95000"/>
                </a:schemeClr>
              </a:solidFill>
              <a:prstDash val="solid"/>
              <a:round/>
              <a:headEnd/>
              <a:tailEnd/>
            </a:ln>
          </p:spPr>
          <p:txBody>
            <a:bodyPr wrap="none" rtlCol="0" anchor="ctr"/>
            <a:lstStyle/>
            <a:p>
              <a:pPr algn="ctr"/>
              <a:r>
                <a:rPr lang="en-US" altLang="ko-KR" sz="1600" dirty="0">
                  <a:latin typeface="Arial" panose="020B0604020202020204" pitchFamily="34" charset="0"/>
                  <a:cs typeface="Arial" panose="020B0604020202020204" pitchFamily="34" charset="0"/>
                </a:rPr>
                <a:t>365</a:t>
              </a:r>
              <a:endParaRPr lang="ko-KR" altLang="en-US" sz="1600" dirty="0">
                <a:latin typeface="Arial" panose="020B0604020202020204" pitchFamily="34" charset="0"/>
                <a:cs typeface="Arial" panose="020B0604020202020204" pitchFamily="34" charset="0"/>
              </a:endParaRPr>
            </a:p>
          </p:txBody>
        </p:sp>
        <p:sp>
          <p:nvSpPr>
            <p:cNvPr id="51" name="직사각형 50">
              <a:extLst>
                <a:ext uri="{FF2B5EF4-FFF2-40B4-BE49-F238E27FC236}">
                  <a16:creationId xmlns:a16="http://schemas.microsoft.com/office/drawing/2014/main" id="{70DC1B80-0C89-48C4-813B-2081EE73C77E}"/>
                </a:ext>
              </a:extLst>
            </p:cNvPr>
            <p:cNvSpPr/>
            <p:nvPr/>
          </p:nvSpPr>
          <p:spPr bwMode="auto">
            <a:xfrm>
              <a:off x="6792398" y="3036805"/>
              <a:ext cx="843045" cy="323690"/>
            </a:xfrm>
            <a:prstGeom prst="rect">
              <a:avLst/>
            </a:prstGeom>
            <a:noFill/>
            <a:ln w="12700">
              <a:solidFill>
                <a:schemeClr val="bg1">
                  <a:lumMod val="95000"/>
                </a:schemeClr>
              </a:solidFill>
              <a:prstDash val="solid"/>
              <a:round/>
              <a:headEnd/>
              <a:tailEnd/>
            </a:ln>
          </p:spPr>
          <p:txBody>
            <a:bodyPr wrap="none" rtlCol="0" anchor="ctr"/>
            <a:lstStyle/>
            <a:p>
              <a:pPr algn="ctr"/>
              <a:r>
                <a:rPr lang="en-US" altLang="ko-KR" sz="1600" dirty="0">
                  <a:latin typeface="Arial" panose="020B0604020202020204" pitchFamily="34" charset="0"/>
                  <a:cs typeface="Arial" panose="020B0604020202020204" pitchFamily="34" charset="0"/>
                </a:rPr>
                <a:t>2,248</a:t>
              </a:r>
              <a:endParaRPr lang="ko-KR" altLang="en-US" sz="1600" dirty="0">
                <a:latin typeface="Arial" panose="020B0604020202020204" pitchFamily="34" charset="0"/>
                <a:cs typeface="Arial" panose="020B0604020202020204" pitchFamily="34" charset="0"/>
              </a:endParaRPr>
            </a:p>
          </p:txBody>
        </p:sp>
        <p:sp>
          <p:nvSpPr>
            <p:cNvPr id="52" name="직사각형 51">
              <a:extLst>
                <a:ext uri="{FF2B5EF4-FFF2-40B4-BE49-F238E27FC236}">
                  <a16:creationId xmlns:a16="http://schemas.microsoft.com/office/drawing/2014/main" id="{6C348412-FBCA-43B8-83E8-7D88A6722865}"/>
                </a:ext>
              </a:extLst>
            </p:cNvPr>
            <p:cNvSpPr/>
            <p:nvPr/>
          </p:nvSpPr>
          <p:spPr bwMode="auto">
            <a:xfrm>
              <a:off x="6801771" y="3477320"/>
              <a:ext cx="843045" cy="323690"/>
            </a:xfrm>
            <a:prstGeom prst="rect">
              <a:avLst/>
            </a:prstGeom>
            <a:noFill/>
            <a:ln w="12700">
              <a:solidFill>
                <a:schemeClr val="bg1">
                  <a:lumMod val="95000"/>
                </a:schemeClr>
              </a:solidFill>
              <a:prstDash val="solid"/>
              <a:round/>
              <a:headEnd/>
              <a:tailEnd/>
            </a:ln>
          </p:spPr>
          <p:txBody>
            <a:bodyPr wrap="none" rtlCol="0" anchor="ctr"/>
            <a:lstStyle/>
            <a:p>
              <a:pPr algn="ctr"/>
              <a:r>
                <a:rPr lang="en-US" altLang="ko-KR" sz="1600" dirty="0">
                  <a:latin typeface="Arial" panose="020B0604020202020204" pitchFamily="34" charset="0"/>
                  <a:cs typeface="Arial" panose="020B0604020202020204" pitchFamily="34" charset="0"/>
                </a:rPr>
                <a:t>341</a:t>
              </a:r>
              <a:endParaRPr lang="ko-KR" altLang="en-US" sz="1600" dirty="0">
                <a:latin typeface="Arial" panose="020B0604020202020204" pitchFamily="34" charset="0"/>
                <a:cs typeface="Arial" panose="020B0604020202020204" pitchFamily="34" charset="0"/>
              </a:endParaRPr>
            </a:p>
          </p:txBody>
        </p:sp>
        <p:sp>
          <p:nvSpPr>
            <p:cNvPr id="53" name="직사각형 52">
              <a:extLst>
                <a:ext uri="{FF2B5EF4-FFF2-40B4-BE49-F238E27FC236}">
                  <a16:creationId xmlns:a16="http://schemas.microsoft.com/office/drawing/2014/main" id="{8579A773-93AC-4B39-99E1-0D2D8931DC23}"/>
                </a:ext>
              </a:extLst>
            </p:cNvPr>
            <p:cNvSpPr/>
            <p:nvPr/>
          </p:nvSpPr>
          <p:spPr bwMode="auto">
            <a:xfrm>
              <a:off x="9475937" y="2150513"/>
              <a:ext cx="843045" cy="323690"/>
            </a:xfrm>
            <a:prstGeom prst="rect">
              <a:avLst/>
            </a:prstGeom>
            <a:noFill/>
            <a:ln w="12700">
              <a:solidFill>
                <a:schemeClr val="bg1">
                  <a:lumMod val="95000"/>
                </a:schemeClr>
              </a:solidFill>
              <a:prstDash val="solid"/>
              <a:round/>
              <a:headEnd/>
              <a:tailEnd/>
            </a:ln>
          </p:spPr>
          <p:txBody>
            <a:bodyPr wrap="none" rtlCol="0" anchor="ctr"/>
            <a:lstStyle/>
            <a:p>
              <a:pPr algn="ctr"/>
              <a:r>
                <a:rPr lang="en-US" altLang="ko-KR" sz="1600" dirty="0">
                  <a:latin typeface="Arial" panose="020B0604020202020204" pitchFamily="34" charset="0"/>
                  <a:cs typeface="Arial" panose="020B0604020202020204" pitchFamily="34" charset="0"/>
                </a:rPr>
                <a:t>644</a:t>
              </a:r>
              <a:endParaRPr lang="ko-KR" altLang="en-US" sz="1600" dirty="0">
                <a:latin typeface="Arial" panose="020B0604020202020204" pitchFamily="34" charset="0"/>
                <a:cs typeface="Arial" panose="020B0604020202020204" pitchFamily="34" charset="0"/>
              </a:endParaRPr>
            </a:p>
          </p:txBody>
        </p:sp>
        <p:sp>
          <p:nvSpPr>
            <p:cNvPr id="54" name="직사각형 53">
              <a:extLst>
                <a:ext uri="{FF2B5EF4-FFF2-40B4-BE49-F238E27FC236}">
                  <a16:creationId xmlns:a16="http://schemas.microsoft.com/office/drawing/2014/main" id="{8F4A785B-3E79-4FDA-AF6F-CE0B1B67E036}"/>
                </a:ext>
              </a:extLst>
            </p:cNvPr>
            <p:cNvSpPr/>
            <p:nvPr/>
          </p:nvSpPr>
          <p:spPr bwMode="auto">
            <a:xfrm>
              <a:off x="9469546" y="2573394"/>
              <a:ext cx="843045" cy="323690"/>
            </a:xfrm>
            <a:prstGeom prst="rect">
              <a:avLst/>
            </a:prstGeom>
            <a:noFill/>
            <a:ln w="12700">
              <a:solidFill>
                <a:schemeClr val="bg1">
                  <a:lumMod val="95000"/>
                </a:schemeClr>
              </a:solidFill>
              <a:prstDash val="solid"/>
              <a:round/>
              <a:headEnd/>
              <a:tailEnd/>
            </a:ln>
          </p:spPr>
          <p:txBody>
            <a:bodyPr wrap="none" rtlCol="0" anchor="ctr"/>
            <a:lstStyle/>
            <a:p>
              <a:pPr algn="ctr"/>
              <a:r>
                <a:rPr lang="en-US" altLang="ko-KR" sz="1600" dirty="0">
                  <a:latin typeface="Arial" panose="020B0604020202020204" pitchFamily="34" charset="0"/>
                  <a:cs typeface="Arial" panose="020B0604020202020204" pitchFamily="34" charset="0"/>
                </a:rPr>
                <a:t>534</a:t>
              </a:r>
              <a:endParaRPr lang="ko-KR" altLang="en-US" sz="1600" dirty="0">
                <a:latin typeface="Arial" panose="020B0604020202020204" pitchFamily="34" charset="0"/>
                <a:cs typeface="Arial" panose="020B0604020202020204" pitchFamily="34" charset="0"/>
              </a:endParaRPr>
            </a:p>
          </p:txBody>
        </p:sp>
        <p:sp>
          <p:nvSpPr>
            <p:cNvPr id="55" name="직사각형 54">
              <a:extLst>
                <a:ext uri="{FF2B5EF4-FFF2-40B4-BE49-F238E27FC236}">
                  <a16:creationId xmlns:a16="http://schemas.microsoft.com/office/drawing/2014/main" id="{FF46F4C8-3523-4205-AD41-44F1450A6F8C}"/>
                </a:ext>
              </a:extLst>
            </p:cNvPr>
            <p:cNvSpPr/>
            <p:nvPr/>
          </p:nvSpPr>
          <p:spPr bwMode="auto">
            <a:xfrm>
              <a:off x="9475084" y="2997380"/>
              <a:ext cx="843045" cy="323690"/>
            </a:xfrm>
            <a:prstGeom prst="rect">
              <a:avLst/>
            </a:prstGeom>
            <a:noFill/>
            <a:ln w="12700">
              <a:solidFill>
                <a:schemeClr val="bg1">
                  <a:lumMod val="95000"/>
                </a:schemeClr>
              </a:solidFill>
              <a:prstDash val="solid"/>
              <a:round/>
              <a:headEnd/>
              <a:tailEnd/>
            </a:ln>
          </p:spPr>
          <p:txBody>
            <a:bodyPr wrap="none" rtlCol="0" anchor="ctr"/>
            <a:lstStyle/>
            <a:p>
              <a:pPr algn="ctr"/>
              <a:r>
                <a:rPr lang="en-US" altLang="ko-KR" sz="1600" dirty="0">
                  <a:latin typeface="Arial" panose="020B0604020202020204" pitchFamily="34" charset="0"/>
                  <a:cs typeface="Arial" panose="020B0604020202020204" pitchFamily="34" charset="0"/>
                </a:rPr>
                <a:t>256</a:t>
              </a:r>
              <a:endParaRPr lang="ko-KR" altLang="en-US" sz="1600" dirty="0">
                <a:latin typeface="Arial" panose="020B0604020202020204" pitchFamily="34" charset="0"/>
                <a:cs typeface="Arial" panose="020B0604020202020204" pitchFamily="34" charset="0"/>
              </a:endParaRPr>
            </a:p>
          </p:txBody>
        </p:sp>
        <p:sp>
          <p:nvSpPr>
            <p:cNvPr id="56" name="직사각형 55">
              <a:extLst>
                <a:ext uri="{FF2B5EF4-FFF2-40B4-BE49-F238E27FC236}">
                  <a16:creationId xmlns:a16="http://schemas.microsoft.com/office/drawing/2014/main" id="{E6561A57-6692-4C57-A1B6-D1BD761D5167}"/>
                </a:ext>
              </a:extLst>
            </p:cNvPr>
            <p:cNvSpPr/>
            <p:nvPr/>
          </p:nvSpPr>
          <p:spPr bwMode="auto">
            <a:xfrm>
              <a:off x="9484457" y="3437895"/>
              <a:ext cx="843045" cy="323690"/>
            </a:xfrm>
            <a:prstGeom prst="rect">
              <a:avLst/>
            </a:prstGeom>
            <a:noFill/>
            <a:ln w="12700">
              <a:solidFill>
                <a:schemeClr val="bg1">
                  <a:lumMod val="95000"/>
                </a:schemeClr>
              </a:solidFill>
              <a:prstDash val="solid"/>
              <a:round/>
              <a:headEnd/>
              <a:tailEnd/>
            </a:ln>
          </p:spPr>
          <p:txBody>
            <a:bodyPr wrap="none" rtlCol="0" anchor="ctr"/>
            <a:lstStyle/>
            <a:p>
              <a:pPr algn="ctr"/>
              <a:r>
                <a:rPr lang="en-US" altLang="ko-KR" sz="1600" dirty="0">
                  <a:latin typeface="Arial" panose="020B0604020202020204" pitchFamily="34" charset="0"/>
                  <a:cs typeface="Arial" panose="020B0604020202020204" pitchFamily="34" charset="0"/>
                </a:rPr>
                <a:t>813</a:t>
              </a:r>
              <a:endParaRPr lang="ko-KR" altLang="en-US" sz="1600" dirty="0">
                <a:latin typeface="Arial" panose="020B0604020202020204" pitchFamily="34" charset="0"/>
                <a:cs typeface="Arial" panose="020B0604020202020204" pitchFamily="34" charset="0"/>
              </a:endParaRPr>
            </a:p>
          </p:txBody>
        </p:sp>
      </p:grpSp>
      <p:sp>
        <p:nvSpPr>
          <p:cNvPr id="57" name="TextBox 56">
            <a:extLst>
              <a:ext uri="{FF2B5EF4-FFF2-40B4-BE49-F238E27FC236}">
                <a16:creationId xmlns:a16="http://schemas.microsoft.com/office/drawing/2014/main" id="{13FF7D4D-B595-44FE-9F3D-112C3884C952}"/>
              </a:ext>
            </a:extLst>
          </p:cNvPr>
          <p:cNvSpPr txBox="1"/>
          <p:nvPr/>
        </p:nvSpPr>
        <p:spPr>
          <a:xfrm>
            <a:off x="6751583" y="7284052"/>
            <a:ext cx="3923709" cy="276999"/>
          </a:xfrm>
          <a:prstGeom prst="rect">
            <a:avLst/>
          </a:prstGeom>
          <a:noFill/>
        </p:spPr>
        <p:txBody>
          <a:bodyPr wrap="square" rtlCol="0">
            <a:spAutoFit/>
          </a:bodyPr>
          <a:lstStyle/>
          <a:p>
            <a:r>
              <a:rPr lang="en-US" altLang="ko-KR" sz="1200" b="0" i="0" dirty="0">
                <a:solidFill>
                  <a:srgbClr val="000000"/>
                </a:solidFill>
                <a:effectLst/>
                <a:latin typeface="Arial" panose="020B0604020202020204" pitchFamily="34" charset="0"/>
                <a:cs typeface="Arial" panose="020B0604020202020204" pitchFamily="34" charset="0"/>
              </a:rPr>
              <a:t>(Understanding and Utilization of KS, KATS, Kim, 2002)</a:t>
            </a:r>
            <a:endParaRPr lang="ko-KR" altLang="en-US"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760479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a:extLst>
              <a:ext uri="{FF2B5EF4-FFF2-40B4-BE49-F238E27FC236}">
                <a16:creationId xmlns:a16="http://schemas.microsoft.com/office/drawing/2014/main" id="{CB3CCC4D-447F-418A-8BDF-672E2EBE252F}"/>
              </a:ext>
            </a:extLst>
          </p:cNvPr>
          <p:cNvSpPr>
            <a:spLocks noGrp="1"/>
          </p:cNvSpPr>
          <p:nvPr>
            <p:ph idx="10"/>
          </p:nvPr>
        </p:nvSpPr>
        <p:spPr>
          <a:xfrm>
            <a:off x="630176" y="432259"/>
            <a:ext cx="9529893" cy="365130"/>
          </a:xfrm>
        </p:spPr>
        <p:txBody>
          <a:bodyPr/>
          <a:lstStyle/>
          <a:p>
            <a:r>
              <a:rPr lang="en-US" altLang="ko-KR" dirty="0"/>
              <a:t>Korea Standards</a:t>
            </a:r>
            <a:endParaRPr lang="ko-KR" altLang="en-US" dirty="0"/>
          </a:p>
        </p:txBody>
      </p:sp>
      <p:sp>
        <p:nvSpPr>
          <p:cNvPr id="5" name="Rectangle 2">
            <a:extLst>
              <a:ext uri="{FF2B5EF4-FFF2-40B4-BE49-F238E27FC236}">
                <a16:creationId xmlns:a16="http://schemas.microsoft.com/office/drawing/2014/main" id="{DB251753-21DB-42EE-AD7C-F00D2832A620}"/>
              </a:ext>
            </a:extLst>
          </p:cNvPr>
          <p:cNvSpPr>
            <a:spLocks noChangeArrowheads="1"/>
          </p:cNvSpPr>
          <p:nvPr/>
        </p:nvSpPr>
        <p:spPr bwMode="auto">
          <a:xfrm>
            <a:off x="0" y="104523"/>
            <a:ext cx="65" cy="24815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4283" rIns="0" bIns="-14283"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ko-KR" altLang="ko-KR" sz="1800" b="0" i="0" u="none" strike="noStrike" cap="none" normalizeH="0" baseline="0" dirty="0">
              <a:ln>
                <a:noFill/>
              </a:ln>
              <a:solidFill>
                <a:schemeClr val="tx1"/>
              </a:solidFill>
              <a:effectLst/>
              <a:latin typeface="Arial" panose="020B0604020202020204" pitchFamily="34" charset="0"/>
            </a:endParaRPr>
          </a:p>
        </p:txBody>
      </p:sp>
      <p:sp>
        <p:nvSpPr>
          <p:cNvPr id="7" name="Rectangle 4">
            <a:extLst>
              <a:ext uri="{FF2B5EF4-FFF2-40B4-BE49-F238E27FC236}">
                <a16:creationId xmlns:a16="http://schemas.microsoft.com/office/drawing/2014/main" id="{81448A84-9A43-443E-8F62-175B091DAD29}"/>
              </a:ext>
            </a:extLst>
          </p:cNvPr>
          <p:cNvSpPr>
            <a:spLocks noChangeArrowheads="1"/>
          </p:cNvSpPr>
          <p:nvPr/>
        </p:nvSpPr>
        <p:spPr bwMode="auto">
          <a:xfrm>
            <a:off x="152400" y="256923"/>
            <a:ext cx="65" cy="24815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4283" rIns="0" bIns="-14283"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ko-KR" altLang="ko-KR" sz="1800" b="0" i="0" u="none" strike="noStrike" cap="none" normalizeH="0" baseline="0" dirty="0">
              <a:ln>
                <a:noFill/>
              </a:ln>
              <a:solidFill>
                <a:schemeClr val="tx1"/>
              </a:solidFill>
              <a:effectLst/>
              <a:latin typeface="Arial" panose="020B0604020202020204" pitchFamily="34" charset="0"/>
            </a:endParaRPr>
          </a:p>
        </p:txBody>
      </p:sp>
      <p:sp>
        <p:nvSpPr>
          <p:cNvPr id="8" name="Rectangle 5">
            <a:extLst>
              <a:ext uri="{FF2B5EF4-FFF2-40B4-BE49-F238E27FC236}">
                <a16:creationId xmlns:a16="http://schemas.microsoft.com/office/drawing/2014/main" id="{97122128-A94A-4580-B9CC-F6AE93859A90}"/>
              </a:ext>
            </a:extLst>
          </p:cNvPr>
          <p:cNvSpPr>
            <a:spLocks noChangeArrowheads="1"/>
          </p:cNvSpPr>
          <p:nvPr/>
        </p:nvSpPr>
        <p:spPr bwMode="auto">
          <a:xfrm>
            <a:off x="0" y="104523"/>
            <a:ext cx="65" cy="24815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4283" rIns="0" bIns="-14283"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ko-KR" altLang="ko-KR" sz="1800" b="0" i="0" u="none" strike="noStrike" cap="none" normalizeH="0" baseline="0" dirty="0">
              <a:ln>
                <a:noFill/>
              </a:ln>
              <a:solidFill>
                <a:schemeClr val="tx1"/>
              </a:solidFill>
              <a:effectLst/>
              <a:latin typeface="Arial" panose="020B0604020202020204" pitchFamily="34" charset="0"/>
            </a:endParaRPr>
          </a:p>
        </p:txBody>
      </p:sp>
      <p:sp>
        <p:nvSpPr>
          <p:cNvPr id="9" name="Rectangle 6">
            <a:extLst>
              <a:ext uri="{FF2B5EF4-FFF2-40B4-BE49-F238E27FC236}">
                <a16:creationId xmlns:a16="http://schemas.microsoft.com/office/drawing/2014/main" id="{FC436C65-89A5-4003-AA9A-7FB44764E729}"/>
              </a:ext>
            </a:extLst>
          </p:cNvPr>
          <p:cNvSpPr>
            <a:spLocks noChangeArrowheads="1"/>
          </p:cNvSpPr>
          <p:nvPr/>
        </p:nvSpPr>
        <p:spPr bwMode="auto">
          <a:xfrm>
            <a:off x="0" y="104523"/>
            <a:ext cx="65" cy="24815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4283" rIns="0" bIns="-14283"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ko-KR" altLang="ko-KR" sz="1800" b="0" i="0" u="none" strike="noStrike" cap="none" normalizeH="0" baseline="0" dirty="0">
              <a:ln>
                <a:noFill/>
              </a:ln>
              <a:solidFill>
                <a:schemeClr val="tx1"/>
              </a:solidFill>
              <a:effectLst/>
              <a:latin typeface="Arial" panose="020B0604020202020204" pitchFamily="34" charset="0"/>
            </a:endParaRPr>
          </a:p>
        </p:txBody>
      </p:sp>
      <p:sp>
        <p:nvSpPr>
          <p:cNvPr id="10" name="Rectangle 7">
            <a:extLst>
              <a:ext uri="{FF2B5EF4-FFF2-40B4-BE49-F238E27FC236}">
                <a16:creationId xmlns:a16="http://schemas.microsoft.com/office/drawing/2014/main" id="{CF7E1012-468B-4B54-B6B1-C8A95B8E864C}"/>
              </a:ext>
            </a:extLst>
          </p:cNvPr>
          <p:cNvSpPr>
            <a:spLocks noChangeArrowheads="1"/>
          </p:cNvSpPr>
          <p:nvPr/>
        </p:nvSpPr>
        <p:spPr bwMode="auto">
          <a:xfrm>
            <a:off x="0" y="104523"/>
            <a:ext cx="65" cy="24815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4283" rIns="0" bIns="-14283"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ko-KR" altLang="ko-KR" sz="1800" b="0" i="0" u="none" strike="noStrike" cap="none" normalizeH="0" baseline="0" dirty="0">
              <a:ln>
                <a:noFill/>
              </a:ln>
              <a:solidFill>
                <a:schemeClr val="tx1"/>
              </a:solidFill>
              <a:effectLst/>
              <a:latin typeface="Arial" panose="020B0604020202020204" pitchFamily="34" charset="0"/>
            </a:endParaRPr>
          </a:p>
        </p:txBody>
      </p:sp>
      <p:sp>
        <p:nvSpPr>
          <p:cNvPr id="11" name="Rectangle 8">
            <a:extLst>
              <a:ext uri="{FF2B5EF4-FFF2-40B4-BE49-F238E27FC236}">
                <a16:creationId xmlns:a16="http://schemas.microsoft.com/office/drawing/2014/main" id="{82872AB5-199D-4107-8360-A507F928A85D}"/>
              </a:ext>
            </a:extLst>
          </p:cNvPr>
          <p:cNvSpPr>
            <a:spLocks noChangeArrowheads="1"/>
          </p:cNvSpPr>
          <p:nvPr/>
        </p:nvSpPr>
        <p:spPr bwMode="auto">
          <a:xfrm>
            <a:off x="0" y="104523"/>
            <a:ext cx="65" cy="24815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4283" rIns="0" bIns="-14283"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ko-KR" altLang="ko-KR" sz="1800" b="0" i="0" u="none" strike="noStrike" cap="none" normalizeH="0" baseline="0" dirty="0">
              <a:ln>
                <a:noFill/>
              </a:ln>
              <a:solidFill>
                <a:schemeClr val="tx1"/>
              </a:solidFill>
              <a:effectLst/>
              <a:latin typeface="Arial" panose="020B0604020202020204" pitchFamily="34" charset="0"/>
            </a:endParaRPr>
          </a:p>
        </p:txBody>
      </p:sp>
      <p:sp>
        <p:nvSpPr>
          <p:cNvPr id="4" name="내용 개체 틀 3">
            <a:extLst>
              <a:ext uri="{FF2B5EF4-FFF2-40B4-BE49-F238E27FC236}">
                <a16:creationId xmlns:a16="http://schemas.microsoft.com/office/drawing/2014/main" id="{F65DFFDD-591D-43B7-95E4-9118F3E9EA0F}"/>
              </a:ext>
            </a:extLst>
          </p:cNvPr>
          <p:cNvSpPr>
            <a:spLocks noGrp="1"/>
          </p:cNvSpPr>
          <p:nvPr>
            <p:ph idx="1"/>
          </p:nvPr>
        </p:nvSpPr>
        <p:spPr>
          <a:xfrm>
            <a:off x="31015" y="974200"/>
            <a:ext cx="10662319" cy="6277905"/>
          </a:xfrm>
        </p:spPr>
        <p:txBody>
          <a:bodyPr/>
          <a:lstStyle/>
          <a:p>
            <a:r>
              <a:rPr lang="en-US" altLang="ko-KR" dirty="0"/>
              <a:t>Construction field in KS</a:t>
            </a:r>
          </a:p>
          <a:p>
            <a:pPr lvl="1"/>
            <a:r>
              <a:rPr lang="en-US" altLang="ko-KR" dirty="0"/>
              <a:t>Classification in detail </a:t>
            </a:r>
            <a:endParaRPr lang="ko-KR" altLang="en-US" dirty="0"/>
          </a:p>
        </p:txBody>
      </p:sp>
      <p:sp>
        <p:nvSpPr>
          <p:cNvPr id="17" name="직사각형 16">
            <a:extLst>
              <a:ext uri="{FF2B5EF4-FFF2-40B4-BE49-F238E27FC236}">
                <a16:creationId xmlns:a16="http://schemas.microsoft.com/office/drawing/2014/main" id="{0ACF9F02-3D13-41D6-9B96-22FAD1FFF19B}"/>
              </a:ext>
            </a:extLst>
          </p:cNvPr>
          <p:cNvSpPr/>
          <p:nvPr/>
        </p:nvSpPr>
        <p:spPr bwMode="auto">
          <a:xfrm>
            <a:off x="459863" y="6627904"/>
            <a:ext cx="2016224" cy="501099"/>
          </a:xfrm>
          <a:prstGeom prst="rect">
            <a:avLst/>
          </a:prstGeom>
          <a:noFill/>
          <a:ln w="9525">
            <a:solidFill>
              <a:srgbClr val="8EB4E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dirty="0">
              <a:latin typeface="Arial" panose="020B0604020202020204" pitchFamily="34" charset="0"/>
              <a:ea typeface="나눔바른고딕" panose="020B0603020101020101" pitchFamily="50" charset="-127"/>
              <a:cs typeface="Arial" panose="020B0604020202020204" pitchFamily="34" charset="0"/>
            </a:endParaRPr>
          </a:p>
        </p:txBody>
      </p:sp>
      <p:sp>
        <p:nvSpPr>
          <p:cNvPr id="18" name="양쪽 모서리가 둥근 사각형 68">
            <a:extLst>
              <a:ext uri="{FF2B5EF4-FFF2-40B4-BE49-F238E27FC236}">
                <a16:creationId xmlns:a16="http://schemas.microsoft.com/office/drawing/2014/main" id="{6F1CB357-7EC3-4663-9393-07C54DB36068}"/>
              </a:ext>
            </a:extLst>
          </p:cNvPr>
          <p:cNvSpPr/>
          <p:nvPr/>
        </p:nvSpPr>
        <p:spPr bwMode="auto">
          <a:xfrm>
            <a:off x="450155" y="6188044"/>
            <a:ext cx="2033359" cy="407988"/>
          </a:xfrm>
          <a:prstGeom prst="round2SameRect">
            <a:avLst>
              <a:gd name="adj1" fmla="val 24439"/>
              <a:gd name="adj2" fmla="val 0"/>
            </a:avLst>
          </a:prstGeom>
          <a:solidFill>
            <a:srgbClr val="2860A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dirty="0">
              <a:latin typeface="Arial" panose="020B0604020202020204" pitchFamily="34" charset="0"/>
              <a:ea typeface="나눔바른고딕" panose="020B0603020101020101" pitchFamily="50" charset="-127"/>
              <a:cs typeface="Arial" panose="020B0604020202020204" pitchFamily="34" charset="0"/>
            </a:endParaRPr>
          </a:p>
        </p:txBody>
      </p:sp>
      <p:sp>
        <p:nvSpPr>
          <p:cNvPr id="37" name="직사각형 36">
            <a:extLst>
              <a:ext uri="{FF2B5EF4-FFF2-40B4-BE49-F238E27FC236}">
                <a16:creationId xmlns:a16="http://schemas.microsoft.com/office/drawing/2014/main" id="{F88FA1AA-C9A5-45AA-BFA2-8BFAC2DC8778}"/>
              </a:ext>
            </a:extLst>
          </p:cNvPr>
          <p:cNvSpPr/>
          <p:nvPr/>
        </p:nvSpPr>
        <p:spPr bwMode="auto">
          <a:xfrm>
            <a:off x="342144" y="6660951"/>
            <a:ext cx="1923880" cy="461665"/>
          </a:xfrm>
          <a:prstGeom prst="rect">
            <a:avLst/>
          </a:prstGeom>
          <a:noFill/>
        </p:spPr>
        <p:txBody>
          <a:bodyPr wrap="square">
            <a:spAutoFit/>
          </a:bodyPr>
          <a:lstStyle/>
          <a:p>
            <a:pPr algn="ctr">
              <a:defRPr/>
            </a:pPr>
            <a:r>
              <a:rPr lang="en-US" altLang="ko-KR" sz="1200" dirty="0">
                <a:ln>
                  <a:solidFill>
                    <a:schemeClr val="accent1">
                      <a:alpha val="0"/>
                    </a:schemeClr>
                  </a:solidFill>
                </a:ln>
                <a:gradFill>
                  <a:gsLst>
                    <a:gs pos="100000">
                      <a:schemeClr val="tx1">
                        <a:lumMod val="95000"/>
                        <a:lumOff val="5000"/>
                      </a:schemeClr>
                    </a:gs>
                    <a:gs pos="1250">
                      <a:schemeClr val="tx1">
                        <a:lumMod val="95000"/>
                        <a:lumOff val="5000"/>
                      </a:schemeClr>
                    </a:gs>
                  </a:gsLst>
                  <a:lin ang="0" scaled="0"/>
                </a:gradFill>
                <a:latin typeface="Arial" panose="020B0604020202020204" pitchFamily="34" charset="0"/>
                <a:ea typeface="나눔바른고딕" panose="020B0603020101020101" pitchFamily="50" charset="-127"/>
                <a:cs typeface="Arial" panose="020B0604020202020204" pitchFamily="34" charset="0"/>
              </a:rPr>
              <a:t>Test/Inspection/</a:t>
            </a:r>
          </a:p>
          <a:p>
            <a:pPr algn="ctr">
              <a:defRPr/>
            </a:pPr>
            <a:r>
              <a:rPr lang="en-US" altLang="ko-KR" sz="1200" dirty="0">
                <a:ln>
                  <a:solidFill>
                    <a:schemeClr val="accent1">
                      <a:alpha val="0"/>
                    </a:schemeClr>
                  </a:solidFill>
                </a:ln>
                <a:gradFill>
                  <a:gsLst>
                    <a:gs pos="100000">
                      <a:schemeClr val="tx1">
                        <a:lumMod val="95000"/>
                        <a:lumOff val="5000"/>
                      </a:schemeClr>
                    </a:gs>
                    <a:gs pos="1250">
                      <a:schemeClr val="tx1">
                        <a:lumMod val="95000"/>
                        <a:lumOff val="5000"/>
                      </a:schemeClr>
                    </a:gs>
                  </a:gsLst>
                  <a:lin ang="0" scaled="0"/>
                </a:gradFill>
                <a:latin typeface="Arial" panose="020B0604020202020204" pitchFamily="34" charset="0"/>
                <a:ea typeface="나눔바른고딕" panose="020B0603020101020101" pitchFamily="50" charset="-127"/>
                <a:cs typeface="Arial" panose="020B0604020202020204" pitchFamily="34" charset="0"/>
              </a:rPr>
              <a:t>Measurement 591</a:t>
            </a:r>
            <a:endParaRPr lang="ko-KR" altLang="en-US" sz="1200" dirty="0">
              <a:ln>
                <a:solidFill>
                  <a:schemeClr val="accent1">
                    <a:alpha val="0"/>
                  </a:schemeClr>
                </a:solidFill>
              </a:ln>
              <a:gradFill>
                <a:gsLst>
                  <a:gs pos="100000">
                    <a:schemeClr val="tx1">
                      <a:lumMod val="95000"/>
                      <a:lumOff val="5000"/>
                    </a:schemeClr>
                  </a:gs>
                  <a:gs pos="1250">
                    <a:schemeClr val="tx1">
                      <a:lumMod val="95000"/>
                      <a:lumOff val="5000"/>
                    </a:schemeClr>
                  </a:gs>
                </a:gsLst>
                <a:lin ang="0" scaled="0"/>
              </a:gradFill>
              <a:latin typeface="Arial" panose="020B0604020202020204" pitchFamily="34" charset="0"/>
              <a:ea typeface="나눔바른고딕" panose="020B0603020101020101" pitchFamily="50" charset="-127"/>
              <a:cs typeface="Arial" panose="020B0604020202020204" pitchFamily="34" charset="0"/>
            </a:endParaRPr>
          </a:p>
        </p:txBody>
      </p:sp>
      <p:sp>
        <p:nvSpPr>
          <p:cNvPr id="38" name="직사각형 37">
            <a:extLst>
              <a:ext uri="{FF2B5EF4-FFF2-40B4-BE49-F238E27FC236}">
                <a16:creationId xmlns:a16="http://schemas.microsoft.com/office/drawing/2014/main" id="{95A3AB26-FD6B-4A99-84C2-A873B55A4040}"/>
              </a:ext>
            </a:extLst>
          </p:cNvPr>
          <p:cNvSpPr/>
          <p:nvPr/>
        </p:nvSpPr>
        <p:spPr bwMode="auto">
          <a:xfrm>
            <a:off x="414152" y="6239936"/>
            <a:ext cx="2131997" cy="276999"/>
          </a:xfrm>
          <a:prstGeom prst="rect">
            <a:avLst/>
          </a:prstGeom>
          <a:noFill/>
        </p:spPr>
        <p:txBody>
          <a:bodyPr wrap="square">
            <a:spAutoFit/>
          </a:bodyPr>
          <a:lstStyle/>
          <a:p>
            <a:pPr algn="ctr">
              <a:defRPr/>
            </a:pPr>
            <a:r>
              <a:rPr lang="en-US" altLang="ko-KR" sz="1200" b="1" dirty="0">
                <a:gradFill>
                  <a:gsLst>
                    <a:gs pos="80417">
                      <a:schemeClr val="bg1"/>
                    </a:gs>
                    <a:gs pos="66250">
                      <a:schemeClr val="bg1"/>
                    </a:gs>
                  </a:gsLst>
                  <a:lin ang="5400000" scaled="1"/>
                </a:gradFill>
                <a:latin typeface="Arial" panose="020B0604020202020204" pitchFamily="34" charset="0"/>
                <a:ea typeface="나눔바른고딕" panose="020B0603020101020101" pitchFamily="50" charset="-127"/>
                <a:cs typeface="Arial" panose="020B0604020202020204" pitchFamily="34" charset="0"/>
              </a:rPr>
              <a:t>Method standard 591 type</a:t>
            </a:r>
            <a:endParaRPr lang="ko-KR" altLang="en-US" sz="1200" b="1" dirty="0">
              <a:gradFill>
                <a:gsLst>
                  <a:gs pos="80417">
                    <a:schemeClr val="bg1"/>
                  </a:gs>
                  <a:gs pos="66250">
                    <a:schemeClr val="bg1"/>
                  </a:gs>
                </a:gsLst>
                <a:lin ang="5400000" scaled="1"/>
              </a:gradFill>
              <a:latin typeface="Arial" panose="020B0604020202020204" pitchFamily="34" charset="0"/>
              <a:ea typeface="나눔바른고딕" panose="020B0603020101020101" pitchFamily="50" charset="-127"/>
              <a:cs typeface="Arial" panose="020B0604020202020204" pitchFamily="34" charset="0"/>
            </a:endParaRPr>
          </a:p>
        </p:txBody>
      </p:sp>
      <p:sp>
        <p:nvSpPr>
          <p:cNvPr id="39" name="직사각형 38">
            <a:extLst>
              <a:ext uri="{FF2B5EF4-FFF2-40B4-BE49-F238E27FC236}">
                <a16:creationId xmlns:a16="http://schemas.microsoft.com/office/drawing/2014/main" id="{C6DE95E1-098C-4187-98F7-D74DC4C70E71}"/>
              </a:ext>
            </a:extLst>
          </p:cNvPr>
          <p:cNvSpPr/>
          <p:nvPr/>
        </p:nvSpPr>
        <p:spPr bwMode="auto">
          <a:xfrm>
            <a:off x="2591697" y="6627904"/>
            <a:ext cx="2014194" cy="501099"/>
          </a:xfrm>
          <a:prstGeom prst="rect">
            <a:avLst/>
          </a:prstGeom>
          <a:noFill/>
          <a:ln w="9525">
            <a:solidFill>
              <a:srgbClr val="8EB4E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dirty="0">
              <a:latin typeface="Arial" panose="020B0604020202020204" pitchFamily="34" charset="0"/>
              <a:ea typeface="나눔바른고딕" panose="020B0603020101020101" pitchFamily="50" charset="-127"/>
              <a:cs typeface="Arial" panose="020B0604020202020204" pitchFamily="34" charset="0"/>
            </a:endParaRPr>
          </a:p>
        </p:txBody>
      </p:sp>
      <p:sp>
        <p:nvSpPr>
          <p:cNvPr id="40" name="양쪽 모서리가 둥근 사각형 68">
            <a:extLst>
              <a:ext uri="{FF2B5EF4-FFF2-40B4-BE49-F238E27FC236}">
                <a16:creationId xmlns:a16="http://schemas.microsoft.com/office/drawing/2014/main" id="{FE948D4D-F409-41FE-A865-B7AEBD2F60F2}"/>
              </a:ext>
            </a:extLst>
          </p:cNvPr>
          <p:cNvSpPr/>
          <p:nvPr/>
        </p:nvSpPr>
        <p:spPr bwMode="auto">
          <a:xfrm>
            <a:off x="2599460" y="6188044"/>
            <a:ext cx="2023901" cy="407988"/>
          </a:xfrm>
          <a:prstGeom prst="round2SameRect">
            <a:avLst>
              <a:gd name="adj1" fmla="val 24439"/>
              <a:gd name="adj2" fmla="val 0"/>
            </a:avLst>
          </a:prstGeom>
          <a:solidFill>
            <a:srgbClr val="2860A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dirty="0">
              <a:latin typeface="Arial" panose="020B0604020202020204" pitchFamily="34" charset="0"/>
              <a:ea typeface="나눔바른고딕" panose="020B0603020101020101" pitchFamily="50" charset="-127"/>
              <a:cs typeface="Arial" panose="020B0604020202020204" pitchFamily="34" charset="0"/>
            </a:endParaRPr>
          </a:p>
        </p:txBody>
      </p:sp>
      <p:sp>
        <p:nvSpPr>
          <p:cNvPr id="41" name="직사각형 40">
            <a:extLst>
              <a:ext uri="{FF2B5EF4-FFF2-40B4-BE49-F238E27FC236}">
                <a16:creationId xmlns:a16="http://schemas.microsoft.com/office/drawing/2014/main" id="{E72A21FF-798E-4342-AEC6-F0CD04687864}"/>
              </a:ext>
            </a:extLst>
          </p:cNvPr>
          <p:cNvSpPr/>
          <p:nvPr/>
        </p:nvSpPr>
        <p:spPr bwMode="auto">
          <a:xfrm>
            <a:off x="2591697" y="6658759"/>
            <a:ext cx="2031664" cy="461665"/>
          </a:xfrm>
          <a:prstGeom prst="rect">
            <a:avLst/>
          </a:prstGeom>
          <a:noFill/>
        </p:spPr>
        <p:txBody>
          <a:bodyPr wrap="square">
            <a:spAutoFit/>
          </a:bodyPr>
          <a:lstStyle/>
          <a:p>
            <a:pPr algn="ctr">
              <a:defRPr/>
            </a:pPr>
            <a:r>
              <a:rPr lang="en-US" altLang="ko-KR" sz="1200" dirty="0">
                <a:ln>
                  <a:solidFill>
                    <a:schemeClr val="accent1">
                      <a:alpha val="0"/>
                    </a:schemeClr>
                  </a:solidFill>
                </a:ln>
                <a:gradFill>
                  <a:gsLst>
                    <a:gs pos="100000">
                      <a:schemeClr val="tx1">
                        <a:lumMod val="95000"/>
                        <a:lumOff val="5000"/>
                      </a:schemeClr>
                    </a:gs>
                    <a:gs pos="1250">
                      <a:schemeClr val="tx1">
                        <a:lumMod val="95000"/>
                        <a:lumOff val="5000"/>
                      </a:schemeClr>
                    </a:gs>
                  </a:gsLst>
                  <a:lin ang="0" scaled="0"/>
                </a:gradFill>
                <a:latin typeface="Arial" panose="020B0604020202020204" pitchFamily="34" charset="0"/>
                <a:ea typeface="나눔바른고딕" panose="020B0603020101020101" pitchFamily="50" charset="-127"/>
                <a:cs typeface="Arial" panose="020B0604020202020204" pitchFamily="34" charset="0"/>
              </a:rPr>
              <a:t>General/Structure/</a:t>
            </a:r>
          </a:p>
          <a:p>
            <a:pPr algn="ctr">
              <a:defRPr/>
            </a:pPr>
            <a:r>
              <a:rPr lang="en-US" altLang="ko-KR" sz="1200" dirty="0">
                <a:ln>
                  <a:solidFill>
                    <a:schemeClr val="accent1">
                      <a:alpha val="0"/>
                    </a:schemeClr>
                  </a:solidFill>
                </a:ln>
                <a:gradFill>
                  <a:gsLst>
                    <a:gs pos="100000">
                      <a:schemeClr val="tx1">
                        <a:lumMod val="95000"/>
                        <a:lumOff val="5000"/>
                      </a:schemeClr>
                    </a:gs>
                    <a:gs pos="1250">
                      <a:schemeClr val="tx1">
                        <a:lumMod val="95000"/>
                        <a:lumOff val="5000"/>
                      </a:schemeClr>
                    </a:gs>
                  </a:gsLst>
                  <a:lin ang="0" scaled="0"/>
                </a:gradFill>
                <a:latin typeface="Arial" panose="020B0604020202020204" pitchFamily="34" charset="0"/>
                <a:ea typeface="나눔바른고딕" panose="020B0603020101020101" pitchFamily="50" charset="-127"/>
                <a:cs typeface="Arial" panose="020B0604020202020204" pitchFamily="34" charset="0"/>
              </a:rPr>
              <a:t>Design 107</a:t>
            </a:r>
            <a:endParaRPr lang="ko-KR" altLang="en-US" sz="1200" dirty="0">
              <a:ln>
                <a:solidFill>
                  <a:schemeClr val="accent1">
                    <a:alpha val="0"/>
                  </a:schemeClr>
                </a:solidFill>
              </a:ln>
              <a:gradFill>
                <a:gsLst>
                  <a:gs pos="100000">
                    <a:schemeClr val="tx1">
                      <a:lumMod val="95000"/>
                      <a:lumOff val="5000"/>
                    </a:schemeClr>
                  </a:gs>
                  <a:gs pos="1250">
                    <a:schemeClr val="tx1">
                      <a:lumMod val="95000"/>
                      <a:lumOff val="5000"/>
                    </a:schemeClr>
                  </a:gs>
                </a:gsLst>
                <a:lin ang="0" scaled="0"/>
              </a:gradFill>
              <a:latin typeface="Arial" panose="020B0604020202020204" pitchFamily="34" charset="0"/>
              <a:ea typeface="나눔바른고딕" panose="020B0603020101020101" pitchFamily="50" charset="-127"/>
              <a:cs typeface="Arial" panose="020B0604020202020204" pitchFamily="34" charset="0"/>
            </a:endParaRPr>
          </a:p>
        </p:txBody>
      </p:sp>
      <p:sp>
        <p:nvSpPr>
          <p:cNvPr id="42" name="직사각형 41">
            <a:extLst>
              <a:ext uri="{FF2B5EF4-FFF2-40B4-BE49-F238E27FC236}">
                <a16:creationId xmlns:a16="http://schemas.microsoft.com/office/drawing/2014/main" id="{1FAD7899-997A-492E-8AFE-F0F4AED87934}"/>
              </a:ext>
            </a:extLst>
          </p:cNvPr>
          <p:cNvSpPr/>
          <p:nvPr/>
        </p:nvSpPr>
        <p:spPr bwMode="auto">
          <a:xfrm>
            <a:off x="2538388" y="6239936"/>
            <a:ext cx="2124236" cy="276999"/>
          </a:xfrm>
          <a:prstGeom prst="rect">
            <a:avLst/>
          </a:prstGeom>
          <a:noFill/>
        </p:spPr>
        <p:txBody>
          <a:bodyPr wrap="square">
            <a:spAutoFit/>
          </a:bodyPr>
          <a:lstStyle/>
          <a:p>
            <a:pPr algn="ctr">
              <a:defRPr/>
            </a:pPr>
            <a:r>
              <a:rPr lang="en-US" altLang="ko-KR" sz="1200" b="1" dirty="0">
                <a:gradFill>
                  <a:gsLst>
                    <a:gs pos="80417">
                      <a:schemeClr val="bg1"/>
                    </a:gs>
                    <a:gs pos="66250">
                      <a:schemeClr val="bg1"/>
                    </a:gs>
                  </a:gsLst>
                  <a:lin ang="5400000" scaled="1"/>
                </a:gradFill>
                <a:latin typeface="Arial" panose="020B0604020202020204" pitchFamily="34" charset="0"/>
                <a:ea typeface="나눔바른고딕" panose="020B0603020101020101" pitchFamily="50" charset="-127"/>
                <a:cs typeface="Arial" panose="020B0604020202020204" pitchFamily="34" charset="0"/>
              </a:rPr>
              <a:t>Delivery standard 107 type</a:t>
            </a:r>
            <a:endParaRPr lang="ko-KR" altLang="en-US" sz="1200" b="1" dirty="0">
              <a:gradFill>
                <a:gsLst>
                  <a:gs pos="80417">
                    <a:schemeClr val="bg1"/>
                  </a:gs>
                  <a:gs pos="66250">
                    <a:schemeClr val="bg1"/>
                  </a:gs>
                </a:gsLst>
                <a:lin ang="5400000" scaled="1"/>
              </a:gradFill>
              <a:latin typeface="Arial" panose="020B0604020202020204" pitchFamily="34" charset="0"/>
              <a:ea typeface="나눔바른고딕" panose="020B0603020101020101" pitchFamily="50" charset="-127"/>
              <a:cs typeface="Arial" panose="020B0604020202020204" pitchFamily="34" charset="0"/>
            </a:endParaRPr>
          </a:p>
        </p:txBody>
      </p:sp>
      <p:sp>
        <p:nvSpPr>
          <p:cNvPr id="44" name="직사각형 43">
            <a:extLst>
              <a:ext uri="{FF2B5EF4-FFF2-40B4-BE49-F238E27FC236}">
                <a16:creationId xmlns:a16="http://schemas.microsoft.com/office/drawing/2014/main" id="{AE099FDD-91AF-4F2C-84F0-68069E368F25}"/>
              </a:ext>
            </a:extLst>
          </p:cNvPr>
          <p:cNvSpPr/>
          <p:nvPr/>
        </p:nvSpPr>
        <p:spPr bwMode="auto">
          <a:xfrm>
            <a:off x="370719" y="5793469"/>
            <a:ext cx="4381047" cy="1458636"/>
          </a:xfrm>
          <a:prstGeom prst="rect">
            <a:avLst/>
          </a:prstGeom>
          <a:noFill/>
          <a:ln w="19050">
            <a:solidFill>
              <a:schemeClr val="tx2">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dirty="0">
              <a:latin typeface="Arial" panose="020B0604020202020204" pitchFamily="34" charset="0"/>
              <a:ea typeface="나눔바른고딕" panose="020B0603020101020101" pitchFamily="50" charset="-127"/>
              <a:cs typeface="Arial" panose="020B0604020202020204" pitchFamily="34" charset="0"/>
            </a:endParaRPr>
          </a:p>
        </p:txBody>
      </p:sp>
      <p:sp>
        <p:nvSpPr>
          <p:cNvPr id="45" name="모서리가 둥근 직사각형 72">
            <a:extLst>
              <a:ext uri="{FF2B5EF4-FFF2-40B4-BE49-F238E27FC236}">
                <a16:creationId xmlns:a16="http://schemas.microsoft.com/office/drawing/2014/main" id="{8ABFAD06-BE82-4D04-AE60-BE9633FA27AE}"/>
              </a:ext>
            </a:extLst>
          </p:cNvPr>
          <p:cNvSpPr/>
          <p:nvPr/>
        </p:nvSpPr>
        <p:spPr bwMode="auto">
          <a:xfrm>
            <a:off x="452873" y="5577649"/>
            <a:ext cx="2871769" cy="407888"/>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dirty="0">
              <a:latin typeface="Arial" panose="020B0604020202020204" pitchFamily="34" charset="0"/>
              <a:ea typeface="나눔바른고딕" panose="020B0603020101020101" pitchFamily="50" charset="-127"/>
              <a:cs typeface="Arial" panose="020B0604020202020204" pitchFamily="34" charset="0"/>
            </a:endParaRPr>
          </a:p>
        </p:txBody>
      </p:sp>
      <p:sp>
        <p:nvSpPr>
          <p:cNvPr id="46" name="직사각형 45">
            <a:extLst>
              <a:ext uri="{FF2B5EF4-FFF2-40B4-BE49-F238E27FC236}">
                <a16:creationId xmlns:a16="http://schemas.microsoft.com/office/drawing/2014/main" id="{F28CE03F-C926-450F-8E94-42FB65F4A2F9}"/>
              </a:ext>
            </a:extLst>
          </p:cNvPr>
          <p:cNvSpPr/>
          <p:nvPr/>
        </p:nvSpPr>
        <p:spPr bwMode="auto">
          <a:xfrm>
            <a:off x="461972" y="5644707"/>
            <a:ext cx="2909771" cy="276999"/>
          </a:xfrm>
          <a:prstGeom prst="rect">
            <a:avLst/>
          </a:prstGeom>
        </p:spPr>
        <p:txBody>
          <a:bodyPr wrap="none">
            <a:spAutoFit/>
          </a:bodyPr>
          <a:lstStyle/>
          <a:p>
            <a:pPr>
              <a:defRPr/>
            </a:pPr>
            <a:r>
              <a:rPr lang="en-US" altLang="ko-KR" sz="1200" b="1" kern="0" dirty="0">
                <a:gradFill>
                  <a:gsLst>
                    <a:gs pos="89167">
                      <a:srgbClr val="2860A4"/>
                    </a:gs>
                    <a:gs pos="59000">
                      <a:srgbClr val="2860A4"/>
                    </a:gs>
                  </a:gsLst>
                  <a:lin ang="0" scaled="0"/>
                </a:gradFill>
                <a:latin typeface="Arial" panose="020B0604020202020204" pitchFamily="34" charset="0"/>
                <a:ea typeface="나눔바른고딕" panose="020B0603020101020101" pitchFamily="50" charset="-127"/>
                <a:cs typeface="Arial" panose="020B0604020202020204" pitchFamily="34" charset="0"/>
              </a:rPr>
              <a:t>Delivery method standard : 698 types</a:t>
            </a:r>
            <a:endParaRPr lang="ko-KR" altLang="en-US" sz="1200" b="1" dirty="0">
              <a:latin typeface="Arial" panose="020B0604020202020204" pitchFamily="34" charset="0"/>
              <a:ea typeface="나눔바른고딕" panose="020B0603020101020101" pitchFamily="50" charset="-127"/>
              <a:cs typeface="Arial" panose="020B0604020202020204" pitchFamily="34" charset="0"/>
            </a:endParaRPr>
          </a:p>
        </p:txBody>
      </p:sp>
      <p:sp>
        <p:nvSpPr>
          <p:cNvPr id="47" name="직사각형 46">
            <a:extLst>
              <a:ext uri="{FF2B5EF4-FFF2-40B4-BE49-F238E27FC236}">
                <a16:creationId xmlns:a16="http://schemas.microsoft.com/office/drawing/2014/main" id="{6AF02954-02A2-4A4F-8F3F-800A62DB6DAA}"/>
              </a:ext>
            </a:extLst>
          </p:cNvPr>
          <p:cNvSpPr/>
          <p:nvPr/>
        </p:nvSpPr>
        <p:spPr bwMode="auto">
          <a:xfrm>
            <a:off x="675887" y="4705217"/>
            <a:ext cx="1477393" cy="501099"/>
          </a:xfrm>
          <a:prstGeom prst="rect">
            <a:avLst/>
          </a:prstGeom>
          <a:noFill/>
          <a:ln w="9525">
            <a:solidFill>
              <a:srgbClr val="8EB4E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dirty="0">
              <a:latin typeface="Arial" panose="020B0604020202020204" pitchFamily="34" charset="0"/>
              <a:ea typeface="나눔바른고딕" panose="020B0603020101020101" pitchFamily="50" charset="-127"/>
              <a:cs typeface="Arial" panose="020B0604020202020204" pitchFamily="34" charset="0"/>
            </a:endParaRPr>
          </a:p>
        </p:txBody>
      </p:sp>
      <p:sp>
        <p:nvSpPr>
          <p:cNvPr id="48" name="양쪽 모서리가 둥근 사각형 68">
            <a:extLst>
              <a:ext uri="{FF2B5EF4-FFF2-40B4-BE49-F238E27FC236}">
                <a16:creationId xmlns:a16="http://schemas.microsoft.com/office/drawing/2014/main" id="{794350FA-7C88-4256-ABFE-F3F54A8157B2}"/>
              </a:ext>
            </a:extLst>
          </p:cNvPr>
          <p:cNvSpPr/>
          <p:nvPr/>
        </p:nvSpPr>
        <p:spPr bwMode="auto">
          <a:xfrm>
            <a:off x="666180" y="4265357"/>
            <a:ext cx="1483925" cy="407988"/>
          </a:xfrm>
          <a:prstGeom prst="round2SameRect">
            <a:avLst>
              <a:gd name="adj1" fmla="val 24439"/>
              <a:gd name="adj2" fmla="val 0"/>
            </a:avLst>
          </a:prstGeom>
          <a:solidFill>
            <a:srgbClr val="2860A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dirty="0">
              <a:latin typeface="Arial" panose="020B0604020202020204" pitchFamily="34" charset="0"/>
              <a:ea typeface="나눔바른고딕" panose="020B0603020101020101" pitchFamily="50" charset="-127"/>
              <a:cs typeface="Arial" panose="020B0604020202020204" pitchFamily="34" charset="0"/>
            </a:endParaRPr>
          </a:p>
        </p:txBody>
      </p:sp>
      <p:sp>
        <p:nvSpPr>
          <p:cNvPr id="49" name="직사각형 48">
            <a:extLst>
              <a:ext uri="{FF2B5EF4-FFF2-40B4-BE49-F238E27FC236}">
                <a16:creationId xmlns:a16="http://schemas.microsoft.com/office/drawing/2014/main" id="{354A39BE-518A-4957-A6B5-A8A549BF8512}"/>
              </a:ext>
            </a:extLst>
          </p:cNvPr>
          <p:cNvSpPr/>
          <p:nvPr/>
        </p:nvSpPr>
        <p:spPr bwMode="auto">
          <a:xfrm>
            <a:off x="558168" y="4738264"/>
            <a:ext cx="1620180" cy="461665"/>
          </a:xfrm>
          <a:prstGeom prst="rect">
            <a:avLst/>
          </a:prstGeom>
          <a:noFill/>
        </p:spPr>
        <p:txBody>
          <a:bodyPr wrap="square">
            <a:spAutoFit/>
          </a:bodyPr>
          <a:lstStyle/>
          <a:p>
            <a:pPr algn="ctr">
              <a:defRPr/>
            </a:pPr>
            <a:r>
              <a:rPr lang="en-US" altLang="ko-KR" sz="1200" dirty="0">
                <a:ln>
                  <a:solidFill>
                    <a:schemeClr val="accent1">
                      <a:alpha val="0"/>
                    </a:schemeClr>
                  </a:solidFill>
                </a:ln>
                <a:gradFill>
                  <a:gsLst>
                    <a:gs pos="100000">
                      <a:schemeClr val="tx1">
                        <a:lumMod val="95000"/>
                        <a:lumOff val="5000"/>
                      </a:schemeClr>
                    </a:gs>
                    <a:gs pos="1250">
                      <a:schemeClr val="tx1">
                        <a:lumMod val="95000"/>
                        <a:lumOff val="5000"/>
                      </a:schemeClr>
                    </a:gs>
                  </a:gsLst>
                  <a:lin ang="0" scaled="0"/>
                </a:gradFill>
                <a:latin typeface="Arial" panose="020B0604020202020204" pitchFamily="34" charset="0"/>
                <a:ea typeface="나눔바른고딕" panose="020B0603020101020101" pitchFamily="50" charset="-127"/>
                <a:cs typeface="Arial" panose="020B0604020202020204" pitchFamily="34" charset="0"/>
              </a:rPr>
              <a:t>Reagent/Test equipment 57</a:t>
            </a:r>
            <a:endParaRPr lang="ko-KR" altLang="en-US" sz="1200" dirty="0">
              <a:ln>
                <a:solidFill>
                  <a:schemeClr val="accent1">
                    <a:alpha val="0"/>
                  </a:schemeClr>
                </a:solidFill>
              </a:ln>
              <a:gradFill>
                <a:gsLst>
                  <a:gs pos="100000">
                    <a:schemeClr val="tx1">
                      <a:lumMod val="95000"/>
                      <a:lumOff val="5000"/>
                    </a:schemeClr>
                  </a:gs>
                  <a:gs pos="1250">
                    <a:schemeClr val="tx1">
                      <a:lumMod val="95000"/>
                      <a:lumOff val="5000"/>
                    </a:schemeClr>
                  </a:gs>
                </a:gsLst>
                <a:lin ang="0" scaled="0"/>
              </a:gradFill>
              <a:latin typeface="Arial" panose="020B0604020202020204" pitchFamily="34" charset="0"/>
              <a:ea typeface="나눔바른고딕" panose="020B0603020101020101" pitchFamily="50" charset="-127"/>
              <a:cs typeface="Arial" panose="020B0604020202020204" pitchFamily="34" charset="0"/>
            </a:endParaRPr>
          </a:p>
        </p:txBody>
      </p:sp>
      <p:sp>
        <p:nvSpPr>
          <p:cNvPr id="50" name="직사각형 49">
            <a:extLst>
              <a:ext uri="{FF2B5EF4-FFF2-40B4-BE49-F238E27FC236}">
                <a16:creationId xmlns:a16="http://schemas.microsoft.com/office/drawing/2014/main" id="{0CC202D2-4E2F-462B-9BAC-383713FD0522}"/>
              </a:ext>
            </a:extLst>
          </p:cNvPr>
          <p:cNvSpPr/>
          <p:nvPr/>
        </p:nvSpPr>
        <p:spPr bwMode="auto">
          <a:xfrm>
            <a:off x="658419" y="4295720"/>
            <a:ext cx="1499447" cy="276999"/>
          </a:xfrm>
          <a:prstGeom prst="rect">
            <a:avLst/>
          </a:prstGeom>
          <a:noFill/>
        </p:spPr>
        <p:txBody>
          <a:bodyPr wrap="square">
            <a:spAutoFit/>
          </a:bodyPr>
          <a:lstStyle/>
          <a:p>
            <a:pPr algn="ctr">
              <a:defRPr/>
            </a:pPr>
            <a:r>
              <a:rPr lang="en-US" altLang="ko-KR" sz="1200" b="1" dirty="0">
                <a:gradFill>
                  <a:gsLst>
                    <a:gs pos="80417">
                      <a:schemeClr val="bg1"/>
                    </a:gs>
                    <a:gs pos="66250">
                      <a:schemeClr val="bg1"/>
                    </a:gs>
                  </a:gsLst>
                  <a:lin ang="5400000" scaled="1"/>
                </a:gradFill>
                <a:latin typeface="Arial" panose="020B0604020202020204" pitchFamily="34" charset="0"/>
                <a:ea typeface="나눔바른고딕" panose="020B0603020101020101" pitchFamily="50" charset="-127"/>
                <a:cs typeface="Arial" panose="020B0604020202020204" pitchFamily="34" charset="0"/>
              </a:rPr>
              <a:t>Reagent 57 type</a:t>
            </a:r>
            <a:endParaRPr lang="ko-KR" altLang="en-US" sz="1200" b="1" dirty="0">
              <a:gradFill>
                <a:gsLst>
                  <a:gs pos="80417">
                    <a:schemeClr val="bg1"/>
                  </a:gs>
                  <a:gs pos="66250">
                    <a:schemeClr val="bg1"/>
                  </a:gs>
                </a:gsLst>
                <a:lin ang="5400000" scaled="1"/>
              </a:gradFill>
              <a:latin typeface="Arial" panose="020B0604020202020204" pitchFamily="34" charset="0"/>
              <a:ea typeface="나눔바른고딕" panose="020B0603020101020101" pitchFamily="50" charset="-127"/>
              <a:cs typeface="Arial" panose="020B0604020202020204" pitchFamily="34" charset="0"/>
            </a:endParaRPr>
          </a:p>
        </p:txBody>
      </p:sp>
      <p:sp>
        <p:nvSpPr>
          <p:cNvPr id="55" name="직사각형 54">
            <a:extLst>
              <a:ext uri="{FF2B5EF4-FFF2-40B4-BE49-F238E27FC236}">
                <a16:creationId xmlns:a16="http://schemas.microsoft.com/office/drawing/2014/main" id="{26774745-4720-4545-9862-D23F34031F05}"/>
              </a:ext>
            </a:extLst>
          </p:cNvPr>
          <p:cNvSpPr/>
          <p:nvPr/>
        </p:nvSpPr>
        <p:spPr bwMode="auto">
          <a:xfrm>
            <a:off x="370720" y="3870782"/>
            <a:ext cx="2131664" cy="1458636"/>
          </a:xfrm>
          <a:prstGeom prst="rect">
            <a:avLst/>
          </a:prstGeom>
          <a:noFill/>
          <a:ln w="19050">
            <a:solidFill>
              <a:schemeClr val="tx2">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dirty="0">
              <a:latin typeface="Arial" panose="020B0604020202020204" pitchFamily="34" charset="0"/>
              <a:ea typeface="나눔바른고딕" panose="020B0603020101020101" pitchFamily="50" charset="-127"/>
              <a:cs typeface="Arial" panose="020B0604020202020204" pitchFamily="34" charset="0"/>
            </a:endParaRPr>
          </a:p>
        </p:txBody>
      </p:sp>
      <p:sp>
        <p:nvSpPr>
          <p:cNvPr id="56" name="모서리가 둥근 직사각형 72">
            <a:extLst>
              <a:ext uri="{FF2B5EF4-FFF2-40B4-BE49-F238E27FC236}">
                <a16:creationId xmlns:a16="http://schemas.microsoft.com/office/drawing/2014/main" id="{EC2EED4A-13E5-494E-B87A-6D91A8786ABD}"/>
              </a:ext>
            </a:extLst>
          </p:cNvPr>
          <p:cNvSpPr/>
          <p:nvPr/>
        </p:nvSpPr>
        <p:spPr bwMode="auto">
          <a:xfrm>
            <a:off x="378148" y="3654962"/>
            <a:ext cx="2124236" cy="407888"/>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dirty="0">
              <a:latin typeface="Arial" panose="020B0604020202020204" pitchFamily="34" charset="0"/>
              <a:ea typeface="나눔바른고딕" panose="020B0603020101020101" pitchFamily="50" charset="-127"/>
              <a:cs typeface="Arial" panose="020B0604020202020204" pitchFamily="34" charset="0"/>
            </a:endParaRPr>
          </a:p>
        </p:txBody>
      </p:sp>
      <p:sp>
        <p:nvSpPr>
          <p:cNvPr id="57" name="직사각형 56">
            <a:extLst>
              <a:ext uri="{FF2B5EF4-FFF2-40B4-BE49-F238E27FC236}">
                <a16:creationId xmlns:a16="http://schemas.microsoft.com/office/drawing/2014/main" id="{712F1301-31F3-48B0-9BF9-4EE3A0487BCB}"/>
              </a:ext>
            </a:extLst>
          </p:cNvPr>
          <p:cNvSpPr/>
          <p:nvPr/>
        </p:nvSpPr>
        <p:spPr bwMode="auto">
          <a:xfrm>
            <a:off x="306140" y="3722020"/>
            <a:ext cx="2319866" cy="276999"/>
          </a:xfrm>
          <a:prstGeom prst="rect">
            <a:avLst/>
          </a:prstGeom>
        </p:spPr>
        <p:txBody>
          <a:bodyPr wrap="none">
            <a:spAutoFit/>
          </a:bodyPr>
          <a:lstStyle/>
          <a:p>
            <a:pPr>
              <a:defRPr/>
            </a:pPr>
            <a:r>
              <a:rPr lang="en-US" altLang="ko-KR" sz="1200" b="1" kern="0" dirty="0">
                <a:gradFill>
                  <a:gsLst>
                    <a:gs pos="89167">
                      <a:srgbClr val="2860A4"/>
                    </a:gs>
                    <a:gs pos="59000">
                      <a:srgbClr val="2860A4"/>
                    </a:gs>
                  </a:gsLst>
                  <a:lin ang="0" scaled="0"/>
                </a:gradFill>
                <a:latin typeface="Arial" panose="020B0604020202020204" pitchFamily="34" charset="0"/>
                <a:ea typeface="나눔바른고딕" panose="020B0603020101020101" pitchFamily="50" charset="-127"/>
                <a:cs typeface="Arial" panose="020B0604020202020204" pitchFamily="34" charset="0"/>
              </a:rPr>
              <a:t>Reagent standard : 57 types</a:t>
            </a:r>
            <a:endParaRPr lang="ko-KR" altLang="en-US" sz="1200" b="1" dirty="0">
              <a:latin typeface="Arial" panose="020B0604020202020204" pitchFamily="34" charset="0"/>
              <a:ea typeface="나눔바른고딕" panose="020B0603020101020101" pitchFamily="50" charset="-127"/>
              <a:cs typeface="Arial" panose="020B0604020202020204" pitchFamily="34" charset="0"/>
            </a:endParaRPr>
          </a:p>
        </p:txBody>
      </p:sp>
      <p:sp>
        <p:nvSpPr>
          <p:cNvPr id="58" name="직사각형 57">
            <a:extLst>
              <a:ext uri="{FF2B5EF4-FFF2-40B4-BE49-F238E27FC236}">
                <a16:creationId xmlns:a16="http://schemas.microsoft.com/office/drawing/2014/main" id="{53E5BD5B-6F66-403E-B2E0-608BC6A96BCE}"/>
              </a:ext>
            </a:extLst>
          </p:cNvPr>
          <p:cNvSpPr/>
          <p:nvPr/>
        </p:nvSpPr>
        <p:spPr bwMode="auto">
          <a:xfrm>
            <a:off x="2689008" y="4737628"/>
            <a:ext cx="1934354" cy="501099"/>
          </a:xfrm>
          <a:prstGeom prst="rect">
            <a:avLst/>
          </a:prstGeom>
          <a:noFill/>
          <a:ln w="9525">
            <a:solidFill>
              <a:srgbClr val="8EB4E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dirty="0">
              <a:latin typeface="Arial" panose="020B0604020202020204" pitchFamily="34" charset="0"/>
              <a:ea typeface="나눔바른고딕" panose="020B0603020101020101" pitchFamily="50" charset="-127"/>
              <a:cs typeface="Arial" panose="020B0604020202020204" pitchFamily="34" charset="0"/>
            </a:endParaRPr>
          </a:p>
        </p:txBody>
      </p:sp>
      <p:sp>
        <p:nvSpPr>
          <p:cNvPr id="59" name="양쪽 모서리가 둥근 사각형 68">
            <a:extLst>
              <a:ext uri="{FF2B5EF4-FFF2-40B4-BE49-F238E27FC236}">
                <a16:creationId xmlns:a16="http://schemas.microsoft.com/office/drawing/2014/main" id="{8C55A7C8-6B92-4F71-8A8D-C7551448C5CA}"/>
              </a:ext>
            </a:extLst>
          </p:cNvPr>
          <p:cNvSpPr/>
          <p:nvPr/>
        </p:nvSpPr>
        <p:spPr bwMode="auto">
          <a:xfrm>
            <a:off x="2689007" y="4297768"/>
            <a:ext cx="1934354" cy="407988"/>
          </a:xfrm>
          <a:prstGeom prst="round2SameRect">
            <a:avLst>
              <a:gd name="adj1" fmla="val 24439"/>
              <a:gd name="adj2" fmla="val 0"/>
            </a:avLst>
          </a:prstGeom>
          <a:solidFill>
            <a:srgbClr val="2860A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dirty="0">
              <a:latin typeface="Arial" panose="020B0604020202020204" pitchFamily="34" charset="0"/>
              <a:ea typeface="나눔바른고딕" panose="020B0603020101020101" pitchFamily="50" charset="-127"/>
              <a:cs typeface="Arial" panose="020B0604020202020204" pitchFamily="34" charset="0"/>
            </a:endParaRPr>
          </a:p>
        </p:txBody>
      </p:sp>
      <p:sp>
        <p:nvSpPr>
          <p:cNvPr id="60" name="직사각형 59">
            <a:extLst>
              <a:ext uri="{FF2B5EF4-FFF2-40B4-BE49-F238E27FC236}">
                <a16:creationId xmlns:a16="http://schemas.microsoft.com/office/drawing/2014/main" id="{C446EAF2-E311-4E35-A6A7-DD23CA228DCC}"/>
              </a:ext>
            </a:extLst>
          </p:cNvPr>
          <p:cNvSpPr/>
          <p:nvPr/>
        </p:nvSpPr>
        <p:spPr bwMode="auto">
          <a:xfrm>
            <a:off x="2702740" y="4770675"/>
            <a:ext cx="1959884" cy="461665"/>
          </a:xfrm>
          <a:prstGeom prst="rect">
            <a:avLst/>
          </a:prstGeom>
          <a:noFill/>
        </p:spPr>
        <p:txBody>
          <a:bodyPr wrap="square">
            <a:spAutoFit/>
          </a:bodyPr>
          <a:lstStyle/>
          <a:p>
            <a:pPr algn="ctr">
              <a:defRPr/>
            </a:pPr>
            <a:r>
              <a:rPr lang="en-US" altLang="ko-KR" sz="1200" dirty="0">
                <a:ln>
                  <a:solidFill>
                    <a:schemeClr val="accent1">
                      <a:alpha val="0"/>
                    </a:schemeClr>
                  </a:solidFill>
                </a:ln>
                <a:gradFill>
                  <a:gsLst>
                    <a:gs pos="100000">
                      <a:schemeClr val="tx1">
                        <a:lumMod val="95000"/>
                        <a:lumOff val="5000"/>
                      </a:schemeClr>
                    </a:gs>
                    <a:gs pos="1250">
                      <a:schemeClr val="tx1">
                        <a:lumMod val="95000"/>
                        <a:lumOff val="5000"/>
                      </a:schemeClr>
                    </a:gs>
                  </a:gsLst>
                  <a:lin ang="0" scaled="0"/>
                </a:gradFill>
                <a:latin typeface="Arial" panose="020B0604020202020204" pitchFamily="34" charset="0"/>
                <a:ea typeface="나눔바른고딕" panose="020B0603020101020101" pitchFamily="50" charset="-127"/>
                <a:cs typeface="Arial" panose="020B0604020202020204" pitchFamily="34" charset="0"/>
              </a:rPr>
              <a:t>Construction standard/ Construction machine 23</a:t>
            </a:r>
            <a:endParaRPr lang="ko-KR" altLang="en-US" sz="1200" dirty="0">
              <a:ln>
                <a:solidFill>
                  <a:schemeClr val="accent1">
                    <a:alpha val="0"/>
                  </a:schemeClr>
                </a:solidFill>
              </a:ln>
              <a:gradFill>
                <a:gsLst>
                  <a:gs pos="100000">
                    <a:schemeClr val="tx1">
                      <a:lumMod val="95000"/>
                      <a:lumOff val="5000"/>
                    </a:schemeClr>
                  </a:gs>
                  <a:gs pos="1250">
                    <a:schemeClr val="tx1">
                      <a:lumMod val="95000"/>
                      <a:lumOff val="5000"/>
                    </a:schemeClr>
                  </a:gs>
                </a:gsLst>
                <a:lin ang="0" scaled="0"/>
              </a:gradFill>
              <a:latin typeface="Arial" panose="020B0604020202020204" pitchFamily="34" charset="0"/>
              <a:ea typeface="나눔바른고딕" panose="020B0603020101020101" pitchFamily="50" charset="-127"/>
              <a:cs typeface="Arial" panose="020B0604020202020204" pitchFamily="34" charset="0"/>
            </a:endParaRPr>
          </a:p>
        </p:txBody>
      </p:sp>
      <p:sp>
        <p:nvSpPr>
          <p:cNvPr id="61" name="직사각형 60">
            <a:extLst>
              <a:ext uri="{FF2B5EF4-FFF2-40B4-BE49-F238E27FC236}">
                <a16:creationId xmlns:a16="http://schemas.microsoft.com/office/drawing/2014/main" id="{B1DCA534-5268-46C0-8DE7-88778EA3AD65}"/>
              </a:ext>
            </a:extLst>
          </p:cNvPr>
          <p:cNvSpPr/>
          <p:nvPr/>
        </p:nvSpPr>
        <p:spPr bwMode="auto">
          <a:xfrm>
            <a:off x="2754412" y="4356695"/>
            <a:ext cx="1754822" cy="276999"/>
          </a:xfrm>
          <a:prstGeom prst="rect">
            <a:avLst/>
          </a:prstGeom>
          <a:noFill/>
        </p:spPr>
        <p:txBody>
          <a:bodyPr wrap="square">
            <a:spAutoFit/>
          </a:bodyPr>
          <a:lstStyle/>
          <a:p>
            <a:pPr algn="ctr">
              <a:defRPr/>
            </a:pPr>
            <a:r>
              <a:rPr lang="en-US" altLang="ko-KR" sz="1200" b="1" dirty="0">
                <a:gradFill>
                  <a:gsLst>
                    <a:gs pos="80417">
                      <a:schemeClr val="bg1"/>
                    </a:gs>
                    <a:gs pos="66250">
                      <a:schemeClr val="bg1"/>
                    </a:gs>
                  </a:gsLst>
                  <a:lin ang="5400000" scaled="1"/>
                </a:gradFill>
                <a:latin typeface="Arial" panose="020B0604020202020204" pitchFamily="34" charset="0"/>
                <a:ea typeface="나눔바른고딕" panose="020B0603020101020101" pitchFamily="50" charset="-127"/>
                <a:cs typeface="Arial" panose="020B0604020202020204" pitchFamily="34" charset="0"/>
              </a:rPr>
              <a:t>Construction 23 type</a:t>
            </a:r>
            <a:endParaRPr lang="ko-KR" altLang="en-US" sz="1200" b="1" dirty="0">
              <a:gradFill>
                <a:gsLst>
                  <a:gs pos="80417">
                    <a:schemeClr val="bg1"/>
                  </a:gs>
                  <a:gs pos="66250">
                    <a:schemeClr val="bg1"/>
                  </a:gs>
                </a:gsLst>
                <a:lin ang="5400000" scaled="1"/>
              </a:gradFill>
              <a:latin typeface="Arial" panose="020B0604020202020204" pitchFamily="34" charset="0"/>
              <a:ea typeface="나눔바른고딕" panose="020B0603020101020101" pitchFamily="50" charset="-127"/>
              <a:cs typeface="Arial" panose="020B0604020202020204" pitchFamily="34" charset="0"/>
            </a:endParaRPr>
          </a:p>
        </p:txBody>
      </p:sp>
      <p:sp>
        <p:nvSpPr>
          <p:cNvPr id="62" name="직사각형 61">
            <a:extLst>
              <a:ext uri="{FF2B5EF4-FFF2-40B4-BE49-F238E27FC236}">
                <a16:creationId xmlns:a16="http://schemas.microsoft.com/office/drawing/2014/main" id="{8161177E-10D2-4715-9B9F-EAD85263EAE9}"/>
              </a:ext>
            </a:extLst>
          </p:cNvPr>
          <p:cNvSpPr/>
          <p:nvPr/>
        </p:nvSpPr>
        <p:spPr bwMode="auto">
          <a:xfrm>
            <a:off x="2620103" y="3903193"/>
            <a:ext cx="2131664" cy="1458636"/>
          </a:xfrm>
          <a:prstGeom prst="rect">
            <a:avLst/>
          </a:prstGeom>
          <a:noFill/>
          <a:ln w="19050">
            <a:solidFill>
              <a:schemeClr val="tx2">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dirty="0">
              <a:latin typeface="Arial" panose="020B0604020202020204" pitchFamily="34" charset="0"/>
              <a:ea typeface="나눔바른고딕" panose="020B0603020101020101" pitchFamily="50" charset="-127"/>
              <a:cs typeface="Arial" panose="020B0604020202020204" pitchFamily="34" charset="0"/>
            </a:endParaRPr>
          </a:p>
        </p:txBody>
      </p:sp>
      <p:sp>
        <p:nvSpPr>
          <p:cNvPr id="63" name="모서리가 둥근 직사각형 72">
            <a:extLst>
              <a:ext uri="{FF2B5EF4-FFF2-40B4-BE49-F238E27FC236}">
                <a16:creationId xmlns:a16="http://schemas.microsoft.com/office/drawing/2014/main" id="{8E9A7516-AC6B-49D9-874D-6160BFCC6809}"/>
              </a:ext>
            </a:extLst>
          </p:cNvPr>
          <p:cNvSpPr/>
          <p:nvPr/>
        </p:nvSpPr>
        <p:spPr bwMode="auto">
          <a:xfrm>
            <a:off x="2627531" y="3687373"/>
            <a:ext cx="2124236" cy="407888"/>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dirty="0">
              <a:latin typeface="Arial" panose="020B0604020202020204" pitchFamily="34" charset="0"/>
              <a:ea typeface="나눔바른고딕" panose="020B0603020101020101" pitchFamily="50" charset="-127"/>
              <a:cs typeface="Arial" panose="020B0604020202020204" pitchFamily="34" charset="0"/>
            </a:endParaRPr>
          </a:p>
        </p:txBody>
      </p:sp>
      <p:sp>
        <p:nvSpPr>
          <p:cNvPr id="64" name="직사각형 63">
            <a:extLst>
              <a:ext uri="{FF2B5EF4-FFF2-40B4-BE49-F238E27FC236}">
                <a16:creationId xmlns:a16="http://schemas.microsoft.com/office/drawing/2014/main" id="{5E32C920-D7FC-42C3-95AA-918C070EF13B}"/>
              </a:ext>
            </a:extLst>
          </p:cNvPr>
          <p:cNvSpPr/>
          <p:nvPr/>
        </p:nvSpPr>
        <p:spPr bwMode="auto">
          <a:xfrm>
            <a:off x="2689007" y="3636615"/>
            <a:ext cx="1973617" cy="461665"/>
          </a:xfrm>
          <a:prstGeom prst="rect">
            <a:avLst/>
          </a:prstGeom>
        </p:spPr>
        <p:txBody>
          <a:bodyPr wrap="none">
            <a:spAutoFit/>
          </a:bodyPr>
          <a:lstStyle/>
          <a:p>
            <a:pPr algn="ctr">
              <a:defRPr/>
            </a:pPr>
            <a:r>
              <a:rPr lang="en-US" altLang="ko-KR" sz="1200" b="1" kern="0" dirty="0">
                <a:gradFill>
                  <a:gsLst>
                    <a:gs pos="89167">
                      <a:srgbClr val="2860A4"/>
                    </a:gs>
                    <a:gs pos="59000">
                      <a:srgbClr val="2860A4"/>
                    </a:gs>
                  </a:gsLst>
                  <a:lin ang="0" scaled="0"/>
                </a:gradFill>
                <a:latin typeface="Arial" panose="020B0604020202020204" pitchFamily="34" charset="0"/>
                <a:ea typeface="나눔바른고딕" panose="020B0603020101020101" pitchFamily="50" charset="-127"/>
                <a:cs typeface="Arial" panose="020B0604020202020204" pitchFamily="34" charset="0"/>
              </a:rPr>
              <a:t>Construction standard : </a:t>
            </a:r>
          </a:p>
          <a:p>
            <a:pPr algn="ctr">
              <a:defRPr/>
            </a:pPr>
            <a:r>
              <a:rPr lang="en-US" altLang="ko-KR" sz="1200" b="1" kern="0" dirty="0">
                <a:gradFill>
                  <a:gsLst>
                    <a:gs pos="89167">
                      <a:srgbClr val="2860A4"/>
                    </a:gs>
                    <a:gs pos="59000">
                      <a:srgbClr val="2860A4"/>
                    </a:gs>
                  </a:gsLst>
                  <a:lin ang="0" scaled="0"/>
                </a:gradFill>
                <a:latin typeface="Arial" panose="020B0604020202020204" pitchFamily="34" charset="0"/>
                <a:ea typeface="나눔바른고딕" panose="020B0603020101020101" pitchFamily="50" charset="-127"/>
                <a:cs typeface="Arial" panose="020B0604020202020204" pitchFamily="34" charset="0"/>
              </a:rPr>
              <a:t>23 types</a:t>
            </a:r>
            <a:endParaRPr lang="ko-KR" altLang="en-US" sz="1200" b="1" dirty="0">
              <a:latin typeface="Arial" panose="020B0604020202020204" pitchFamily="34" charset="0"/>
              <a:ea typeface="나눔바른고딕" panose="020B0603020101020101" pitchFamily="50" charset="-127"/>
              <a:cs typeface="Arial" panose="020B0604020202020204" pitchFamily="34" charset="0"/>
            </a:endParaRPr>
          </a:p>
        </p:txBody>
      </p:sp>
      <p:sp>
        <p:nvSpPr>
          <p:cNvPr id="35" name="직사각형 34">
            <a:extLst>
              <a:ext uri="{FF2B5EF4-FFF2-40B4-BE49-F238E27FC236}">
                <a16:creationId xmlns:a16="http://schemas.microsoft.com/office/drawing/2014/main" id="{AB9A7C38-EF33-4C57-90FF-CBFDA7C1B6EE}"/>
              </a:ext>
            </a:extLst>
          </p:cNvPr>
          <p:cNvSpPr/>
          <p:nvPr/>
        </p:nvSpPr>
        <p:spPr bwMode="auto">
          <a:xfrm>
            <a:off x="6487930" y="3054198"/>
            <a:ext cx="2485938" cy="539571"/>
          </a:xfrm>
          <a:prstGeom prst="rect">
            <a:avLst/>
          </a:prstGeom>
          <a:noFill/>
          <a:ln w="9525">
            <a:solidFill>
              <a:srgbClr val="8EB4E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US" altLang="ko-KR" sz="1200" dirty="0">
                <a:solidFill>
                  <a:srgbClr val="000000"/>
                </a:solidFill>
                <a:latin typeface="Arial" panose="020B0604020202020204" pitchFamily="34" charset="0"/>
                <a:cs typeface="Arial" panose="020B0604020202020204" pitchFamily="34" charset="0"/>
              </a:rPr>
              <a:t>Wire, track supplies  40</a:t>
            </a:r>
            <a:br>
              <a:rPr lang="en-US" altLang="ko-KR" sz="1200" dirty="0">
                <a:latin typeface="Arial" panose="020B0604020202020204" pitchFamily="34" charset="0"/>
                <a:cs typeface="Arial" panose="020B0604020202020204" pitchFamily="34" charset="0"/>
              </a:rPr>
            </a:br>
            <a:r>
              <a:rPr kumimoji="0" lang="ko-KR" altLang="ko-KR" sz="1200" dirty="0" err="1">
                <a:solidFill>
                  <a:srgbClr val="202124"/>
                </a:solidFill>
                <a:latin typeface="Arial" panose="020B0604020202020204" pitchFamily="34" charset="0"/>
                <a:ea typeface="inherit"/>
                <a:cs typeface="Arial" panose="020B0604020202020204" pitchFamily="34" charset="0"/>
              </a:rPr>
              <a:t>luminaires</a:t>
            </a:r>
            <a:r>
              <a:rPr kumimoji="0" lang="en-US" altLang="ko-KR" sz="1200" dirty="0">
                <a:solidFill>
                  <a:srgbClr val="202124"/>
                </a:solidFill>
                <a:latin typeface="Arial" panose="020B0604020202020204" pitchFamily="34" charset="0"/>
                <a:ea typeface="inherit"/>
                <a:cs typeface="Arial" panose="020B0604020202020204" pitchFamily="34" charset="0"/>
              </a:rPr>
              <a:t> 16</a:t>
            </a:r>
            <a:br>
              <a:rPr lang="en-US" altLang="ko-KR" sz="1200" dirty="0">
                <a:latin typeface="Arial" panose="020B0604020202020204" pitchFamily="34" charset="0"/>
                <a:cs typeface="Arial" panose="020B0604020202020204" pitchFamily="34" charset="0"/>
              </a:rPr>
            </a:br>
            <a:r>
              <a:rPr lang="en-US" altLang="ko-KR" sz="1200" dirty="0">
                <a:solidFill>
                  <a:srgbClr val="000000"/>
                </a:solidFill>
                <a:latin typeface="Arial" panose="020B0604020202020204" pitchFamily="34" charset="0"/>
                <a:cs typeface="Arial" panose="020B0604020202020204" pitchFamily="34" charset="0"/>
              </a:rPr>
              <a:t>Wiring, electrical equipment 49</a:t>
            </a:r>
            <a:endParaRPr lang="ko-KR" altLang="en-US" sz="1200" dirty="0">
              <a:ln>
                <a:solidFill>
                  <a:schemeClr val="accent1">
                    <a:alpha val="0"/>
                  </a:schemeClr>
                </a:solidFill>
              </a:ln>
              <a:gradFill>
                <a:gsLst>
                  <a:gs pos="100000">
                    <a:schemeClr val="tx1">
                      <a:lumMod val="95000"/>
                      <a:lumOff val="5000"/>
                    </a:schemeClr>
                  </a:gs>
                  <a:gs pos="1250">
                    <a:schemeClr val="tx1">
                      <a:lumMod val="95000"/>
                      <a:lumOff val="5000"/>
                    </a:schemeClr>
                  </a:gs>
                </a:gsLst>
                <a:lin ang="0" scaled="0"/>
              </a:gradFill>
              <a:latin typeface="Arial" panose="020B0604020202020204" pitchFamily="34" charset="0"/>
              <a:ea typeface="나눔바른고딕" panose="020B0603020101020101" pitchFamily="50" charset="-127"/>
              <a:cs typeface="Arial" panose="020B0604020202020204" pitchFamily="34" charset="0"/>
            </a:endParaRPr>
          </a:p>
        </p:txBody>
      </p:sp>
      <p:sp>
        <p:nvSpPr>
          <p:cNvPr id="36" name="양쪽 모서리가 둥근 사각형 68">
            <a:extLst>
              <a:ext uri="{FF2B5EF4-FFF2-40B4-BE49-F238E27FC236}">
                <a16:creationId xmlns:a16="http://schemas.microsoft.com/office/drawing/2014/main" id="{6F03F418-B52B-42A5-AF17-1B98731B88D1}"/>
              </a:ext>
            </a:extLst>
          </p:cNvPr>
          <p:cNvSpPr/>
          <p:nvPr/>
        </p:nvSpPr>
        <p:spPr bwMode="auto">
          <a:xfrm>
            <a:off x="6481644" y="2635177"/>
            <a:ext cx="2485938" cy="407988"/>
          </a:xfrm>
          <a:prstGeom prst="round2SameRect">
            <a:avLst>
              <a:gd name="adj1" fmla="val 24439"/>
              <a:gd name="adj2" fmla="val 0"/>
            </a:avLst>
          </a:prstGeom>
          <a:solidFill>
            <a:srgbClr val="2860A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200" b="1">
                <a:gradFill>
                  <a:gsLst>
                    <a:gs pos="80417">
                      <a:schemeClr val="bg1"/>
                    </a:gs>
                    <a:gs pos="66250">
                      <a:schemeClr val="bg1"/>
                    </a:gs>
                  </a:gsLst>
                  <a:lin ang="5400000" scaled="1"/>
                </a:gradFill>
                <a:latin typeface="Arial" panose="020B0604020202020204" pitchFamily="34" charset="0"/>
                <a:ea typeface="나눔바른고딕" panose="020B0603020101020101" pitchFamily="50" charset="-127"/>
                <a:cs typeface="Arial" panose="020B0604020202020204" pitchFamily="34" charset="0"/>
              </a:rPr>
              <a:t>Electric equipment material 105type</a:t>
            </a:r>
            <a:endParaRPr lang="ko-KR" altLang="en-US" sz="1200" b="1" dirty="0">
              <a:gradFill>
                <a:gsLst>
                  <a:gs pos="80417">
                    <a:schemeClr val="bg1"/>
                  </a:gs>
                  <a:gs pos="66250">
                    <a:schemeClr val="bg1"/>
                  </a:gs>
                </a:gsLst>
                <a:lin ang="5400000" scaled="1"/>
              </a:gradFill>
              <a:latin typeface="Arial" panose="020B0604020202020204" pitchFamily="34" charset="0"/>
              <a:ea typeface="나눔바른고딕" panose="020B0603020101020101" pitchFamily="50" charset="-127"/>
              <a:cs typeface="Arial" panose="020B0604020202020204" pitchFamily="34" charset="0"/>
            </a:endParaRPr>
          </a:p>
        </p:txBody>
      </p:sp>
      <p:sp>
        <p:nvSpPr>
          <p:cNvPr id="52" name="직사각형 51">
            <a:extLst>
              <a:ext uri="{FF2B5EF4-FFF2-40B4-BE49-F238E27FC236}">
                <a16:creationId xmlns:a16="http://schemas.microsoft.com/office/drawing/2014/main" id="{529B8EF0-B0A8-485E-B0B1-4F3D3E580F14}"/>
              </a:ext>
            </a:extLst>
          </p:cNvPr>
          <p:cNvSpPr/>
          <p:nvPr/>
        </p:nvSpPr>
        <p:spPr bwMode="auto">
          <a:xfrm>
            <a:off x="5202684" y="6807924"/>
            <a:ext cx="1266741" cy="365189"/>
          </a:xfrm>
          <a:prstGeom prst="rect">
            <a:avLst/>
          </a:prstGeom>
          <a:noFill/>
          <a:ln w="9525">
            <a:solidFill>
              <a:srgbClr val="8EB4E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dirty="0">
              <a:latin typeface="Arial" panose="020B0604020202020204" pitchFamily="34" charset="0"/>
              <a:ea typeface="나눔바른고딕" panose="020B0603020101020101" pitchFamily="50" charset="-127"/>
              <a:cs typeface="Arial" panose="020B0604020202020204" pitchFamily="34" charset="0"/>
            </a:endParaRPr>
          </a:p>
        </p:txBody>
      </p:sp>
      <p:sp>
        <p:nvSpPr>
          <p:cNvPr id="53" name="양쪽 모서리가 둥근 사각형 68">
            <a:extLst>
              <a:ext uri="{FF2B5EF4-FFF2-40B4-BE49-F238E27FC236}">
                <a16:creationId xmlns:a16="http://schemas.microsoft.com/office/drawing/2014/main" id="{FF4739DE-8BEA-4899-93A7-34DFFFB15B07}"/>
              </a:ext>
            </a:extLst>
          </p:cNvPr>
          <p:cNvSpPr/>
          <p:nvPr/>
        </p:nvSpPr>
        <p:spPr bwMode="auto">
          <a:xfrm>
            <a:off x="5188466" y="6368064"/>
            <a:ext cx="1266741" cy="407988"/>
          </a:xfrm>
          <a:prstGeom prst="round2SameRect">
            <a:avLst>
              <a:gd name="adj1" fmla="val 24439"/>
              <a:gd name="adj2" fmla="val 0"/>
            </a:avLst>
          </a:prstGeom>
          <a:solidFill>
            <a:srgbClr val="2860A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dirty="0">
              <a:latin typeface="Arial" panose="020B0604020202020204" pitchFamily="34" charset="0"/>
              <a:ea typeface="나눔바른고딕" panose="020B0603020101020101" pitchFamily="50" charset="-127"/>
              <a:cs typeface="Arial" panose="020B0604020202020204" pitchFamily="34" charset="0"/>
            </a:endParaRPr>
          </a:p>
        </p:txBody>
      </p:sp>
      <p:sp>
        <p:nvSpPr>
          <p:cNvPr id="54" name="직사각형 53">
            <a:extLst>
              <a:ext uri="{FF2B5EF4-FFF2-40B4-BE49-F238E27FC236}">
                <a16:creationId xmlns:a16="http://schemas.microsoft.com/office/drawing/2014/main" id="{7CC9834C-141B-4360-9227-7344F780A701}"/>
              </a:ext>
            </a:extLst>
          </p:cNvPr>
          <p:cNvSpPr/>
          <p:nvPr/>
        </p:nvSpPr>
        <p:spPr bwMode="auto">
          <a:xfrm>
            <a:off x="5180414" y="6840971"/>
            <a:ext cx="1227692" cy="276999"/>
          </a:xfrm>
          <a:prstGeom prst="rect">
            <a:avLst/>
          </a:prstGeom>
          <a:noFill/>
        </p:spPr>
        <p:txBody>
          <a:bodyPr wrap="square">
            <a:spAutoFit/>
          </a:bodyPr>
          <a:lstStyle/>
          <a:p>
            <a:pPr algn="ctr">
              <a:defRPr/>
            </a:pPr>
            <a:r>
              <a:rPr lang="en-US" altLang="ko-KR" sz="1200" dirty="0">
                <a:ln>
                  <a:solidFill>
                    <a:schemeClr val="accent1">
                      <a:alpha val="0"/>
                    </a:schemeClr>
                  </a:solidFill>
                </a:ln>
                <a:gradFill>
                  <a:gsLst>
                    <a:gs pos="100000">
                      <a:schemeClr val="tx1">
                        <a:lumMod val="95000"/>
                        <a:lumOff val="5000"/>
                      </a:schemeClr>
                    </a:gs>
                    <a:gs pos="1250">
                      <a:schemeClr val="tx1">
                        <a:lumMod val="95000"/>
                        <a:lumOff val="5000"/>
                      </a:schemeClr>
                    </a:gs>
                  </a:gsLst>
                  <a:lin ang="0" scaled="0"/>
                </a:gradFill>
                <a:latin typeface="Arial" panose="020B0604020202020204" pitchFamily="34" charset="0"/>
                <a:ea typeface="나눔바른고딕" panose="020B0603020101020101" pitchFamily="50" charset="-127"/>
                <a:cs typeface="Arial" panose="020B0604020202020204" pitchFamily="34" charset="0"/>
              </a:rPr>
              <a:t>Base paint etc.</a:t>
            </a:r>
            <a:endParaRPr lang="ko-KR" altLang="en-US" sz="1200" dirty="0">
              <a:ln>
                <a:solidFill>
                  <a:schemeClr val="accent1">
                    <a:alpha val="0"/>
                  </a:schemeClr>
                </a:solidFill>
              </a:ln>
              <a:gradFill>
                <a:gsLst>
                  <a:gs pos="100000">
                    <a:schemeClr val="tx1">
                      <a:lumMod val="95000"/>
                      <a:lumOff val="5000"/>
                    </a:schemeClr>
                  </a:gs>
                  <a:gs pos="1250">
                    <a:schemeClr val="tx1">
                      <a:lumMod val="95000"/>
                      <a:lumOff val="5000"/>
                    </a:schemeClr>
                  </a:gs>
                </a:gsLst>
                <a:lin ang="0" scaled="0"/>
              </a:gradFill>
              <a:latin typeface="Arial" panose="020B0604020202020204" pitchFamily="34" charset="0"/>
              <a:ea typeface="나눔바른고딕" panose="020B0603020101020101" pitchFamily="50" charset="-127"/>
              <a:cs typeface="Arial" panose="020B0604020202020204" pitchFamily="34" charset="0"/>
            </a:endParaRPr>
          </a:p>
        </p:txBody>
      </p:sp>
      <p:sp>
        <p:nvSpPr>
          <p:cNvPr id="65" name="직사각형 64">
            <a:extLst>
              <a:ext uri="{FF2B5EF4-FFF2-40B4-BE49-F238E27FC236}">
                <a16:creationId xmlns:a16="http://schemas.microsoft.com/office/drawing/2014/main" id="{3128B559-91C8-45D9-9609-78570D24E268}"/>
              </a:ext>
            </a:extLst>
          </p:cNvPr>
          <p:cNvSpPr/>
          <p:nvPr/>
        </p:nvSpPr>
        <p:spPr bwMode="auto">
          <a:xfrm>
            <a:off x="5232085" y="6426991"/>
            <a:ext cx="1333217" cy="276999"/>
          </a:xfrm>
          <a:prstGeom prst="rect">
            <a:avLst/>
          </a:prstGeom>
          <a:noFill/>
        </p:spPr>
        <p:txBody>
          <a:bodyPr wrap="square">
            <a:spAutoFit/>
          </a:bodyPr>
          <a:lstStyle/>
          <a:p>
            <a:pPr algn="ctr">
              <a:defRPr/>
            </a:pPr>
            <a:r>
              <a:rPr lang="en-US" altLang="ko-KR" sz="1200" b="1" dirty="0">
                <a:gradFill>
                  <a:gsLst>
                    <a:gs pos="80417">
                      <a:schemeClr val="bg1"/>
                    </a:gs>
                    <a:gs pos="66250">
                      <a:schemeClr val="bg1"/>
                    </a:gs>
                  </a:gsLst>
                  <a:lin ang="5400000" scaled="1"/>
                </a:gradFill>
                <a:latin typeface="Arial" panose="020B0604020202020204" pitchFamily="34" charset="0"/>
                <a:ea typeface="나눔바른고딕" panose="020B0603020101020101" pitchFamily="50" charset="-127"/>
                <a:cs typeface="Arial" panose="020B0604020202020204" pitchFamily="34" charset="0"/>
              </a:rPr>
              <a:t>Paint 43 type</a:t>
            </a:r>
            <a:endParaRPr lang="ko-KR" altLang="en-US" sz="1200" b="1" dirty="0">
              <a:gradFill>
                <a:gsLst>
                  <a:gs pos="80417">
                    <a:schemeClr val="bg1"/>
                  </a:gs>
                  <a:gs pos="66250">
                    <a:schemeClr val="bg1"/>
                  </a:gs>
                </a:gsLst>
                <a:lin ang="5400000" scaled="1"/>
              </a:gradFill>
              <a:latin typeface="Arial" panose="020B0604020202020204" pitchFamily="34" charset="0"/>
              <a:ea typeface="나눔바른고딕" panose="020B0603020101020101" pitchFamily="50" charset="-127"/>
              <a:cs typeface="Arial" panose="020B0604020202020204" pitchFamily="34" charset="0"/>
            </a:endParaRPr>
          </a:p>
        </p:txBody>
      </p:sp>
      <p:sp>
        <p:nvSpPr>
          <p:cNvPr id="66" name="직사각형 65">
            <a:extLst>
              <a:ext uri="{FF2B5EF4-FFF2-40B4-BE49-F238E27FC236}">
                <a16:creationId xmlns:a16="http://schemas.microsoft.com/office/drawing/2014/main" id="{02A18DA8-617A-480D-AA66-D8E992841982}"/>
              </a:ext>
            </a:extLst>
          </p:cNvPr>
          <p:cNvSpPr/>
          <p:nvPr/>
        </p:nvSpPr>
        <p:spPr bwMode="auto">
          <a:xfrm>
            <a:off x="5028083" y="1714015"/>
            <a:ext cx="5431185" cy="5559004"/>
          </a:xfrm>
          <a:prstGeom prst="rect">
            <a:avLst/>
          </a:prstGeom>
          <a:noFill/>
          <a:ln w="19050">
            <a:solidFill>
              <a:schemeClr val="tx2">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dirty="0">
              <a:latin typeface="Arial" panose="020B0604020202020204" pitchFamily="34" charset="0"/>
              <a:ea typeface="나눔바른고딕" panose="020B0603020101020101" pitchFamily="50" charset="-127"/>
              <a:cs typeface="Arial" panose="020B0604020202020204" pitchFamily="34" charset="0"/>
            </a:endParaRPr>
          </a:p>
        </p:txBody>
      </p:sp>
      <p:sp>
        <p:nvSpPr>
          <p:cNvPr id="67" name="모서리가 둥근 직사각형 72">
            <a:extLst>
              <a:ext uri="{FF2B5EF4-FFF2-40B4-BE49-F238E27FC236}">
                <a16:creationId xmlns:a16="http://schemas.microsoft.com/office/drawing/2014/main" id="{CA76EDFF-4E52-4819-B8F7-E3D14F5DD8E3}"/>
              </a:ext>
            </a:extLst>
          </p:cNvPr>
          <p:cNvSpPr/>
          <p:nvPr/>
        </p:nvSpPr>
        <p:spPr bwMode="auto">
          <a:xfrm>
            <a:off x="5177314" y="1509832"/>
            <a:ext cx="3024870" cy="407888"/>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dirty="0">
              <a:latin typeface="Arial" panose="020B0604020202020204" pitchFamily="34" charset="0"/>
              <a:ea typeface="나눔바른고딕" panose="020B0603020101020101" pitchFamily="50" charset="-127"/>
              <a:cs typeface="Arial" panose="020B0604020202020204" pitchFamily="34" charset="0"/>
            </a:endParaRPr>
          </a:p>
        </p:txBody>
      </p:sp>
      <p:sp>
        <p:nvSpPr>
          <p:cNvPr id="68" name="직사각형 67">
            <a:extLst>
              <a:ext uri="{FF2B5EF4-FFF2-40B4-BE49-F238E27FC236}">
                <a16:creationId xmlns:a16="http://schemas.microsoft.com/office/drawing/2014/main" id="{A8AA60DC-62FA-4424-B428-D7F5BAAD00C3}"/>
              </a:ext>
            </a:extLst>
          </p:cNvPr>
          <p:cNvSpPr/>
          <p:nvPr/>
        </p:nvSpPr>
        <p:spPr bwMode="auto">
          <a:xfrm>
            <a:off x="5431033" y="1559416"/>
            <a:ext cx="2339103" cy="276999"/>
          </a:xfrm>
          <a:prstGeom prst="rect">
            <a:avLst/>
          </a:prstGeom>
        </p:spPr>
        <p:txBody>
          <a:bodyPr wrap="none">
            <a:spAutoFit/>
          </a:bodyPr>
          <a:lstStyle/>
          <a:p>
            <a:pPr algn="ctr">
              <a:defRPr/>
            </a:pPr>
            <a:r>
              <a:rPr lang="en-US" altLang="ko-KR" sz="1200" b="1" kern="0" dirty="0">
                <a:gradFill>
                  <a:gsLst>
                    <a:gs pos="89167">
                      <a:srgbClr val="2860A4"/>
                    </a:gs>
                    <a:gs pos="59000">
                      <a:srgbClr val="2860A4"/>
                    </a:gs>
                  </a:gsLst>
                  <a:lin ang="0" scaled="0"/>
                </a:gradFill>
                <a:latin typeface="Arial" panose="020B0604020202020204" pitchFamily="34" charset="0"/>
                <a:ea typeface="나눔바른고딕" panose="020B0603020101020101" pitchFamily="50" charset="-127"/>
                <a:cs typeface="Arial" panose="020B0604020202020204" pitchFamily="34" charset="0"/>
              </a:rPr>
              <a:t>Product  standard : 861 types</a:t>
            </a:r>
            <a:endParaRPr lang="ko-KR" altLang="en-US" sz="1200" b="1" dirty="0">
              <a:latin typeface="Arial" panose="020B0604020202020204" pitchFamily="34" charset="0"/>
              <a:ea typeface="나눔바른고딕" panose="020B0603020101020101" pitchFamily="50" charset="-127"/>
              <a:cs typeface="Arial" panose="020B0604020202020204" pitchFamily="34" charset="0"/>
            </a:endParaRPr>
          </a:p>
        </p:txBody>
      </p:sp>
      <p:sp>
        <p:nvSpPr>
          <p:cNvPr id="70" name="양쪽 모서리가 둥근 사각형 68">
            <a:extLst>
              <a:ext uri="{FF2B5EF4-FFF2-40B4-BE49-F238E27FC236}">
                <a16:creationId xmlns:a16="http://schemas.microsoft.com/office/drawing/2014/main" id="{F65141F7-5445-400B-A914-1C8D4D0A0DA1}"/>
              </a:ext>
            </a:extLst>
          </p:cNvPr>
          <p:cNvSpPr/>
          <p:nvPr/>
        </p:nvSpPr>
        <p:spPr bwMode="auto">
          <a:xfrm>
            <a:off x="6526147" y="6372919"/>
            <a:ext cx="1585399" cy="407988"/>
          </a:xfrm>
          <a:prstGeom prst="round2SameRect">
            <a:avLst>
              <a:gd name="adj1" fmla="val 24439"/>
              <a:gd name="adj2" fmla="val 0"/>
            </a:avLst>
          </a:prstGeom>
          <a:solidFill>
            <a:srgbClr val="2860A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200" b="1" dirty="0">
                <a:latin typeface="Arial" panose="020B0604020202020204" pitchFamily="34" charset="0"/>
                <a:ea typeface="나눔바른고딕" panose="020B0603020101020101" pitchFamily="50" charset="-127"/>
                <a:cs typeface="Arial" panose="020B0604020202020204" pitchFamily="34" charset="0"/>
              </a:rPr>
              <a:t>Steel non-ferrous materials 107 type</a:t>
            </a:r>
            <a:endParaRPr lang="ko-KR" altLang="en-US" sz="1200" b="1" dirty="0">
              <a:latin typeface="Arial" panose="020B0604020202020204" pitchFamily="34" charset="0"/>
              <a:ea typeface="나눔바른고딕" panose="020B0603020101020101" pitchFamily="50" charset="-127"/>
              <a:cs typeface="Arial" panose="020B0604020202020204" pitchFamily="34" charset="0"/>
            </a:endParaRPr>
          </a:p>
        </p:txBody>
      </p:sp>
      <p:sp>
        <p:nvSpPr>
          <p:cNvPr id="72" name="직사각형 71">
            <a:extLst>
              <a:ext uri="{FF2B5EF4-FFF2-40B4-BE49-F238E27FC236}">
                <a16:creationId xmlns:a16="http://schemas.microsoft.com/office/drawing/2014/main" id="{143B5AAF-7CD2-475F-99DD-3CA94C0085F8}"/>
              </a:ext>
            </a:extLst>
          </p:cNvPr>
          <p:cNvSpPr/>
          <p:nvPr/>
        </p:nvSpPr>
        <p:spPr bwMode="auto">
          <a:xfrm>
            <a:off x="6542449" y="6804967"/>
            <a:ext cx="1583315" cy="365189"/>
          </a:xfrm>
          <a:prstGeom prst="rect">
            <a:avLst/>
          </a:prstGeom>
          <a:noFill/>
          <a:ln w="9525">
            <a:solidFill>
              <a:srgbClr val="8EB4E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200" dirty="0">
                <a:solidFill>
                  <a:schemeClr val="tx1"/>
                </a:solidFill>
                <a:latin typeface="Arial" panose="020B0604020202020204" pitchFamily="34" charset="0"/>
                <a:ea typeface="나눔바른고딕" panose="020B0603020101020101" pitchFamily="50" charset="-127"/>
                <a:cs typeface="Arial" panose="020B0604020202020204" pitchFamily="34" charset="0"/>
              </a:rPr>
              <a:t>Volt nuts etc. </a:t>
            </a:r>
            <a:endParaRPr lang="ko-KR" altLang="en-US" sz="1200" dirty="0">
              <a:solidFill>
                <a:schemeClr val="tx1"/>
              </a:solidFill>
              <a:latin typeface="Arial" panose="020B0604020202020204" pitchFamily="34" charset="0"/>
              <a:ea typeface="나눔바른고딕" panose="020B0603020101020101" pitchFamily="50" charset="-127"/>
              <a:cs typeface="Arial" panose="020B0604020202020204" pitchFamily="34" charset="0"/>
            </a:endParaRPr>
          </a:p>
        </p:txBody>
      </p:sp>
      <p:sp>
        <p:nvSpPr>
          <p:cNvPr id="73" name="양쪽 모서리가 둥근 사각형 68">
            <a:extLst>
              <a:ext uri="{FF2B5EF4-FFF2-40B4-BE49-F238E27FC236}">
                <a16:creationId xmlns:a16="http://schemas.microsoft.com/office/drawing/2014/main" id="{9C6ECED8-B396-4E96-8D58-70AB77855B70}"/>
              </a:ext>
            </a:extLst>
          </p:cNvPr>
          <p:cNvSpPr/>
          <p:nvPr/>
        </p:nvSpPr>
        <p:spPr bwMode="auto">
          <a:xfrm>
            <a:off x="8268743" y="6367770"/>
            <a:ext cx="1964794" cy="407988"/>
          </a:xfrm>
          <a:prstGeom prst="round2SameRect">
            <a:avLst>
              <a:gd name="adj1" fmla="val 24439"/>
              <a:gd name="adj2" fmla="val 0"/>
            </a:avLst>
          </a:prstGeom>
          <a:solidFill>
            <a:srgbClr val="2860A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200" b="1" dirty="0">
                <a:latin typeface="Arial" panose="020B0604020202020204" pitchFamily="34" charset="0"/>
                <a:ea typeface="나눔바른고딕" panose="020B0603020101020101" pitchFamily="50" charset="-127"/>
                <a:cs typeface="Arial" panose="020B0604020202020204" pitchFamily="34" charset="0"/>
              </a:rPr>
              <a:t>Structural materials 107 type</a:t>
            </a:r>
            <a:endParaRPr lang="ko-KR" altLang="en-US" sz="1200" b="1" dirty="0">
              <a:latin typeface="Arial" panose="020B0604020202020204" pitchFamily="34" charset="0"/>
              <a:ea typeface="나눔바른고딕" panose="020B0603020101020101" pitchFamily="50" charset="-127"/>
              <a:cs typeface="Arial" panose="020B0604020202020204" pitchFamily="34" charset="0"/>
            </a:endParaRPr>
          </a:p>
        </p:txBody>
      </p:sp>
      <p:sp>
        <p:nvSpPr>
          <p:cNvPr id="74" name="직사각형 73">
            <a:extLst>
              <a:ext uri="{FF2B5EF4-FFF2-40B4-BE49-F238E27FC236}">
                <a16:creationId xmlns:a16="http://schemas.microsoft.com/office/drawing/2014/main" id="{DF3C8F13-A725-4275-8AAA-1EE4394D4466}"/>
              </a:ext>
            </a:extLst>
          </p:cNvPr>
          <p:cNvSpPr/>
          <p:nvPr/>
        </p:nvSpPr>
        <p:spPr bwMode="auto">
          <a:xfrm>
            <a:off x="8285255" y="6799818"/>
            <a:ext cx="1966576" cy="365189"/>
          </a:xfrm>
          <a:prstGeom prst="rect">
            <a:avLst/>
          </a:prstGeom>
          <a:noFill/>
          <a:ln w="9525">
            <a:solidFill>
              <a:srgbClr val="8EB4E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200" dirty="0">
                <a:solidFill>
                  <a:schemeClr val="tx1"/>
                </a:solidFill>
                <a:latin typeface="Arial" panose="020B0604020202020204" pitchFamily="34" charset="0"/>
                <a:ea typeface="나눔바른고딕" panose="020B0603020101020101" pitchFamily="50" charset="-127"/>
                <a:cs typeface="Arial" panose="020B0604020202020204" pitchFamily="34" charset="0"/>
              </a:rPr>
              <a:t>cement etc. </a:t>
            </a:r>
            <a:endParaRPr lang="ko-KR" altLang="en-US" sz="1200" dirty="0">
              <a:solidFill>
                <a:schemeClr val="tx1"/>
              </a:solidFill>
              <a:latin typeface="Arial" panose="020B0604020202020204" pitchFamily="34" charset="0"/>
              <a:ea typeface="나눔바른고딕" panose="020B0603020101020101" pitchFamily="50" charset="-127"/>
              <a:cs typeface="Arial" panose="020B0604020202020204" pitchFamily="34" charset="0"/>
            </a:endParaRPr>
          </a:p>
        </p:txBody>
      </p:sp>
      <p:sp>
        <p:nvSpPr>
          <p:cNvPr id="75" name="양쪽 모서리가 둥근 사각형 68">
            <a:extLst>
              <a:ext uri="{FF2B5EF4-FFF2-40B4-BE49-F238E27FC236}">
                <a16:creationId xmlns:a16="http://schemas.microsoft.com/office/drawing/2014/main" id="{A1D93270-397B-4509-8C40-A04D0745430F}"/>
              </a:ext>
            </a:extLst>
          </p:cNvPr>
          <p:cNvSpPr/>
          <p:nvPr/>
        </p:nvSpPr>
        <p:spPr bwMode="auto">
          <a:xfrm>
            <a:off x="5203966" y="5462521"/>
            <a:ext cx="1585399" cy="407988"/>
          </a:xfrm>
          <a:prstGeom prst="round2SameRect">
            <a:avLst>
              <a:gd name="adj1" fmla="val 24439"/>
              <a:gd name="adj2" fmla="val 0"/>
            </a:avLst>
          </a:prstGeom>
          <a:solidFill>
            <a:srgbClr val="2860A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200" b="1" dirty="0">
                <a:latin typeface="Arial" panose="020B0604020202020204" pitchFamily="34" charset="0"/>
                <a:ea typeface="나눔바른고딕" panose="020B0603020101020101" pitchFamily="50" charset="-127"/>
                <a:cs typeface="Arial" panose="020B0604020202020204" pitchFamily="34" charset="0"/>
              </a:rPr>
              <a:t>Window materials 46 type</a:t>
            </a:r>
            <a:endParaRPr lang="ko-KR" altLang="en-US" sz="1200" b="1" dirty="0">
              <a:latin typeface="Arial" panose="020B0604020202020204" pitchFamily="34" charset="0"/>
              <a:ea typeface="나눔바른고딕" panose="020B0603020101020101" pitchFamily="50" charset="-127"/>
              <a:cs typeface="Arial" panose="020B0604020202020204" pitchFamily="34" charset="0"/>
            </a:endParaRPr>
          </a:p>
        </p:txBody>
      </p:sp>
      <p:sp>
        <p:nvSpPr>
          <p:cNvPr id="76" name="직사각형 75">
            <a:extLst>
              <a:ext uri="{FF2B5EF4-FFF2-40B4-BE49-F238E27FC236}">
                <a16:creationId xmlns:a16="http://schemas.microsoft.com/office/drawing/2014/main" id="{353781F0-D5B5-4CC0-86B4-6EEDEAF89829}"/>
              </a:ext>
            </a:extLst>
          </p:cNvPr>
          <p:cNvSpPr/>
          <p:nvPr/>
        </p:nvSpPr>
        <p:spPr bwMode="auto">
          <a:xfrm>
            <a:off x="5202684" y="5894569"/>
            <a:ext cx="1583315" cy="365189"/>
          </a:xfrm>
          <a:prstGeom prst="rect">
            <a:avLst/>
          </a:prstGeom>
          <a:noFill/>
          <a:ln w="9525">
            <a:solidFill>
              <a:srgbClr val="8EB4E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200" dirty="0">
                <a:solidFill>
                  <a:schemeClr val="tx1"/>
                </a:solidFill>
                <a:latin typeface="Arial" panose="020B0604020202020204" pitchFamily="34" charset="0"/>
                <a:ea typeface="나눔바른고딕" panose="020B0603020101020101" pitchFamily="50" charset="-127"/>
                <a:cs typeface="Arial" panose="020B0604020202020204" pitchFamily="34" charset="0"/>
              </a:rPr>
              <a:t>glass etc. </a:t>
            </a:r>
            <a:endParaRPr lang="ko-KR" altLang="en-US" sz="1200" dirty="0">
              <a:solidFill>
                <a:schemeClr val="tx1"/>
              </a:solidFill>
              <a:latin typeface="Arial" panose="020B0604020202020204" pitchFamily="34" charset="0"/>
              <a:ea typeface="나눔바른고딕" panose="020B0603020101020101" pitchFamily="50" charset="-127"/>
              <a:cs typeface="Arial" panose="020B0604020202020204" pitchFamily="34" charset="0"/>
            </a:endParaRPr>
          </a:p>
        </p:txBody>
      </p:sp>
      <p:sp>
        <p:nvSpPr>
          <p:cNvPr id="77" name="양쪽 모서리가 둥근 사각형 68">
            <a:extLst>
              <a:ext uri="{FF2B5EF4-FFF2-40B4-BE49-F238E27FC236}">
                <a16:creationId xmlns:a16="http://schemas.microsoft.com/office/drawing/2014/main" id="{1763070B-4487-429A-A4AE-B02A8505560B}"/>
              </a:ext>
            </a:extLst>
          </p:cNvPr>
          <p:cNvSpPr/>
          <p:nvPr/>
        </p:nvSpPr>
        <p:spPr bwMode="auto">
          <a:xfrm>
            <a:off x="6880713" y="5142617"/>
            <a:ext cx="1585399" cy="733041"/>
          </a:xfrm>
          <a:prstGeom prst="round2SameRect">
            <a:avLst>
              <a:gd name="adj1" fmla="val 24439"/>
              <a:gd name="adj2" fmla="val 0"/>
            </a:avLst>
          </a:prstGeom>
          <a:solidFill>
            <a:srgbClr val="2860A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200" b="1" dirty="0">
                <a:latin typeface="Arial" panose="020B0604020202020204" pitchFamily="34" charset="0"/>
                <a:ea typeface="나눔바른고딕" panose="020B0603020101020101" pitchFamily="50" charset="-127"/>
                <a:cs typeface="Arial" panose="020B0604020202020204" pitchFamily="34" charset="0"/>
              </a:rPr>
              <a:t>Interior and Exterior materials 66 type</a:t>
            </a:r>
            <a:endParaRPr lang="ko-KR" altLang="en-US" sz="1200" b="1" dirty="0">
              <a:latin typeface="Arial" panose="020B0604020202020204" pitchFamily="34" charset="0"/>
              <a:ea typeface="나눔바른고딕" panose="020B0603020101020101" pitchFamily="50" charset="-127"/>
              <a:cs typeface="Arial" panose="020B0604020202020204" pitchFamily="34" charset="0"/>
            </a:endParaRPr>
          </a:p>
        </p:txBody>
      </p:sp>
      <p:sp>
        <p:nvSpPr>
          <p:cNvPr id="78" name="직사각형 77">
            <a:extLst>
              <a:ext uri="{FF2B5EF4-FFF2-40B4-BE49-F238E27FC236}">
                <a16:creationId xmlns:a16="http://schemas.microsoft.com/office/drawing/2014/main" id="{93B3A237-381F-43C1-AD31-D9A8A7E5DF0B}"/>
              </a:ext>
            </a:extLst>
          </p:cNvPr>
          <p:cNvSpPr/>
          <p:nvPr/>
        </p:nvSpPr>
        <p:spPr bwMode="auto">
          <a:xfrm>
            <a:off x="6897015" y="5899718"/>
            <a:ext cx="1583315" cy="365189"/>
          </a:xfrm>
          <a:prstGeom prst="rect">
            <a:avLst/>
          </a:prstGeom>
          <a:noFill/>
          <a:ln w="9525">
            <a:solidFill>
              <a:srgbClr val="8EB4E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200" dirty="0">
                <a:solidFill>
                  <a:schemeClr val="tx1"/>
                </a:solidFill>
                <a:latin typeface="Arial" panose="020B0604020202020204" pitchFamily="34" charset="0"/>
                <a:ea typeface="나눔바른고딕" panose="020B0603020101020101" pitchFamily="50" charset="-127"/>
                <a:cs typeface="Arial" panose="020B0604020202020204" pitchFamily="34" charset="0"/>
              </a:rPr>
              <a:t>flooring etc. </a:t>
            </a:r>
            <a:endParaRPr lang="ko-KR" altLang="en-US" sz="1200" dirty="0">
              <a:solidFill>
                <a:schemeClr val="tx1"/>
              </a:solidFill>
              <a:latin typeface="Arial" panose="020B0604020202020204" pitchFamily="34" charset="0"/>
              <a:ea typeface="나눔바른고딕" panose="020B0603020101020101" pitchFamily="50" charset="-127"/>
              <a:cs typeface="Arial" panose="020B0604020202020204" pitchFamily="34" charset="0"/>
            </a:endParaRPr>
          </a:p>
        </p:txBody>
      </p:sp>
      <p:sp>
        <p:nvSpPr>
          <p:cNvPr id="79" name="양쪽 모서리가 둥근 사각형 68">
            <a:extLst>
              <a:ext uri="{FF2B5EF4-FFF2-40B4-BE49-F238E27FC236}">
                <a16:creationId xmlns:a16="http://schemas.microsoft.com/office/drawing/2014/main" id="{563A3173-505E-4F8E-98A4-39E6848AF1F2}"/>
              </a:ext>
            </a:extLst>
          </p:cNvPr>
          <p:cNvSpPr/>
          <p:nvPr/>
        </p:nvSpPr>
        <p:spPr bwMode="auto">
          <a:xfrm>
            <a:off x="8598372" y="5101896"/>
            <a:ext cx="1642155" cy="733041"/>
          </a:xfrm>
          <a:prstGeom prst="round2SameRect">
            <a:avLst>
              <a:gd name="adj1" fmla="val 24439"/>
              <a:gd name="adj2" fmla="val 0"/>
            </a:avLst>
          </a:prstGeom>
          <a:solidFill>
            <a:srgbClr val="2860A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200" b="1" dirty="0" err="1">
                <a:latin typeface="Arial" panose="020B0604020202020204" pitchFamily="34" charset="0"/>
                <a:ea typeface="나눔바른고딕" panose="020B0603020101020101" pitchFamily="50" charset="-127"/>
                <a:cs typeface="Arial" panose="020B0604020202020204" pitchFamily="34" charset="0"/>
              </a:rPr>
              <a:t>Hytgiene</a:t>
            </a:r>
            <a:r>
              <a:rPr lang="en-US" altLang="ko-KR" sz="1200" b="1" dirty="0">
                <a:latin typeface="Arial" panose="020B0604020202020204" pitchFamily="34" charset="0"/>
                <a:ea typeface="나눔바른고딕" panose="020B0603020101020101" pitchFamily="50" charset="-127"/>
                <a:cs typeface="Arial" panose="020B0604020202020204" pitchFamily="34" charset="0"/>
              </a:rPr>
              <a:t> management </a:t>
            </a:r>
          </a:p>
          <a:p>
            <a:pPr algn="ctr">
              <a:defRPr/>
            </a:pPr>
            <a:r>
              <a:rPr lang="en-US" altLang="ko-KR" sz="1200" b="1" dirty="0">
                <a:latin typeface="Arial" panose="020B0604020202020204" pitchFamily="34" charset="0"/>
                <a:ea typeface="나눔바른고딕" panose="020B0603020101020101" pitchFamily="50" charset="-127"/>
                <a:cs typeface="Arial" panose="020B0604020202020204" pitchFamily="34" charset="0"/>
              </a:rPr>
              <a:t>158 type</a:t>
            </a:r>
            <a:endParaRPr lang="ko-KR" altLang="en-US" sz="1200" b="1" dirty="0">
              <a:latin typeface="Arial" panose="020B0604020202020204" pitchFamily="34" charset="0"/>
              <a:ea typeface="나눔바른고딕" panose="020B0603020101020101" pitchFamily="50" charset="-127"/>
              <a:cs typeface="Arial" panose="020B0604020202020204" pitchFamily="34" charset="0"/>
            </a:endParaRPr>
          </a:p>
        </p:txBody>
      </p:sp>
      <p:sp>
        <p:nvSpPr>
          <p:cNvPr id="80" name="직사각형 79">
            <a:extLst>
              <a:ext uri="{FF2B5EF4-FFF2-40B4-BE49-F238E27FC236}">
                <a16:creationId xmlns:a16="http://schemas.microsoft.com/office/drawing/2014/main" id="{E051EE92-7A2D-4A1B-AD0C-834C8D7E5941}"/>
              </a:ext>
            </a:extLst>
          </p:cNvPr>
          <p:cNvSpPr/>
          <p:nvPr/>
        </p:nvSpPr>
        <p:spPr bwMode="auto">
          <a:xfrm>
            <a:off x="8605882" y="5858997"/>
            <a:ext cx="1634645" cy="365189"/>
          </a:xfrm>
          <a:prstGeom prst="rect">
            <a:avLst/>
          </a:prstGeom>
          <a:noFill/>
          <a:ln w="9525">
            <a:solidFill>
              <a:srgbClr val="8EB4E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200" dirty="0">
                <a:solidFill>
                  <a:schemeClr val="tx1"/>
                </a:solidFill>
                <a:latin typeface="Arial" panose="020B0604020202020204" pitchFamily="34" charset="0"/>
                <a:ea typeface="나눔바른고딕" panose="020B0603020101020101" pitchFamily="50" charset="-127"/>
                <a:cs typeface="Arial" panose="020B0604020202020204" pitchFamily="34" charset="0"/>
              </a:rPr>
              <a:t>boiler etc. </a:t>
            </a:r>
            <a:endParaRPr lang="ko-KR" altLang="en-US" sz="1200" dirty="0">
              <a:solidFill>
                <a:schemeClr val="tx1"/>
              </a:solidFill>
              <a:latin typeface="Arial" panose="020B0604020202020204" pitchFamily="34" charset="0"/>
              <a:ea typeface="나눔바른고딕" panose="020B0603020101020101" pitchFamily="50" charset="-127"/>
              <a:cs typeface="Arial" panose="020B0604020202020204" pitchFamily="34" charset="0"/>
            </a:endParaRPr>
          </a:p>
        </p:txBody>
      </p:sp>
      <p:sp>
        <p:nvSpPr>
          <p:cNvPr id="81" name="양쪽 모서리가 둥근 사각형 68">
            <a:extLst>
              <a:ext uri="{FF2B5EF4-FFF2-40B4-BE49-F238E27FC236}">
                <a16:creationId xmlns:a16="http://schemas.microsoft.com/office/drawing/2014/main" id="{2075B2CC-83EC-41C5-9C11-7A371D041AB5}"/>
              </a:ext>
            </a:extLst>
          </p:cNvPr>
          <p:cNvSpPr/>
          <p:nvPr/>
        </p:nvSpPr>
        <p:spPr bwMode="auto">
          <a:xfrm>
            <a:off x="6830374" y="3755898"/>
            <a:ext cx="1585399" cy="733041"/>
          </a:xfrm>
          <a:prstGeom prst="round2SameRect">
            <a:avLst>
              <a:gd name="adj1" fmla="val 24439"/>
              <a:gd name="adj2" fmla="val 0"/>
            </a:avLst>
          </a:prstGeom>
          <a:solidFill>
            <a:srgbClr val="2860A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200" b="1" dirty="0">
                <a:latin typeface="Arial" panose="020B0604020202020204" pitchFamily="34" charset="0"/>
                <a:ea typeface="나눔바른고딕" panose="020B0603020101020101" pitchFamily="50" charset="-127"/>
                <a:cs typeface="Arial" panose="020B0604020202020204" pitchFamily="34" charset="0"/>
              </a:rPr>
              <a:t>Waterproof thermal insulation materials 47 type</a:t>
            </a:r>
            <a:endParaRPr lang="ko-KR" altLang="en-US" sz="1200" b="1" dirty="0">
              <a:latin typeface="Arial" panose="020B0604020202020204" pitchFamily="34" charset="0"/>
              <a:ea typeface="나눔바른고딕" panose="020B0603020101020101" pitchFamily="50" charset="-127"/>
              <a:cs typeface="Arial" panose="020B0604020202020204" pitchFamily="34" charset="0"/>
            </a:endParaRPr>
          </a:p>
        </p:txBody>
      </p:sp>
      <p:sp>
        <p:nvSpPr>
          <p:cNvPr id="82" name="직사각형 81">
            <a:extLst>
              <a:ext uri="{FF2B5EF4-FFF2-40B4-BE49-F238E27FC236}">
                <a16:creationId xmlns:a16="http://schemas.microsoft.com/office/drawing/2014/main" id="{C7380CBB-4E81-48DA-B509-5C19FE833FE6}"/>
              </a:ext>
            </a:extLst>
          </p:cNvPr>
          <p:cNvSpPr/>
          <p:nvPr/>
        </p:nvSpPr>
        <p:spPr bwMode="auto">
          <a:xfrm>
            <a:off x="6837883" y="4512999"/>
            <a:ext cx="1583316" cy="365189"/>
          </a:xfrm>
          <a:prstGeom prst="rect">
            <a:avLst/>
          </a:prstGeom>
          <a:noFill/>
          <a:ln w="9525">
            <a:solidFill>
              <a:srgbClr val="8EB4E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200" dirty="0">
                <a:solidFill>
                  <a:schemeClr val="tx1"/>
                </a:solidFill>
                <a:latin typeface="Arial" panose="020B0604020202020204" pitchFamily="34" charset="0"/>
                <a:ea typeface="나눔바른고딕" panose="020B0603020101020101" pitchFamily="50" charset="-127"/>
                <a:cs typeface="Arial" panose="020B0604020202020204" pitchFamily="34" charset="0"/>
              </a:rPr>
              <a:t>Waterproofing material etc. </a:t>
            </a:r>
            <a:endParaRPr lang="ko-KR" altLang="en-US" sz="1200" dirty="0">
              <a:solidFill>
                <a:schemeClr val="tx1"/>
              </a:solidFill>
              <a:latin typeface="Arial" panose="020B0604020202020204" pitchFamily="34" charset="0"/>
              <a:ea typeface="나눔바른고딕" panose="020B0603020101020101" pitchFamily="50" charset="-127"/>
              <a:cs typeface="Arial" panose="020B0604020202020204" pitchFamily="34" charset="0"/>
            </a:endParaRPr>
          </a:p>
        </p:txBody>
      </p:sp>
      <p:sp>
        <p:nvSpPr>
          <p:cNvPr id="83" name="양쪽 모서리가 둥근 사각형 68">
            <a:extLst>
              <a:ext uri="{FF2B5EF4-FFF2-40B4-BE49-F238E27FC236}">
                <a16:creationId xmlns:a16="http://schemas.microsoft.com/office/drawing/2014/main" id="{47C9B270-DC61-4CE9-A7EB-33F5B20596EF}"/>
              </a:ext>
            </a:extLst>
          </p:cNvPr>
          <p:cNvSpPr/>
          <p:nvPr/>
        </p:nvSpPr>
        <p:spPr bwMode="auto">
          <a:xfrm>
            <a:off x="8466113" y="4099518"/>
            <a:ext cx="1741128" cy="407988"/>
          </a:xfrm>
          <a:prstGeom prst="round2SameRect">
            <a:avLst>
              <a:gd name="adj1" fmla="val 24439"/>
              <a:gd name="adj2" fmla="val 0"/>
            </a:avLst>
          </a:prstGeom>
          <a:solidFill>
            <a:srgbClr val="2860A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200" b="1" dirty="0">
                <a:latin typeface="Arial" panose="020B0604020202020204" pitchFamily="34" charset="0"/>
                <a:ea typeface="나눔바른고딕" panose="020B0603020101020101" pitchFamily="50" charset="-127"/>
                <a:cs typeface="Arial" panose="020B0604020202020204" pitchFamily="34" charset="0"/>
              </a:rPr>
              <a:t>Other materials 134 type</a:t>
            </a:r>
            <a:endParaRPr lang="ko-KR" altLang="en-US" sz="1200" b="1" dirty="0">
              <a:latin typeface="Arial" panose="020B0604020202020204" pitchFamily="34" charset="0"/>
              <a:ea typeface="나눔바른고딕" panose="020B0603020101020101" pitchFamily="50" charset="-127"/>
              <a:cs typeface="Arial" panose="020B0604020202020204" pitchFamily="34" charset="0"/>
            </a:endParaRPr>
          </a:p>
        </p:txBody>
      </p:sp>
      <p:sp>
        <p:nvSpPr>
          <p:cNvPr id="84" name="직사각형 83">
            <a:extLst>
              <a:ext uri="{FF2B5EF4-FFF2-40B4-BE49-F238E27FC236}">
                <a16:creationId xmlns:a16="http://schemas.microsoft.com/office/drawing/2014/main" id="{58457B72-AC0A-4033-ADEB-32299A525305}"/>
              </a:ext>
            </a:extLst>
          </p:cNvPr>
          <p:cNvSpPr/>
          <p:nvPr/>
        </p:nvSpPr>
        <p:spPr bwMode="auto">
          <a:xfrm>
            <a:off x="8480331" y="4531566"/>
            <a:ext cx="1723544" cy="365189"/>
          </a:xfrm>
          <a:prstGeom prst="rect">
            <a:avLst/>
          </a:prstGeom>
          <a:noFill/>
          <a:ln w="9525">
            <a:solidFill>
              <a:srgbClr val="8EB4E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200" dirty="0">
                <a:solidFill>
                  <a:schemeClr val="tx1"/>
                </a:solidFill>
                <a:latin typeface="Arial" panose="020B0604020202020204" pitchFamily="34" charset="0"/>
                <a:ea typeface="나눔바른고딕" panose="020B0603020101020101" pitchFamily="50" charset="-127"/>
                <a:cs typeface="Arial" panose="020B0604020202020204" pitchFamily="34" charset="0"/>
              </a:rPr>
              <a:t>Bonding and glue etc. </a:t>
            </a:r>
            <a:endParaRPr lang="ko-KR" altLang="en-US" sz="1200" dirty="0">
              <a:solidFill>
                <a:schemeClr val="tx1"/>
              </a:solidFill>
              <a:latin typeface="Arial" panose="020B0604020202020204" pitchFamily="34" charset="0"/>
              <a:ea typeface="나눔바른고딕" panose="020B0603020101020101" pitchFamily="50" charset="-127"/>
              <a:cs typeface="Arial" panose="020B0604020202020204" pitchFamily="34" charset="0"/>
            </a:endParaRPr>
          </a:p>
        </p:txBody>
      </p:sp>
      <p:sp>
        <p:nvSpPr>
          <p:cNvPr id="85" name="모서리가 둥근 직사각형 37">
            <a:extLst>
              <a:ext uri="{FF2B5EF4-FFF2-40B4-BE49-F238E27FC236}">
                <a16:creationId xmlns:a16="http://schemas.microsoft.com/office/drawing/2014/main" id="{BB91CFDB-1F79-4A8E-8FB7-11F4C24CD1D3}"/>
              </a:ext>
            </a:extLst>
          </p:cNvPr>
          <p:cNvSpPr/>
          <p:nvPr/>
        </p:nvSpPr>
        <p:spPr>
          <a:xfrm>
            <a:off x="1002785" y="1837245"/>
            <a:ext cx="3193350" cy="576063"/>
          </a:xfrm>
          <a:prstGeom prst="roundRect">
            <a:avLst/>
          </a:prstGeom>
          <a:solidFill>
            <a:srgbClr val="4BACC6">
              <a:lumMod val="75000"/>
            </a:srgbClr>
          </a:solidFill>
          <a:ln w="38100" cap="flat" cmpd="sng" algn="ctr">
            <a:solidFill>
              <a:srgbClr val="76C0D4"/>
            </a:solidFill>
            <a:prstDash val="solid"/>
          </a:ln>
          <a:effectLst>
            <a:innerShdw blurRad="114300">
              <a:prstClr val="black"/>
            </a:innerShdw>
          </a:effectLst>
        </p:spPr>
        <p:txBody>
          <a:bodyPr anchor="ctr"/>
          <a:lstStyle/>
          <a:p>
            <a:pPr>
              <a:defRPr/>
            </a:pPr>
            <a:endParaRPr lang="ko-KR" altLang="en-US" kern="0">
              <a:solidFill>
                <a:prstClr val="white"/>
              </a:solidFill>
              <a:latin typeface="Arial" panose="020B0604020202020204" pitchFamily="34" charset="0"/>
              <a:ea typeface="맑은 고딕" panose="020B0503020000020004" pitchFamily="50" charset="-127"/>
              <a:cs typeface="Arial" panose="020B0604020202020204" pitchFamily="34" charset="0"/>
            </a:endParaRPr>
          </a:p>
        </p:txBody>
      </p:sp>
      <p:sp>
        <p:nvSpPr>
          <p:cNvPr id="86" name="직사각형 85">
            <a:extLst>
              <a:ext uri="{FF2B5EF4-FFF2-40B4-BE49-F238E27FC236}">
                <a16:creationId xmlns:a16="http://schemas.microsoft.com/office/drawing/2014/main" id="{035B8C7F-6268-4C09-8BBE-86BCBCF522B8}"/>
              </a:ext>
            </a:extLst>
          </p:cNvPr>
          <p:cNvSpPr/>
          <p:nvPr/>
        </p:nvSpPr>
        <p:spPr>
          <a:xfrm>
            <a:off x="1002785" y="1956692"/>
            <a:ext cx="3193350" cy="323165"/>
          </a:xfrm>
          <a:prstGeom prst="rect">
            <a:avLst/>
          </a:prstGeom>
        </p:spPr>
        <p:txBody>
          <a:bodyPr wrap="square">
            <a:spAutoFit/>
          </a:bodyPr>
          <a:lstStyle/>
          <a:p>
            <a:pPr algn="ctr">
              <a:spcBef>
                <a:spcPct val="30000"/>
              </a:spcBef>
              <a:defRPr/>
            </a:pPr>
            <a:r>
              <a:rPr lang="en-US" altLang="ko-KR" sz="1500" kern="0" dirty="0">
                <a:gradFill>
                  <a:gsLst>
                    <a:gs pos="0">
                      <a:prstClr val="white"/>
                    </a:gs>
                    <a:gs pos="100000">
                      <a:srgbClr val="4F81BD">
                        <a:tint val="23500"/>
                        <a:satMod val="160000"/>
                        <a:lumMod val="0"/>
                        <a:lumOff val="100000"/>
                      </a:srgbClr>
                    </a:gs>
                  </a:gsLst>
                  <a:lin ang="5400000" scaled="1"/>
                </a:gradFill>
                <a:effectLst>
                  <a:outerShdw dist="38100" dir="2700000" algn="tl" rotWithShape="0">
                    <a:prstClr val="black"/>
                  </a:outerShdw>
                </a:effectLst>
                <a:latin typeface="Arial" panose="020B0604020202020204" pitchFamily="34" charset="0"/>
                <a:ea typeface="HY헤드라인M" pitchFamily="18" charset="-127"/>
                <a:cs typeface="Arial" panose="020B0604020202020204" pitchFamily="34" charset="0"/>
              </a:rPr>
              <a:t>Total : 1,639 type</a:t>
            </a:r>
            <a:endParaRPr lang="ko-KR" altLang="en-US" sz="1500" kern="0" dirty="0">
              <a:gradFill>
                <a:gsLst>
                  <a:gs pos="0">
                    <a:prstClr val="white"/>
                  </a:gs>
                  <a:gs pos="100000">
                    <a:srgbClr val="4F81BD">
                      <a:tint val="23500"/>
                      <a:satMod val="160000"/>
                      <a:lumMod val="0"/>
                      <a:lumOff val="100000"/>
                    </a:srgbClr>
                  </a:gs>
                </a:gsLst>
                <a:lin ang="5400000" scaled="1"/>
              </a:gradFill>
              <a:effectLst>
                <a:outerShdw dist="38100" dir="2700000" algn="tl" rotWithShape="0">
                  <a:prstClr val="black"/>
                </a:outerShdw>
              </a:effectLst>
              <a:latin typeface="Arial" panose="020B0604020202020204" pitchFamily="34" charset="0"/>
              <a:ea typeface="HY헤드라인M" pitchFamily="18" charset="-127"/>
              <a:cs typeface="Arial" panose="020B0604020202020204" pitchFamily="34" charset="0"/>
            </a:endParaRPr>
          </a:p>
        </p:txBody>
      </p:sp>
      <p:sp>
        <p:nvSpPr>
          <p:cNvPr id="69" name="TextBox 68">
            <a:extLst>
              <a:ext uri="{FF2B5EF4-FFF2-40B4-BE49-F238E27FC236}">
                <a16:creationId xmlns:a16="http://schemas.microsoft.com/office/drawing/2014/main" id="{31903F65-AEB8-4C9C-81A5-58D5D15EFCB1}"/>
              </a:ext>
            </a:extLst>
          </p:cNvPr>
          <p:cNvSpPr txBox="1"/>
          <p:nvPr/>
        </p:nvSpPr>
        <p:spPr>
          <a:xfrm>
            <a:off x="6751583" y="7284052"/>
            <a:ext cx="3923709" cy="276999"/>
          </a:xfrm>
          <a:prstGeom prst="rect">
            <a:avLst/>
          </a:prstGeom>
          <a:noFill/>
        </p:spPr>
        <p:txBody>
          <a:bodyPr wrap="square" rtlCol="0">
            <a:spAutoFit/>
          </a:bodyPr>
          <a:lstStyle/>
          <a:p>
            <a:r>
              <a:rPr lang="en-US" altLang="ko-KR" sz="1200" b="0" i="0" dirty="0">
                <a:solidFill>
                  <a:srgbClr val="000000"/>
                </a:solidFill>
                <a:effectLst/>
                <a:latin typeface="Arial" panose="020B0604020202020204" pitchFamily="34" charset="0"/>
                <a:cs typeface="Arial" panose="020B0604020202020204" pitchFamily="34" charset="0"/>
              </a:rPr>
              <a:t>(Understanding and Utilization of KS, KATS, Kim, 2002)</a:t>
            </a:r>
            <a:endParaRPr lang="ko-KR" altLang="en-US"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556948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a:extLst>
              <a:ext uri="{FF2B5EF4-FFF2-40B4-BE49-F238E27FC236}">
                <a16:creationId xmlns:a16="http://schemas.microsoft.com/office/drawing/2014/main" id="{CB3CCC4D-447F-418A-8BDF-672E2EBE252F}"/>
              </a:ext>
            </a:extLst>
          </p:cNvPr>
          <p:cNvSpPr>
            <a:spLocks noGrp="1"/>
          </p:cNvSpPr>
          <p:nvPr>
            <p:ph idx="10"/>
          </p:nvPr>
        </p:nvSpPr>
        <p:spPr>
          <a:xfrm>
            <a:off x="630176" y="432259"/>
            <a:ext cx="9529893" cy="365130"/>
          </a:xfrm>
        </p:spPr>
        <p:txBody>
          <a:bodyPr/>
          <a:lstStyle/>
          <a:p>
            <a:r>
              <a:rPr lang="en-US" altLang="ko-KR" dirty="0"/>
              <a:t>Korea Standards</a:t>
            </a:r>
            <a:endParaRPr lang="ko-KR" altLang="en-US" dirty="0"/>
          </a:p>
        </p:txBody>
      </p:sp>
      <p:sp>
        <p:nvSpPr>
          <p:cNvPr id="5" name="Rectangle 2">
            <a:extLst>
              <a:ext uri="{FF2B5EF4-FFF2-40B4-BE49-F238E27FC236}">
                <a16:creationId xmlns:a16="http://schemas.microsoft.com/office/drawing/2014/main" id="{DB251753-21DB-42EE-AD7C-F00D2832A620}"/>
              </a:ext>
            </a:extLst>
          </p:cNvPr>
          <p:cNvSpPr>
            <a:spLocks noChangeArrowheads="1"/>
          </p:cNvSpPr>
          <p:nvPr/>
        </p:nvSpPr>
        <p:spPr bwMode="auto">
          <a:xfrm>
            <a:off x="0" y="104523"/>
            <a:ext cx="65" cy="24815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4283" rIns="0" bIns="-14283"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ko-KR" altLang="ko-KR" sz="1800" b="0" i="0" u="none" strike="noStrike" cap="none" normalizeH="0" baseline="0" dirty="0">
              <a:ln>
                <a:noFill/>
              </a:ln>
              <a:solidFill>
                <a:schemeClr val="tx1"/>
              </a:solidFill>
              <a:effectLst/>
              <a:latin typeface="Arial" panose="020B0604020202020204" pitchFamily="34" charset="0"/>
            </a:endParaRPr>
          </a:p>
        </p:txBody>
      </p:sp>
      <p:sp>
        <p:nvSpPr>
          <p:cNvPr id="7" name="Rectangle 4">
            <a:extLst>
              <a:ext uri="{FF2B5EF4-FFF2-40B4-BE49-F238E27FC236}">
                <a16:creationId xmlns:a16="http://schemas.microsoft.com/office/drawing/2014/main" id="{81448A84-9A43-443E-8F62-175B091DAD29}"/>
              </a:ext>
            </a:extLst>
          </p:cNvPr>
          <p:cNvSpPr>
            <a:spLocks noChangeArrowheads="1"/>
          </p:cNvSpPr>
          <p:nvPr/>
        </p:nvSpPr>
        <p:spPr bwMode="auto">
          <a:xfrm>
            <a:off x="152400" y="256923"/>
            <a:ext cx="65" cy="24815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4283" rIns="0" bIns="-14283"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ko-KR" altLang="ko-KR" sz="1800" b="0" i="0" u="none" strike="noStrike" cap="none" normalizeH="0" baseline="0" dirty="0">
              <a:ln>
                <a:noFill/>
              </a:ln>
              <a:solidFill>
                <a:schemeClr val="tx1"/>
              </a:solidFill>
              <a:effectLst/>
              <a:latin typeface="Arial" panose="020B0604020202020204" pitchFamily="34" charset="0"/>
            </a:endParaRPr>
          </a:p>
        </p:txBody>
      </p:sp>
      <p:sp>
        <p:nvSpPr>
          <p:cNvPr id="8" name="Rectangle 5">
            <a:extLst>
              <a:ext uri="{FF2B5EF4-FFF2-40B4-BE49-F238E27FC236}">
                <a16:creationId xmlns:a16="http://schemas.microsoft.com/office/drawing/2014/main" id="{97122128-A94A-4580-B9CC-F6AE93859A90}"/>
              </a:ext>
            </a:extLst>
          </p:cNvPr>
          <p:cNvSpPr>
            <a:spLocks noChangeArrowheads="1"/>
          </p:cNvSpPr>
          <p:nvPr/>
        </p:nvSpPr>
        <p:spPr bwMode="auto">
          <a:xfrm>
            <a:off x="0" y="104523"/>
            <a:ext cx="65" cy="24815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4283" rIns="0" bIns="-14283"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ko-KR" altLang="ko-KR" sz="1800" b="0" i="0" u="none" strike="noStrike" cap="none" normalizeH="0" baseline="0" dirty="0">
              <a:ln>
                <a:noFill/>
              </a:ln>
              <a:solidFill>
                <a:schemeClr val="tx1"/>
              </a:solidFill>
              <a:effectLst/>
              <a:latin typeface="Arial" panose="020B0604020202020204" pitchFamily="34" charset="0"/>
            </a:endParaRPr>
          </a:p>
        </p:txBody>
      </p:sp>
      <p:sp>
        <p:nvSpPr>
          <p:cNvPr id="9" name="Rectangle 6">
            <a:extLst>
              <a:ext uri="{FF2B5EF4-FFF2-40B4-BE49-F238E27FC236}">
                <a16:creationId xmlns:a16="http://schemas.microsoft.com/office/drawing/2014/main" id="{FC436C65-89A5-4003-AA9A-7FB44764E729}"/>
              </a:ext>
            </a:extLst>
          </p:cNvPr>
          <p:cNvSpPr>
            <a:spLocks noChangeArrowheads="1"/>
          </p:cNvSpPr>
          <p:nvPr/>
        </p:nvSpPr>
        <p:spPr bwMode="auto">
          <a:xfrm>
            <a:off x="0" y="104523"/>
            <a:ext cx="65" cy="24815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4283" rIns="0" bIns="-14283"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ko-KR" altLang="ko-KR" sz="1800" b="0" i="0" u="none" strike="noStrike" cap="none" normalizeH="0" baseline="0" dirty="0">
              <a:ln>
                <a:noFill/>
              </a:ln>
              <a:solidFill>
                <a:schemeClr val="tx1"/>
              </a:solidFill>
              <a:effectLst/>
              <a:latin typeface="Arial" panose="020B0604020202020204" pitchFamily="34" charset="0"/>
            </a:endParaRPr>
          </a:p>
        </p:txBody>
      </p:sp>
      <p:sp>
        <p:nvSpPr>
          <p:cNvPr id="10" name="Rectangle 7">
            <a:extLst>
              <a:ext uri="{FF2B5EF4-FFF2-40B4-BE49-F238E27FC236}">
                <a16:creationId xmlns:a16="http://schemas.microsoft.com/office/drawing/2014/main" id="{CF7E1012-468B-4B54-B6B1-C8A95B8E864C}"/>
              </a:ext>
            </a:extLst>
          </p:cNvPr>
          <p:cNvSpPr>
            <a:spLocks noChangeArrowheads="1"/>
          </p:cNvSpPr>
          <p:nvPr/>
        </p:nvSpPr>
        <p:spPr bwMode="auto">
          <a:xfrm>
            <a:off x="0" y="104523"/>
            <a:ext cx="65" cy="24815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4283" rIns="0" bIns="-14283"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ko-KR" altLang="ko-KR" sz="1800" b="0" i="0" u="none" strike="noStrike" cap="none" normalizeH="0" baseline="0" dirty="0">
              <a:ln>
                <a:noFill/>
              </a:ln>
              <a:solidFill>
                <a:schemeClr val="tx1"/>
              </a:solidFill>
              <a:effectLst/>
              <a:latin typeface="Arial" panose="020B0604020202020204" pitchFamily="34" charset="0"/>
            </a:endParaRPr>
          </a:p>
        </p:txBody>
      </p:sp>
      <p:sp>
        <p:nvSpPr>
          <p:cNvPr id="11" name="Rectangle 8">
            <a:extLst>
              <a:ext uri="{FF2B5EF4-FFF2-40B4-BE49-F238E27FC236}">
                <a16:creationId xmlns:a16="http://schemas.microsoft.com/office/drawing/2014/main" id="{82872AB5-199D-4107-8360-A507F928A85D}"/>
              </a:ext>
            </a:extLst>
          </p:cNvPr>
          <p:cNvSpPr>
            <a:spLocks noChangeArrowheads="1"/>
          </p:cNvSpPr>
          <p:nvPr/>
        </p:nvSpPr>
        <p:spPr bwMode="auto">
          <a:xfrm>
            <a:off x="0" y="104523"/>
            <a:ext cx="65" cy="24815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4283" rIns="0" bIns="-14283"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ko-KR" altLang="ko-KR" sz="1800" b="0" i="0" u="none" strike="noStrike" cap="none" normalizeH="0" baseline="0" dirty="0">
              <a:ln>
                <a:noFill/>
              </a:ln>
              <a:solidFill>
                <a:schemeClr val="tx1"/>
              </a:solidFill>
              <a:effectLst/>
              <a:latin typeface="Arial" panose="020B0604020202020204" pitchFamily="34" charset="0"/>
            </a:endParaRPr>
          </a:p>
        </p:txBody>
      </p:sp>
      <p:sp>
        <p:nvSpPr>
          <p:cNvPr id="4" name="내용 개체 틀 3">
            <a:extLst>
              <a:ext uri="{FF2B5EF4-FFF2-40B4-BE49-F238E27FC236}">
                <a16:creationId xmlns:a16="http://schemas.microsoft.com/office/drawing/2014/main" id="{F65DFFDD-591D-43B7-95E4-9118F3E9EA0F}"/>
              </a:ext>
            </a:extLst>
          </p:cNvPr>
          <p:cNvSpPr>
            <a:spLocks noGrp="1"/>
          </p:cNvSpPr>
          <p:nvPr>
            <p:ph idx="1"/>
          </p:nvPr>
        </p:nvSpPr>
        <p:spPr>
          <a:xfrm>
            <a:off x="31016" y="974200"/>
            <a:ext cx="10401762" cy="6277905"/>
          </a:xfrm>
        </p:spPr>
        <p:txBody>
          <a:bodyPr/>
          <a:lstStyle/>
          <a:p>
            <a:r>
              <a:rPr lang="en-US" altLang="ko-KR" dirty="0"/>
              <a:t>KS Enactment Procedure</a:t>
            </a:r>
            <a:endParaRPr lang="ko-KR" altLang="en-US" dirty="0"/>
          </a:p>
        </p:txBody>
      </p:sp>
      <p:sp>
        <p:nvSpPr>
          <p:cNvPr id="13" name="Rectangle 25">
            <a:extLst>
              <a:ext uri="{FF2B5EF4-FFF2-40B4-BE49-F238E27FC236}">
                <a16:creationId xmlns:a16="http://schemas.microsoft.com/office/drawing/2014/main" id="{434D826F-939E-4536-B529-66DF9C5215F4}"/>
              </a:ext>
            </a:extLst>
          </p:cNvPr>
          <p:cNvSpPr>
            <a:spLocks noChangeArrowheads="1"/>
          </p:cNvSpPr>
          <p:nvPr/>
        </p:nvSpPr>
        <p:spPr bwMode="auto">
          <a:xfrm>
            <a:off x="594172" y="1476375"/>
            <a:ext cx="9144000" cy="36513"/>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a:solidFill>
                  <a:schemeClr val="tx1"/>
                </a:solidFill>
                <a:latin typeface="Verdana" panose="020B0604030504040204" pitchFamily="34" charset="0"/>
                <a:ea typeface="굴림" panose="020B0600000101010101" pitchFamily="50" charset="-127"/>
              </a:defRPr>
            </a:lvl1pPr>
            <a:lvl2pPr marL="742950" indent="-285750">
              <a:defRPr kumimoji="1">
                <a:solidFill>
                  <a:schemeClr val="tx1"/>
                </a:solidFill>
                <a:latin typeface="Verdana" panose="020B0604030504040204" pitchFamily="34" charset="0"/>
                <a:ea typeface="굴림" panose="020B0600000101010101" pitchFamily="50" charset="-127"/>
              </a:defRPr>
            </a:lvl2pPr>
            <a:lvl3pPr marL="1143000" indent="-228600">
              <a:defRPr kumimoji="1">
                <a:solidFill>
                  <a:schemeClr val="tx1"/>
                </a:solidFill>
                <a:latin typeface="Verdana" panose="020B0604030504040204" pitchFamily="34" charset="0"/>
                <a:ea typeface="굴림" panose="020B0600000101010101" pitchFamily="50" charset="-127"/>
              </a:defRPr>
            </a:lvl3pPr>
            <a:lvl4pPr marL="1600200" indent="-228600">
              <a:defRPr kumimoji="1">
                <a:solidFill>
                  <a:schemeClr val="tx1"/>
                </a:solidFill>
                <a:latin typeface="Verdana" panose="020B0604030504040204" pitchFamily="34" charset="0"/>
                <a:ea typeface="굴림" panose="020B0600000101010101" pitchFamily="50" charset="-127"/>
              </a:defRPr>
            </a:lvl4pPr>
            <a:lvl5pPr marL="2057400" indent="-228600">
              <a:defRPr kumimoji="1">
                <a:solidFill>
                  <a:schemeClr val="tx1"/>
                </a:solidFill>
                <a:latin typeface="Verdana" panose="020B0604030504040204" pitchFamily="34" charset="0"/>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굴림" panose="020B0600000101010101" pitchFamily="50" charset="-127"/>
              </a:defRPr>
            </a:lvl9pPr>
          </a:lstStyle>
          <a:p>
            <a:pPr algn="ctr" eaLnBrk="1" latinLnBrk="1" hangingPunct="1"/>
            <a:endParaRPr kumimoji="0" lang="ko-KR" altLang="en-US">
              <a:latin typeface="Arial" panose="020B0604020202020204" pitchFamily="34" charset="0"/>
              <a:ea typeface="HY신명조" panose="02030600000101010101" pitchFamily="18" charset="-127"/>
              <a:cs typeface="Arial" panose="020B0604020202020204" pitchFamily="34" charset="0"/>
            </a:endParaRPr>
          </a:p>
        </p:txBody>
      </p:sp>
      <p:sp>
        <p:nvSpPr>
          <p:cNvPr id="14" name="Rectangle 76">
            <a:extLst>
              <a:ext uri="{FF2B5EF4-FFF2-40B4-BE49-F238E27FC236}">
                <a16:creationId xmlns:a16="http://schemas.microsoft.com/office/drawing/2014/main" id="{48E47983-6F99-43E7-B291-015C25E2607D}"/>
              </a:ext>
            </a:extLst>
          </p:cNvPr>
          <p:cNvSpPr>
            <a:spLocks noChangeArrowheads="1"/>
          </p:cNvSpPr>
          <p:nvPr/>
        </p:nvSpPr>
        <p:spPr bwMode="auto">
          <a:xfrm>
            <a:off x="281843" y="2328565"/>
            <a:ext cx="5084906" cy="4003853"/>
          </a:xfrm>
          <a:prstGeom prst="rect">
            <a:avLst/>
          </a:prstGeom>
          <a:noFill/>
          <a:ln>
            <a:noFill/>
          </a:ln>
          <a:effectLst/>
        </p:spPr>
        <p:txBody>
          <a:bodyPr wrap="square" lIns="0" tIns="0" rIns="0" bIns="0" anchor="ctr">
            <a:spAutoFit/>
            <a:scene3d>
              <a:camera prst="orthographicFront"/>
              <a:lightRig rig="threePt" dir="t"/>
            </a:scene3d>
            <a:sp3d>
              <a:bevelT w="0" h="38100"/>
            </a:sp3d>
          </a:bodyPr>
          <a:lstStyle/>
          <a:p>
            <a:pPr>
              <a:lnSpc>
                <a:spcPct val="200000"/>
              </a:lnSpc>
              <a:buFont typeface="Wingdings" pitchFamily="2" charset="2"/>
              <a:buChar char="l"/>
              <a:defRPr/>
            </a:pPr>
            <a:r>
              <a:rPr lang="en-US" altLang="ko-KR" sz="1200" kern="0" dirty="0">
                <a:gradFill flip="none" rotWithShape="1">
                  <a:gsLst>
                    <a:gs pos="0">
                      <a:srgbClr val="4BACC6">
                        <a:lumMod val="50000"/>
                        <a:shade val="30000"/>
                        <a:satMod val="115000"/>
                      </a:srgbClr>
                    </a:gs>
                    <a:gs pos="50000">
                      <a:srgbClr val="4BACC6">
                        <a:lumMod val="50000"/>
                        <a:shade val="67500"/>
                        <a:satMod val="115000"/>
                      </a:srgbClr>
                    </a:gs>
                    <a:gs pos="100000">
                      <a:srgbClr val="4BACC6">
                        <a:lumMod val="50000"/>
                        <a:shade val="100000"/>
                        <a:satMod val="115000"/>
                      </a:srgbClr>
                    </a:gs>
                  </a:gsLst>
                  <a:lin ang="16200000" scaled="1"/>
                  <a:tileRect/>
                </a:gradFill>
                <a:latin typeface="Arial" panose="020B0604020202020204" pitchFamily="34" charset="0"/>
                <a:ea typeface="HY울릉도M" pitchFamily="18" charset="-127"/>
                <a:cs typeface="Arial" panose="020B0604020202020204" pitchFamily="34" charset="0"/>
              </a:rPr>
              <a:t>Standards for unifying and simplifying the</a:t>
            </a:r>
            <a:r>
              <a:rPr lang="ko-KR" altLang="en-US" sz="1200" kern="0" dirty="0">
                <a:gradFill flip="none" rotWithShape="1">
                  <a:gsLst>
                    <a:gs pos="0">
                      <a:srgbClr val="4BACC6">
                        <a:lumMod val="50000"/>
                        <a:shade val="30000"/>
                        <a:satMod val="115000"/>
                      </a:srgbClr>
                    </a:gs>
                    <a:gs pos="50000">
                      <a:srgbClr val="4BACC6">
                        <a:lumMod val="50000"/>
                        <a:shade val="67500"/>
                        <a:satMod val="115000"/>
                      </a:srgbClr>
                    </a:gs>
                    <a:gs pos="100000">
                      <a:srgbClr val="4BACC6">
                        <a:lumMod val="50000"/>
                        <a:shade val="100000"/>
                        <a:satMod val="115000"/>
                      </a:srgbClr>
                    </a:gs>
                  </a:gsLst>
                  <a:lin ang="16200000" scaled="1"/>
                  <a:tileRect/>
                </a:gradFill>
                <a:latin typeface="Arial" panose="020B0604020202020204" pitchFamily="34" charset="0"/>
                <a:ea typeface="HY울릉도M" pitchFamily="18" charset="-127"/>
                <a:cs typeface="Arial" panose="020B0604020202020204" pitchFamily="34" charset="0"/>
              </a:rPr>
              <a:t> </a:t>
            </a:r>
            <a:r>
              <a:rPr lang="en-US" altLang="ko-KR" sz="1200" kern="0" dirty="0">
                <a:gradFill flip="none" rotWithShape="1">
                  <a:gsLst>
                    <a:gs pos="0">
                      <a:srgbClr val="4BACC6">
                        <a:lumMod val="50000"/>
                        <a:shade val="30000"/>
                        <a:satMod val="115000"/>
                      </a:srgbClr>
                    </a:gs>
                    <a:gs pos="50000">
                      <a:srgbClr val="4BACC6">
                        <a:lumMod val="50000"/>
                        <a:shade val="67500"/>
                        <a:satMod val="115000"/>
                      </a:srgbClr>
                    </a:gs>
                    <a:gs pos="100000">
                      <a:srgbClr val="4BACC6">
                        <a:lumMod val="50000"/>
                        <a:shade val="100000"/>
                        <a:satMod val="115000"/>
                      </a:srgbClr>
                    </a:gs>
                  </a:gsLst>
                  <a:lin ang="16200000" scaled="1"/>
                  <a:tileRect/>
                </a:gradFill>
                <a:latin typeface="Arial" panose="020B0604020202020204" pitchFamily="34" charset="0"/>
                <a:ea typeface="HY울릉도M" pitchFamily="18" charset="-127"/>
                <a:cs typeface="Arial" panose="020B0604020202020204" pitchFamily="34" charset="0"/>
              </a:rPr>
              <a:t>kinds, appearance, quality, producing methods, methods of testing, inspection and measurement of mining and industrial products; and</a:t>
            </a:r>
            <a:r>
              <a:rPr lang="ko-KR" altLang="en-US" sz="1200" kern="0" dirty="0">
                <a:gradFill flip="none" rotWithShape="1">
                  <a:gsLst>
                    <a:gs pos="0">
                      <a:srgbClr val="4BACC6">
                        <a:lumMod val="50000"/>
                        <a:shade val="30000"/>
                        <a:satMod val="115000"/>
                      </a:srgbClr>
                    </a:gs>
                    <a:gs pos="50000">
                      <a:srgbClr val="4BACC6">
                        <a:lumMod val="50000"/>
                        <a:shade val="67500"/>
                        <a:satMod val="115000"/>
                      </a:srgbClr>
                    </a:gs>
                    <a:gs pos="100000">
                      <a:srgbClr val="4BACC6">
                        <a:lumMod val="50000"/>
                        <a:shade val="100000"/>
                        <a:satMod val="115000"/>
                      </a:srgbClr>
                    </a:gs>
                  </a:gsLst>
                  <a:lin ang="16200000" scaled="1"/>
                  <a:tileRect/>
                </a:gradFill>
                <a:latin typeface="Arial" panose="020B0604020202020204" pitchFamily="34" charset="0"/>
                <a:ea typeface="HY울릉도M" pitchFamily="18" charset="-127"/>
                <a:cs typeface="Arial" panose="020B0604020202020204" pitchFamily="34" charset="0"/>
              </a:rPr>
              <a:t> </a:t>
            </a:r>
            <a:r>
              <a:rPr lang="en-US" altLang="ko-KR" sz="1200" kern="0" dirty="0">
                <a:gradFill flip="none" rotWithShape="1">
                  <a:gsLst>
                    <a:gs pos="0">
                      <a:srgbClr val="4BACC6">
                        <a:lumMod val="50000"/>
                        <a:shade val="30000"/>
                        <a:satMod val="115000"/>
                      </a:srgbClr>
                    </a:gs>
                    <a:gs pos="50000">
                      <a:srgbClr val="4BACC6">
                        <a:lumMod val="50000"/>
                        <a:shade val="67500"/>
                        <a:satMod val="115000"/>
                      </a:srgbClr>
                    </a:gs>
                    <a:gs pos="100000">
                      <a:srgbClr val="4BACC6">
                        <a:lumMod val="50000"/>
                        <a:shade val="100000"/>
                        <a:satMod val="115000"/>
                      </a:srgbClr>
                    </a:gs>
                  </a:gsLst>
                  <a:lin ang="16200000" scaled="1"/>
                  <a:tileRect/>
                </a:gradFill>
                <a:latin typeface="Arial" panose="020B0604020202020204" pitchFamily="34" charset="0"/>
                <a:ea typeface="HY울릉도M" pitchFamily="18" charset="-127"/>
                <a:cs typeface="Arial" panose="020B0604020202020204" pitchFamily="34" charset="0"/>
              </a:rPr>
              <a:t>supply methods and procedures</a:t>
            </a:r>
            <a:r>
              <a:rPr lang="ko-KR" altLang="en-US" sz="1200" kern="0" dirty="0">
                <a:gradFill flip="none" rotWithShape="1">
                  <a:gsLst>
                    <a:gs pos="0">
                      <a:srgbClr val="4BACC6">
                        <a:lumMod val="50000"/>
                        <a:shade val="30000"/>
                        <a:satMod val="115000"/>
                      </a:srgbClr>
                    </a:gs>
                    <a:gs pos="50000">
                      <a:srgbClr val="4BACC6">
                        <a:lumMod val="50000"/>
                        <a:shade val="67500"/>
                        <a:satMod val="115000"/>
                      </a:srgbClr>
                    </a:gs>
                    <a:gs pos="100000">
                      <a:srgbClr val="4BACC6">
                        <a:lumMod val="50000"/>
                        <a:shade val="100000"/>
                        <a:satMod val="115000"/>
                      </a:srgbClr>
                    </a:gs>
                  </a:gsLst>
                  <a:lin ang="16200000" scaled="1"/>
                  <a:tileRect/>
                </a:gradFill>
                <a:latin typeface="Arial" panose="020B0604020202020204" pitchFamily="34" charset="0"/>
                <a:ea typeface="HY울릉도M" pitchFamily="18" charset="-127"/>
                <a:cs typeface="Arial" panose="020B0604020202020204" pitchFamily="34" charset="0"/>
              </a:rPr>
              <a:t> </a:t>
            </a:r>
            <a:r>
              <a:rPr lang="en-US" altLang="ko-KR" sz="1200" kern="0" dirty="0">
                <a:gradFill flip="none" rotWithShape="1">
                  <a:gsLst>
                    <a:gs pos="0">
                      <a:srgbClr val="4BACC6">
                        <a:lumMod val="50000"/>
                        <a:shade val="30000"/>
                        <a:satMod val="115000"/>
                      </a:srgbClr>
                    </a:gs>
                    <a:gs pos="50000">
                      <a:srgbClr val="4BACC6">
                        <a:lumMod val="50000"/>
                        <a:shade val="67500"/>
                        <a:satMod val="115000"/>
                      </a:srgbClr>
                    </a:gs>
                    <a:gs pos="100000">
                      <a:srgbClr val="4BACC6">
                        <a:lumMod val="50000"/>
                        <a:shade val="100000"/>
                        <a:satMod val="115000"/>
                      </a:srgbClr>
                    </a:gs>
                  </a:gsLst>
                  <a:lin ang="16200000" scaled="1"/>
                  <a:tileRect/>
                </a:gradFill>
                <a:latin typeface="Arial" panose="020B0604020202020204" pitchFamily="34" charset="0"/>
                <a:ea typeface="HY울릉도M" pitchFamily="18" charset="-127"/>
                <a:cs typeface="Arial" panose="020B0604020202020204" pitchFamily="34" charset="0"/>
              </a:rPr>
              <a:t>of services related to industrial activities</a:t>
            </a:r>
          </a:p>
          <a:p>
            <a:pPr>
              <a:lnSpc>
                <a:spcPct val="200000"/>
              </a:lnSpc>
              <a:buFont typeface="Wingdings" pitchFamily="2" charset="2"/>
              <a:buChar char="l"/>
              <a:defRPr/>
            </a:pPr>
            <a:r>
              <a:rPr lang="en-US" altLang="ko-KR" sz="1200" kern="0" dirty="0">
                <a:solidFill>
                  <a:schemeClr val="tx2">
                    <a:lumMod val="75000"/>
                  </a:schemeClr>
                </a:solidFill>
                <a:latin typeface="Arial" panose="020B0604020202020204" pitchFamily="34" charset="0"/>
                <a:ea typeface="HY울릉도M" pitchFamily="18" charset="-127"/>
                <a:cs typeface="Arial" panose="020B0604020202020204" pitchFamily="34" charset="0"/>
              </a:rPr>
              <a:t>The Industrial Standards Act</a:t>
            </a:r>
            <a:r>
              <a:rPr lang="ko-KR" altLang="en-US" sz="1200" kern="0" dirty="0">
                <a:solidFill>
                  <a:schemeClr val="tx2">
                    <a:lumMod val="75000"/>
                  </a:schemeClr>
                </a:solidFill>
                <a:latin typeface="Arial" panose="020B0604020202020204" pitchFamily="34" charset="0"/>
                <a:ea typeface="HY울릉도M" pitchFamily="18" charset="-127"/>
                <a:cs typeface="Arial" panose="020B0604020202020204" pitchFamily="34" charset="0"/>
              </a:rPr>
              <a:t> </a:t>
            </a:r>
            <a:r>
              <a:rPr lang="en-US" altLang="ko-KR" sz="1200" kern="0" dirty="0">
                <a:solidFill>
                  <a:schemeClr val="tx2">
                    <a:lumMod val="75000"/>
                  </a:schemeClr>
                </a:solidFill>
                <a:latin typeface="Arial" panose="020B0604020202020204" pitchFamily="34" charset="0"/>
                <a:ea typeface="HY울릉도M" pitchFamily="18" charset="-127"/>
                <a:cs typeface="Arial" panose="020B0604020202020204" pitchFamily="34" charset="0"/>
              </a:rPr>
              <a:t>(Industrial Standardization Act) has been operated since</a:t>
            </a:r>
            <a:r>
              <a:rPr lang="ko-KR" altLang="en-US" sz="1200" kern="0" dirty="0">
                <a:solidFill>
                  <a:schemeClr val="tx2">
                    <a:lumMod val="75000"/>
                  </a:schemeClr>
                </a:solidFill>
                <a:latin typeface="Arial" panose="020B0604020202020204" pitchFamily="34" charset="0"/>
                <a:ea typeface="HY울릉도M" pitchFamily="18" charset="-127"/>
                <a:cs typeface="Arial" panose="020B0604020202020204" pitchFamily="34" charset="0"/>
              </a:rPr>
              <a:t> </a:t>
            </a:r>
            <a:r>
              <a:rPr lang="en-US" altLang="ko-KR" sz="1200" kern="0" dirty="0">
                <a:solidFill>
                  <a:schemeClr val="tx2">
                    <a:lumMod val="75000"/>
                  </a:schemeClr>
                </a:solidFill>
                <a:latin typeface="Arial" panose="020B0604020202020204" pitchFamily="34" charset="0"/>
                <a:ea typeface="HY울릉도M" pitchFamily="18" charset="-127"/>
                <a:cs typeface="Arial" panose="020B0604020202020204" pitchFamily="34" charset="0"/>
              </a:rPr>
              <a:t>1962</a:t>
            </a:r>
            <a:r>
              <a:rPr lang="ko-KR" altLang="en-US" sz="1200" kern="0" dirty="0">
                <a:solidFill>
                  <a:schemeClr val="tx2">
                    <a:lumMod val="75000"/>
                  </a:schemeClr>
                </a:solidFill>
                <a:latin typeface="Arial" panose="020B0604020202020204" pitchFamily="34" charset="0"/>
                <a:ea typeface="HY울릉도M" pitchFamily="18" charset="-127"/>
                <a:cs typeface="Arial" panose="020B0604020202020204" pitchFamily="34" charset="0"/>
              </a:rPr>
              <a:t> </a:t>
            </a:r>
            <a:r>
              <a:rPr lang="en-US" altLang="ko-KR" sz="1200" kern="0" dirty="0">
                <a:solidFill>
                  <a:schemeClr val="tx2">
                    <a:lumMod val="75000"/>
                  </a:schemeClr>
                </a:solidFill>
                <a:latin typeface="Arial" panose="020B0604020202020204" pitchFamily="34" charset="0"/>
                <a:ea typeface="HY울릉도M" pitchFamily="18" charset="-127"/>
                <a:cs typeface="Arial" panose="020B0604020202020204" pitchFamily="34" charset="0"/>
              </a:rPr>
              <a:t>after its enactment in 1961.</a:t>
            </a:r>
          </a:p>
          <a:p>
            <a:pPr>
              <a:lnSpc>
                <a:spcPct val="200000"/>
              </a:lnSpc>
              <a:buFont typeface="Wingdings" pitchFamily="2" charset="2"/>
              <a:buChar char="l"/>
              <a:defRPr/>
            </a:pPr>
            <a:r>
              <a:rPr lang="en-US" altLang="ko-KR" sz="1200" kern="0" dirty="0">
                <a:solidFill>
                  <a:schemeClr val="tx2">
                    <a:lumMod val="75000"/>
                  </a:schemeClr>
                </a:solidFill>
                <a:latin typeface="Arial" panose="020B0604020202020204" pitchFamily="34" charset="0"/>
                <a:ea typeface="HY울릉도M" pitchFamily="18" charset="-127"/>
                <a:cs typeface="Arial" panose="020B0604020202020204" pitchFamily="34" charset="0"/>
              </a:rPr>
              <a:t>Comprised of major classifications</a:t>
            </a:r>
            <a:r>
              <a:rPr lang="ko-KR" altLang="en-US" sz="1200" kern="0" dirty="0">
                <a:solidFill>
                  <a:schemeClr val="tx2">
                    <a:lumMod val="75000"/>
                  </a:schemeClr>
                </a:solidFill>
                <a:latin typeface="Arial" panose="020B0604020202020204" pitchFamily="34" charset="0"/>
                <a:ea typeface="HY울릉도M" pitchFamily="18" charset="-127"/>
                <a:cs typeface="Arial" panose="020B0604020202020204" pitchFamily="34" charset="0"/>
              </a:rPr>
              <a:t> </a:t>
            </a:r>
            <a:r>
              <a:rPr lang="en-US" altLang="ko-KR" sz="1200" kern="0" dirty="0">
                <a:solidFill>
                  <a:schemeClr val="tx2">
                    <a:lumMod val="75000"/>
                  </a:schemeClr>
                </a:solidFill>
                <a:latin typeface="Arial" panose="020B0604020202020204" pitchFamily="34" charset="0"/>
                <a:ea typeface="HY울릉도M" pitchFamily="18" charset="-127"/>
                <a:cs typeface="Arial" panose="020B0604020202020204" pitchFamily="34" charset="0"/>
              </a:rPr>
              <a:t>schemes from basic category(A) to information category(X)</a:t>
            </a:r>
          </a:p>
          <a:p>
            <a:pPr>
              <a:lnSpc>
                <a:spcPct val="200000"/>
              </a:lnSpc>
              <a:buFont typeface="Wingdings" pitchFamily="2" charset="2"/>
              <a:buChar char="l"/>
              <a:defRPr/>
            </a:pPr>
            <a:r>
              <a:rPr lang="en-US" altLang="ko-KR" sz="1200" b="1" kern="0" dirty="0">
                <a:solidFill>
                  <a:schemeClr val="tx2">
                    <a:lumMod val="75000"/>
                  </a:schemeClr>
                </a:solidFill>
                <a:latin typeface="Arial" panose="020B0604020202020204" pitchFamily="34" charset="0"/>
                <a:ea typeface="HY울릉도M" pitchFamily="18" charset="-127"/>
                <a:cs typeface="Arial" panose="020B0604020202020204" pitchFamily="34" charset="0"/>
              </a:rPr>
              <a:t>Conduct technical review and deliberation for enactment and amendment of KS by running an</a:t>
            </a:r>
            <a:r>
              <a:rPr lang="ko-KR" altLang="en-US" sz="1200" b="1" kern="0" dirty="0">
                <a:solidFill>
                  <a:schemeClr val="tx2">
                    <a:lumMod val="75000"/>
                  </a:schemeClr>
                </a:solidFill>
                <a:latin typeface="Arial" panose="020B0604020202020204" pitchFamily="34" charset="0"/>
                <a:ea typeface="HY울릉도M" pitchFamily="18" charset="-127"/>
                <a:cs typeface="Arial" panose="020B0604020202020204" pitchFamily="34" charset="0"/>
              </a:rPr>
              <a:t> </a:t>
            </a:r>
            <a:r>
              <a:rPr lang="en-US" altLang="ko-KR" sz="1200" b="1" kern="0" dirty="0">
                <a:solidFill>
                  <a:schemeClr val="tx2">
                    <a:lumMod val="75000"/>
                  </a:schemeClr>
                </a:solidFill>
                <a:latin typeface="Arial" panose="020B0604020202020204" pitchFamily="34" charset="0"/>
                <a:ea typeface="HY울릉도M" pitchFamily="18" charset="-127"/>
                <a:cs typeface="Arial" panose="020B0604020202020204" pitchFamily="34" charset="0"/>
              </a:rPr>
              <a:t>Industrial Standard Council comprised of experts from each field</a:t>
            </a:r>
            <a:endParaRPr lang="ko-KR" altLang="en-US" sz="1200" b="1" kern="0" dirty="0">
              <a:solidFill>
                <a:schemeClr val="tx2">
                  <a:lumMod val="75000"/>
                </a:schemeClr>
              </a:solidFill>
              <a:latin typeface="Arial" panose="020B0604020202020204" pitchFamily="34" charset="0"/>
              <a:ea typeface="나눔바른고딕" panose="020B0603020101020101" pitchFamily="50" charset="-127"/>
              <a:cs typeface="Arial" panose="020B0604020202020204" pitchFamily="34" charset="0"/>
            </a:endParaRPr>
          </a:p>
        </p:txBody>
      </p:sp>
      <p:sp>
        <p:nvSpPr>
          <p:cNvPr id="15" name="모서리가 둥근 직사각형 37">
            <a:extLst>
              <a:ext uri="{FF2B5EF4-FFF2-40B4-BE49-F238E27FC236}">
                <a16:creationId xmlns:a16="http://schemas.microsoft.com/office/drawing/2014/main" id="{C1B40851-8FF2-40F7-ABD8-4F2DA71A8330}"/>
              </a:ext>
            </a:extLst>
          </p:cNvPr>
          <p:cNvSpPr/>
          <p:nvPr/>
        </p:nvSpPr>
        <p:spPr>
          <a:xfrm>
            <a:off x="737016" y="1582675"/>
            <a:ext cx="3193350" cy="576063"/>
          </a:xfrm>
          <a:prstGeom prst="roundRect">
            <a:avLst/>
          </a:prstGeom>
          <a:solidFill>
            <a:srgbClr val="4BACC6">
              <a:lumMod val="75000"/>
            </a:srgbClr>
          </a:solidFill>
          <a:ln w="38100" cap="flat" cmpd="sng" algn="ctr">
            <a:solidFill>
              <a:srgbClr val="76C0D4"/>
            </a:solidFill>
            <a:prstDash val="solid"/>
          </a:ln>
          <a:effectLst>
            <a:innerShdw blurRad="114300">
              <a:prstClr val="black"/>
            </a:innerShdw>
          </a:effectLst>
        </p:spPr>
        <p:txBody>
          <a:bodyPr anchor="ctr"/>
          <a:lstStyle/>
          <a:p>
            <a:pPr>
              <a:defRPr/>
            </a:pPr>
            <a:endParaRPr lang="ko-KR" altLang="en-US" kern="0">
              <a:solidFill>
                <a:prstClr val="white"/>
              </a:solidFill>
              <a:latin typeface="Arial" panose="020B0604020202020204" pitchFamily="34" charset="0"/>
              <a:ea typeface="맑은 고딕" panose="020B0503020000020004" pitchFamily="50" charset="-127"/>
              <a:cs typeface="Arial" panose="020B0604020202020204" pitchFamily="34" charset="0"/>
            </a:endParaRPr>
          </a:p>
        </p:txBody>
      </p:sp>
      <p:sp>
        <p:nvSpPr>
          <p:cNvPr id="16" name="직사각형 15">
            <a:extLst>
              <a:ext uri="{FF2B5EF4-FFF2-40B4-BE49-F238E27FC236}">
                <a16:creationId xmlns:a16="http://schemas.microsoft.com/office/drawing/2014/main" id="{7717CC8E-C7B6-4776-A4B6-16CDE7C2969A}"/>
              </a:ext>
            </a:extLst>
          </p:cNvPr>
          <p:cNvSpPr/>
          <p:nvPr/>
        </p:nvSpPr>
        <p:spPr>
          <a:xfrm>
            <a:off x="737016" y="1702122"/>
            <a:ext cx="3193350" cy="323165"/>
          </a:xfrm>
          <a:prstGeom prst="rect">
            <a:avLst/>
          </a:prstGeom>
        </p:spPr>
        <p:txBody>
          <a:bodyPr wrap="square">
            <a:spAutoFit/>
          </a:bodyPr>
          <a:lstStyle/>
          <a:p>
            <a:pPr algn="ctr">
              <a:spcBef>
                <a:spcPct val="30000"/>
              </a:spcBef>
              <a:defRPr/>
            </a:pPr>
            <a:r>
              <a:rPr lang="en-US" altLang="ko-KR" sz="1500" kern="0" dirty="0">
                <a:gradFill>
                  <a:gsLst>
                    <a:gs pos="0">
                      <a:prstClr val="white"/>
                    </a:gs>
                    <a:gs pos="100000">
                      <a:srgbClr val="4F81BD">
                        <a:tint val="23500"/>
                        <a:satMod val="160000"/>
                        <a:lumMod val="0"/>
                        <a:lumOff val="100000"/>
                      </a:srgbClr>
                    </a:gs>
                  </a:gsLst>
                  <a:lin ang="5400000" scaled="1"/>
                </a:gradFill>
                <a:effectLst>
                  <a:outerShdw dist="38100" dir="2700000" algn="tl" rotWithShape="0">
                    <a:prstClr val="black"/>
                  </a:outerShdw>
                </a:effectLst>
                <a:latin typeface="Arial" panose="020B0604020202020204" pitchFamily="34" charset="0"/>
                <a:ea typeface="HY헤드라인M" pitchFamily="18" charset="-127"/>
                <a:cs typeface="Arial" panose="020B0604020202020204" pitchFamily="34" charset="0"/>
              </a:rPr>
              <a:t>Korean Industrial Standards (KS)</a:t>
            </a:r>
            <a:endParaRPr lang="ko-KR" altLang="en-US" sz="1500" kern="0" dirty="0">
              <a:gradFill>
                <a:gsLst>
                  <a:gs pos="0">
                    <a:prstClr val="white"/>
                  </a:gs>
                  <a:gs pos="100000">
                    <a:srgbClr val="4F81BD">
                      <a:tint val="23500"/>
                      <a:satMod val="160000"/>
                      <a:lumMod val="0"/>
                      <a:lumOff val="100000"/>
                    </a:srgbClr>
                  </a:gs>
                </a:gsLst>
                <a:lin ang="5400000" scaled="1"/>
              </a:gradFill>
              <a:effectLst>
                <a:outerShdw dist="38100" dir="2700000" algn="tl" rotWithShape="0">
                  <a:prstClr val="black"/>
                </a:outerShdw>
              </a:effectLst>
              <a:latin typeface="Arial" panose="020B0604020202020204" pitchFamily="34" charset="0"/>
              <a:ea typeface="HY헤드라인M" pitchFamily="18" charset="-127"/>
              <a:cs typeface="Arial" panose="020B0604020202020204" pitchFamily="34" charset="0"/>
            </a:endParaRPr>
          </a:p>
        </p:txBody>
      </p:sp>
      <p:sp>
        <p:nvSpPr>
          <p:cNvPr id="17" name="모서리가 둥근 직사각형 39">
            <a:extLst>
              <a:ext uri="{FF2B5EF4-FFF2-40B4-BE49-F238E27FC236}">
                <a16:creationId xmlns:a16="http://schemas.microsoft.com/office/drawing/2014/main" id="{6A405A20-6D62-46E9-A1E8-ED4BE27CB58F}"/>
              </a:ext>
            </a:extLst>
          </p:cNvPr>
          <p:cNvSpPr/>
          <p:nvPr/>
        </p:nvSpPr>
        <p:spPr>
          <a:xfrm>
            <a:off x="5691838" y="1634857"/>
            <a:ext cx="1928826" cy="571504"/>
          </a:xfrm>
          <a:prstGeom prst="roundRect">
            <a:avLst>
              <a:gd name="adj" fmla="val 13881"/>
            </a:avLst>
          </a:prstGeom>
          <a:solidFill>
            <a:schemeClr val="bg1"/>
          </a:solidFill>
          <a:ln>
            <a:solidFill>
              <a:schemeClr val="tx1">
                <a:lumMod val="50000"/>
                <a:lumOff val="50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ko-KR" altLang="en-US" sz="2000" b="1" spc="-60" dirty="0">
                <a:gradFill flip="none" rotWithShape="1">
                  <a:gsLst>
                    <a:gs pos="0">
                      <a:schemeClr val="tx1">
                        <a:lumMod val="65000"/>
                        <a:lumOff val="35000"/>
                        <a:shade val="30000"/>
                        <a:satMod val="115000"/>
                      </a:schemeClr>
                    </a:gs>
                    <a:gs pos="50000">
                      <a:schemeClr val="tx1">
                        <a:lumMod val="65000"/>
                        <a:lumOff val="35000"/>
                        <a:shade val="67500"/>
                        <a:satMod val="115000"/>
                      </a:schemeClr>
                    </a:gs>
                    <a:gs pos="100000">
                      <a:schemeClr val="tx1">
                        <a:lumMod val="65000"/>
                        <a:lumOff val="35000"/>
                        <a:shade val="100000"/>
                        <a:satMod val="115000"/>
                      </a:schemeClr>
                    </a:gs>
                  </a:gsLst>
                  <a:lin ang="16200000" scaled="1"/>
                  <a:tileRect/>
                </a:gradFill>
                <a:effectLst>
                  <a:glow rad="127000">
                    <a:schemeClr val="bg1"/>
                  </a:glow>
                </a:effectLst>
                <a:latin typeface="Arial" panose="020B0604020202020204" pitchFamily="34" charset="0"/>
                <a:cs typeface="Arial" panose="020B0604020202020204" pitchFamily="34" charset="0"/>
              </a:rPr>
              <a:t>① </a:t>
            </a:r>
            <a:r>
              <a:rPr lang="en-US" altLang="ko-KR" sz="1300" b="1" spc="-60" dirty="0">
                <a:gradFill flip="none" rotWithShape="1">
                  <a:gsLst>
                    <a:gs pos="0">
                      <a:schemeClr val="tx1">
                        <a:lumMod val="65000"/>
                        <a:lumOff val="35000"/>
                        <a:shade val="30000"/>
                        <a:satMod val="115000"/>
                      </a:schemeClr>
                    </a:gs>
                    <a:gs pos="50000">
                      <a:schemeClr val="tx1">
                        <a:lumMod val="65000"/>
                        <a:lumOff val="35000"/>
                        <a:shade val="67500"/>
                        <a:satMod val="115000"/>
                      </a:schemeClr>
                    </a:gs>
                    <a:gs pos="100000">
                      <a:schemeClr val="tx1">
                        <a:lumMod val="65000"/>
                        <a:lumOff val="35000"/>
                        <a:shade val="100000"/>
                        <a:satMod val="115000"/>
                      </a:schemeClr>
                    </a:gs>
                  </a:gsLst>
                  <a:lin ang="16200000" scaled="1"/>
                  <a:tileRect/>
                </a:gradFill>
                <a:effectLst>
                  <a:glow rad="127000">
                    <a:schemeClr val="bg1"/>
                  </a:glow>
                </a:effectLst>
                <a:latin typeface="Arial" panose="020B0604020202020204" pitchFamily="34" charset="0"/>
                <a:cs typeface="Arial" panose="020B0604020202020204" pitchFamily="34" charset="0"/>
              </a:rPr>
              <a:t>Accept application</a:t>
            </a:r>
            <a:endParaRPr lang="ko-KR" altLang="en-US" sz="1300" b="1" spc="-60" dirty="0">
              <a:gradFill flip="none" rotWithShape="1">
                <a:gsLst>
                  <a:gs pos="0">
                    <a:schemeClr val="tx1">
                      <a:lumMod val="65000"/>
                      <a:lumOff val="35000"/>
                      <a:shade val="30000"/>
                      <a:satMod val="115000"/>
                    </a:schemeClr>
                  </a:gs>
                  <a:gs pos="50000">
                    <a:schemeClr val="tx1">
                      <a:lumMod val="65000"/>
                      <a:lumOff val="35000"/>
                      <a:shade val="67500"/>
                      <a:satMod val="115000"/>
                    </a:schemeClr>
                  </a:gs>
                  <a:gs pos="100000">
                    <a:schemeClr val="tx1">
                      <a:lumMod val="65000"/>
                      <a:lumOff val="35000"/>
                      <a:shade val="100000"/>
                      <a:satMod val="115000"/>
                    </a:schemeClr>
                  </a:gs>
                </a:gsLst>
                <a:lin ang="16200000" scaled="1"/>
                <a:tileRect/>
              </a:gradFill>
              <a:effectLst>
                <a:glow rad="127000">
                  <a:schemeClr val="bg1"/>
                </a:glow>
              </a:effectLst>
              <a:latin typeface="Arial" panose="020B0604020202020204" pitchFamily="34" charset="0"/>
              <a:cs typeface="Arial" panose="020B0604020202020204" pitchFamily="34" charset="0"/>
            </a:endParaRPr>
          </a:p>
        </p:txBody>
      </p:sp>
      <p:sp>
        <p:nvSpPr>
          <p:cNvPr id="18" name="모서리가 둥근 직사각형 40">
            <a:extLst>
              <a:ext uri="{FF2B5EF4-FFF2-40B4-BE49-F238E27FC236}">
                <a16:creationId xmlns:a16="http://schemas.microsoft.com/office/drawing/2014/main" id="{D9E146D4-0673-41C1-A6D6-63D341016BF9}"/>
              </a:ext>
            </a:extLst>
          </p:cNvPr>
          <p:cNvSpPr/>
          <p:nvPr/>
        </p:nvSpPr>
        <p:spPr>
          <a:xfrm>
            <a:off x="5691839" y="2563552"/>
            <a:ext cx="1915975" cy="630319"/>
          </a:xfrm>
          <a:prstGeom prst="roundRect">
            <a:avLst>
              <a:gd name="adj" fmla="val 13881"/>
            </a:avLst>
          </a:prstGeom>
          <a:solidFill>
            <a:schemeClr val="bg1"/>
          </a:solidFill>
          <a:ln>
            <a:solidFill>
              <a:schemeClr val="tx1">
                <a:lumMod val="50000"/>
                <a:lumOff val="50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ko-KR" altLang="en-US" sz="2000" b="1" spc="-60" dirty="0">
                <a:gradFill flip="none" rotWithShape="1">
                  <a:gsLst>
                    <a:gs pos="0">
                      <a:schemeClr val="tx1">
                        <a:lumMod val="65000"/>
                        <a:lumOff val="35000"/>
                        <a:shade val="30000"/>
                        <a:satMod val="115000"/>
                      </a:schemeClr>
                    </a:gs>
                    <a:gs pos="50000">
                      <a:schemeClr val="tx1">
                        <a:lumMod val="65000"/>
                        <a:lumOff val="35000"/>
                        <a:shade val="67500"/>
                        <a:satMod val="115000"/>
                      </a:schemeClr>
                    </a:gs>
                    <a:gs pos="100000">
                      <a:schemeClr val="tx1">
                        <a:lumMod val="65000"/>
                        <a:lumOff val="35000"/>
                        <a:shade val="100000"/>
                        <a:satMod val="115000"/>
                      </a:schemeClr>
                    </a:gs>
                  </a:gsLst>
                  <a:lin ang="16200000" scaled="1"/>
                  <a:tileRect/>
                </a:gradFill>
                <a:effectLst>
                  <a:glow rad="127000">
                    <a:schemeClr val="bg1"/>
                  </a:glow>
                </a:effectLst>
                <a:latin typeface="Arial" panose="020B0604020202020204" pitchFamily="34" charset="0"/>
                <a:cs typeface="Arial" panose="020B0604020202020204" pitchFamily="34" charset="0"/>
              </a:rPr>
              <a:t>② </a:t>
            </a:r>
            <a:r>
              <a:rPr lang="en-US" altLang="ko-KR" sz="1300" b="1" spc="-60" dirty="0">
                <a:gradFill flip="none" rotWithShape="1">
                  <a:gsLst>
                    <a:gs pos="0">
                      <a:schemeClr val="tx1">
                        <a:lumMod val="65000"/>
                        <a:lumOff val="35000"/>
                        <a:shade val="30000"/>
                        <a:satMod val="115000"/>
                      </a:schemeClr>
                    </a:gs>
                    <a:gs pos="50000">
                      <a:schemeClr val="tx1">
                        <a:lumMod val="65000"/>
                        <a:lumOff val="35000"/>
                        <a:shade val="67500"/>
                        <a:satMod val="115000"/>
                      </a:schemeClr>
                    </a:gs>
                    <a:gs pos="100000">
                      <a:schemeClr val="tx1">
                        <a:lumMod val="65000"/>
                        <a:lumOff val="35000"/>
                        <a:shade val="100000"/>
                        <a:satMod val="115000"/>
                      </a:schemeClr>
                    </a:gs>
                  </a:gsLst>
                  <a:lin ang="16200000" scaled="1"/>
                  <a:tileRect/>
                </a:gradFill>
                <a:effectLst>
                  <a:glow rad="127000">
                    <a:schemeClr val="bg1"/>
                  </a:glow>
                </a:effectLst>
                <a:latin typeface="Arial" panose="020B0604020202020204" pitchFamily="34" charset="0"/>
                <a:cs typeface="Arial" panose="020B0604020202020204" pitchFamily="34" charset="0"/>
              </a:rPr>
              <a:t>Expert committee </a:t>
            </a:r>
            <a:r>
              <a:rPr lang="en-US" altLang="ko-KR" sz="1100" b="1" spc="-60" dirty="0">
                <a:gradFill flip="none" rotWithShape="1">
                  <a:gsLst>
                    <a:gs pos="0">
                      <a:schemeClr val="tx1">
                        <a:lumMod val="65000"/>
                        <a:lumOff val="35000"/>
                        <a:shade val="30000"/>
                        <a:satMod val="115000"/>
                      </a:schemeClr>
                    </a:gs>
                    <a:gs pos="50000">
                      <a:schemeClr val="tx1">
                        <a:lumMod val="65000"/>
                        <a:lumOff val="35000"/>
                        <a:shade val="67500"/>
                        <a:satMod val="115000"/>
                      </a:schemeClr>
                    </a:gs>
                    <a:gs pos="100000">
                      <a:schemeClr val="tx1">
                        <a:lumMod val="65000"/>
                        <a:lumOff val="35000"/>
                        <a:shade val="100000"/>
                        <a:satMod val="115000"/>
                      </a:schemeClr>
                    </a:gs>
                  </a:gsLst>
                  <a:lin ang="16200000" scaled="1"/>
                  <a:tileRect/>
                </a:gradFill>
                <a:effectLst>
                  <a:glow rad="127000">
                    <a:schemeClr val="bg1"/>
                  </a:glow>
                </a:effectLst>
                <a:latin typeface="Arial" panose="020B0604020202020204" pitchFamily="34" charset="0"/>
                <a:cs typeface="Arial" panose="020B0604020202020204" pitchFamily="34" charset="0"/>
              </a:rPr>
              <a:t>(Technical review)</a:t>
            </a:r>
            <a:endParaRPr lang="ko-KR" altLang="en-US" sz="1100" b="1" spc="-60" dirty="0">
              <a:gradFill flip="none" rotWithShape="1">
                <a:gsLst>
                  <a:gs pos="0">
                    <a:schemeClr val="tx1">
                      <a:lumMod val="65000"/>
                      <a:lumOff val="35000"/>
                      <a:shade val="30000"/>
                      <a:satMod val="115000"/>
                    </a:schemeClr>
                  </a:gs>
                  <a:gs pos="50000">
                    <a:schemeClr val="tx1">
                      <a:lumMod val="65000"/>
                      <a:lumOff val="35000"/>
                      <a:shade val="67500"/>
                      <a:satMod val="115000"/>
                    </a:schemeClr>
                  </a:gs>
                  <a:gs pos="100000">
                    <a:schemeClr val="tx1">
                      <a:lumMod val="65000"/>
                      <a:lumOff val="35000"/>
                      <a:shade val="100000"/>
                      <a:satMod val="115000"/>
                    </a:schemeClr>
                  </a:gs>
                </a:gsLst>
                <a:lin ang="16200000" scaled="1"/>
                <a:tileRect/>
              </a:gradFill>
              <a:effectLst>
                <a:glow rad="127000">
                  <a:schemeClr val="bg1"/>
                </a:glow>
              </a:effectLst>
              <a:latin typeface="Arial" panose="020B0604020202020204" pitchFamily="34" charset="0"/>
              <a:cs typeface="Arial" panose="020B0604020202020204" pitchFamily="34" charset="0"/>
            </a:endParaRPr>
          </a:p>
        </p:txBody>
      </p:sp>
      <p:sp>
        <p:nvSpPr>
          <p:cNvPr id="19" name="모서리가 둥근 직사각형 44">
            <a:extLst>
              <a:ext uri="{FF2B5EF4-FFF2-40B4-BE49-F238E27FC236}">
                <a16:creationId xmlns:a16="http://schemas.microsoft.com/office/drawing/2014/main" id="{55C3B35B-AED6-4C3C-80CD-7AF9C90447DA}"/>
              </a:ext>
            </a:extLst>
          </p:cNvPr>
          <p:cNvSpPr/>
          <p:nvPr/>
        </p:nvSpPr>
        <p:spPr>
          <a:xfrm>
            <a:off x="5691839" y="3532861"/>
            <a:ext cx="1915975" cy="571504"/>
          </a:xfrm>
          <a:prstGeom prst="roundRect">
            <a:avLst>
              <a:gd name="adj" fmla="val 13881"/>
            </a:avLst>
          </a:prstGeom>
          <a:solidFill>
            <a:schemeClr val="bg1"/>
          </a:solidFill>
          <a:ln>
            <a:solidFill>
              <a:schemeClr val="tx1">
                <a:lumMod val="50000"/>
                <a:lumOff val="50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ko-KR" altLang="en-US" b="1" spc="-60" dirty="0">
                <a:gradFill flip="none" rotWithShape="1">
                  <a:gsLst>
                    <a:gs pos="0">
                      <a:schemeClr val="tx1">
                        <a:lumMod val="65000"/>
                        <a:lumOff val="35000"/>
                        <a:shade val="30000"/>
                        <a:satMod val="115000"/>
                      </a:schemeClr>
                    </a:gs>
                    <a:gs pos="50000">
                      <a:schemeClr val="tx1">
                        <a:lumMod val="65000"/>
                        <a:lumOff val="35000"/>
                        <a:shade val="67500"/>
                        <a:satMod val="115000"/>
                      </a:schemeClr>
                    </a:gs>
                    <a:gs pos="100000">
                      <a:schemeClr val="tx1">
                        <a:lumMod val="65000"/>
                        <a:lumOff val="35000"/>
                        <a:shade val="100000"/>
                        <a:satMod val="115000"/>
                      </a:schemeClr>
                    </a:gs>
                  </a:gsLst>
                  <a:lin ang="16200000" scaled="1"/>
                  <a:tileRect/>
                </a:gradFill>
                <a:effectLst>
                  <a:glow rad="127000">
                    <a:schemeClr val="bg1"/>
                  </a:glow>
                </a:effectLst>
                <a:latin typeface="Arial" panose="020B0604020202020204" pitchFamily="34" charset="0"/>
                <a:cs typeface="Arial" panose="020B0604020202020204" pitchFamily="34" charset="0"/>
              </a:rPr>
              <a:t>③ </a:t>
            </a:r>
            <a:r>
              <a:rPr lang="en-US" altLang="ko-KR" sz="1300" b="1" spc="-60" dirty="0">
                <a:gradFill flip="none" rotWithShape="1">
                  <a:gsLst>
                    <a:gs pos="0">
                      <a:schemeClr val="tx1">
                        <a:lumMod val="65000"/>
                        <a:lumOff val="35000"/>
                        <a:shade val="30000"/>
                        <a:satMod val="115000"/>
                      </a:schemeClr>
                    </a:gs>
                    <a:gs pos="50000">
                      <a:schemeClr val="tx1">
                        <a:lumMod val="65000"/>
                        <a:lumOff val="35000"/>
                        <a:shade val="67500"/>
                        <a:satMod val="115000"/>
                      </a:schemeClr>
                    </a:gs>
                    <a:gs pos="100000">
                      <a:schemeClr val="tx1">
                        <a:lumMod val="65000"/>
                        <a:lumOff val="35000"/>
                        <a:shade val="100000"/>
                        <a:satMod val="115000"/>
                      </a:schemeClr>
                    </a:gs>
                  </a:gsLst>
                  <a:lin ang="16200000" scaled="1"/>
                  <a:tileRect/>
                </a:gradFill>
                <a:effectLst>
                  <a:glow rad="127000">
                    <a:schemeClr val="bg1"/>
                  </a:glow>
                </a:effectLst>
                <a:latin typeface="Arial" panose="020B0604020202020204" pitchFamily="34" charset="0"/>
                <a:cs typeface="Arial" panose="020B0604020202020204" pitchFamily="34" charset="0"/>
              </a:rPr>
              <a:t>Preliminary announcement</a:t>
            </a:r>
            <a:endParaRPr lang="ko-KR" altLang="en-US" sz="1300" b="1" spc="-60" dirty="0">
              <a:gradFill flip="none" rotWithShape="1">
                <a:gsLst>
                  <a:gs pos="0">
                    <a:schemeClr val="tx1">
                      <a:lumMod val="65000"/>
                      <a:lumOff val="35000"/>
                      <a:shade val="30000"/>
                      <a:satMod val="115000"/>
                    </a:schemeClr>
                  </a:gs>
                  <a:gs pos="50000">
                    <a:schemeClr val="tx1">
                      <a:lumMod val="65000"/>
                      <a:lumOff val="35000"/>
                      <a:shade val="67500"/>
                      <a:satMod val="115000"/>
                    </a:schemeClr>
                  </a:gs>
                  <a:gs pos="100000">
                    <a:schemeClr val="tx1">
                      <a:lumMod val="65000"/>
                      <a:lumOff val="35000"/>
                      <a:shade val="100000"/>
                      <a:satMod val="115000"/>
                    </a:schemeClr>
                  </a:gs>
                </a:gsLst>
                <a:lin ang="16200000" scaled="1"/>
                <a:tileRect/>
              </a:gradFill>
              <a:effectLst>
                <a:glow rad="127000">
                  <a:schemeClr val="bg1"/>
                </a:glow>
              </a:effectLst>
              <a:latin typeface="Arial" panose="020B0604020202020204" pitchFamily="34" charset="0"/>
              <a:ea typeface="Tahoma" pitchFamily="34" charset="0"/>
              <a:cs typeface="Arial" panose="020B0604020202020204" pitchFamily="34" charset="0"/>
            </a:endParaRPr>
          </a:p>
        </p:txBody>
      </p:sp>
      <p:sp>
        <p:nvSpPr>
          <p:cNvPr id="20" name="모서리가 둥근 직사각형 45">
            <a:extLst>
              <a:ext uri="{FF2B5EF4-FFF2-40B4-BE49-F238E27FC236}">
                <a16:creationId xmlns:a16="http://schemas.microsoft.com/office/drawing/2014/main" id="{64D6279A-C3DB-4A78-A83F-802C10B16FF9}"/>
              </a:ext>
            </a:extLst>
          </p:cNvPr>
          <p:cNvSpPr/>
          <p:nvPr/>
        </p:nvSpPr>
        <p:spPr>
          <a:xfrm>
            <a:off x="5691839" y="4522647"/>
            <a:ext cx="1915975" cy="644416"/>
          </a:xfrm>
          <a:prstGeom prst="roundRect">
            <a:avLst>
              <a:gd name="adj" fmla="val 13881"/>
            </a:avLst>
          </a:prstGeom>
          <a:solidFill>
            <a:schemeClr val="bg1"/>
          </a:solidFill>
          <a:ln>
            <a:solidFill>
              <a:schemeClr val="tx1">
                <a:lumMod val="50000"/>
                <a:lumOff val="50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ko-KR" altLang="en-US" sz="2000" b="1" spc="-60" dirty="0">
                <a:gradFill flip="none" rotWithShape="1">
                  <a:gsLst>
                    <a:gs pos="0">
                      <a:schemeClr val="tx1">
                        <a:lumMod val="65000"/>
                        <a:lumOff val="35000"/>
                        <a:shade val="30000"/>
                        <a:satMod val="115000"/>
                      </a:schemeClr>
                    </a:gs>
                    <a:gs pos="50000">
                      <a:schemeClr val="tx1">
                        <a:lumMod val="65000"/>
                        <a:lumOff val="35000"/>
                        <a:shade val="67500"/>
                        <a:satMod val="115000"/>
                      </a:schemeClr>
                    </a:gs>
                    <a:gs pos="100000">
                      <a:schemeClr val="tx1">
                        <a:lumMod val="65000"/>
                        <a:lumOff val="35000"/>
                        <a:shade val="100000"/>
                        <a:satMod val="115000"/>
                      </a:schemeClr>
                    </a:gs>
                  </a:gsLst>
                  <a:lin ang="16200000" scaled="1"/>
                  <a:tileRect/>
                </a:gradFill>
                <a:effectLst>
                  <a:glow rad="127000">
                    <a:schemeClr val="bg1"/>
                  </a:glow>
                </a:effectLst>
                <a:latin typeface="Arial" panose="020B0604020202020204" pitchFamily="34" charset="0"/>
                <a:cs typeface="Arial" panose="020B0604020202020204" pitchFamily="34" charset="0"/>
              </a:rPr>
              <a:t>④ </a:t>
            </a:r>
            <a:r>
              <a:rPr lang="en-US" altLang="ko-KR" sz="1300" b="1" spc="-60" dirty="0">
                <a:gradFill flip="none" rotWithShape="1">
                  <a:gsLst>
                    <a:gs pos="0">
                      <a:schemeClr val="tx1">
                        <a:lumMod val="65000"/>
                        <a:lumOff val="35000"/>
                        <a:shade val="30000"/>
                        <a:satMod val="115000"/>
                      </a:schemeClr>
                    </a:gs>
                    <a:gs pos="50000">
                      <a:schemeClr val="tx1">
                        <a:lumMod val="65000"/>
                        <a:lumOff val="35000"/>
                        <a:shade val="67500"/>
                        <a:satMod val="115000"/>
                      </a:schemeClr>
                    </a:gs>
                    <a:gs pos="100000">
                      <a:schemeClr val="tx1">
                        <a:lumMod val="65000"/>
                        <a:lumOff val="35000"/>
                        <a:shade val="100000"/>
                        <a:satMod val="115000"/>
                      </a:schemeClr>
                    </a:gs>
                  </a:gsLst>
                  <a:lin ang="16200000" scaled="1"/>
                  <a:tileRect/>
                </a:gradFill>
                <a:effectLst>
                  <a:glow rad="127000">
                    <a:schemeClr val="bg1"/>
                  </a:glow>
                </a:effectLst>
                <a:latin typeface="Arial" panose="020B0604020202020204" pitchFamily="34" charset="0"/>
                <a:cs typeface="Arial" panose="020B0604020202020204" pitchFamily="34" charset="0"/>
              </a:rPr>
              <a:t>Technical Council </a:t>
            </a:r>
            <a:r>
              <a:rPr lang="en-US" altLang="ko-KR" sz="1100" b="1" spc="-60" dirty="0">
                <a:gradFill flip="none" rotWithShape="1">
                  <a:gsLst>
                    <a:gs pos="0">
                      <a:schemeClr val="tx1">
                        <a:lumMod val="65000"/>
                        <a:lumOff val="35000"/>
                        <a:shade val="30000"/>
                        <a:satMod val="115000"/>
                      </a:schemeClr>
                    </a:gs>
                    <a:gs pos="50000">
                      <a:schemeClr val="tx1">
                        <a:lumMod val="65000"/>
                        <a:lumOff val="35000"/>
                        <a:shade val="67500"/>
                        <a:satMod val="115000"/>
                      </a:schemeClr>
                    </a:gs>
                    <a:gs pos="100000">
                      <a:schemeClr val="tx1">
                        <a:lumMod val="65000"/>
                        <a:lumOff val="35000"/>
                        <a:shade val="100000"/>
                        <a:satMod val="115000"/>
                      </a:schemeClr>
                    </a:gs>
                  </a:gsLst>
                  <a:lin ang="16200000" scaled="1"/>
                  <a:tileRect/>
                </a:gradFill>
                <a:effectLst>
                  <a:glow rad="127000">
                    <a:schemeClr val="bg1"/>
                  </a:glow>
                </a:effectLst>
                <a:latin typeface="Arial" panose="020B0604020202020204" pitchFamily="34" charset="0"/>
                <a:cs typeface="Arial" panose="020B0604020202020204" pitchFamily="34" charset="0"/>
              </a:rPr>
              <a:t>(Technical deliberation)</a:t>
            </a:r>
            <a:endParaRPr lang="ko-KR" altLang="en-US" sz="1100" b="1" spc="-60" dirty="0">
              <a:gradFill flip="none" rotWithShape="1">
                <a:gsLst>
                  <a:gs pos="0">
                    <a:schemeClr val="tx1">
                      <a:lumMod val="65000"/>
                      <a:lumOff val="35000"/>
                      <a:shade val="30000"/>
                      <a:satMod val="115000"/>
                    </a:schemeClr>
                  </a:gs>
                  <a:gs pos="50000">
                    <a:schemeClr val="tx1">
                      <a:lumMod val="65000"/>
                      <a:lumOff val="35000"/>
                      <a:shade val="67500"/>
                      <a:satMod val="115000"/>
                    </a:schemeClr>
                  </a:gs>
                  <a:gs pos="100000">
                    <a:schemeClr val="tx1">
                      <a:lumMod val="65000"/>
                      <a:lumOff val="35000"/>
                      <a:shade val="100000"/>
                      <a:satMod val="115000"/>
                    </a:schemeClr>
                  </a:gs>
                </a:gsLst>
                <a:lin ang="16200000" scaled="1"/>
                <a:tileRect/>
              </a:gradFill>
              <a:effectLst>
                <a:glow rad="127000">
                  <a:schemeClr val="bg1"/>
                </a:glow>
              </a:effectLst>
              <a:latin typeface="Arial" panose="020B0604020202020204" pitchFamily="34" charset="0"/>
              <a:cs typeface="Arial" panose="020B0604020202020204" pitchFamily="34" charset="0"/>
            </a:endParaRPr>
          </a:p>
        </p:txBody>
      </p:sp>
      <p:sp>
        <p:nvSpPr>
          <p:cNvPr id="21" name="모서리가 둥근 직사각형 46">
            <a:extLst>
              <a:ext uri="{FF2B5EF4-FFF2-40B4-BE49-F238E27FC236}">
                <a16:creationId xmlns:a16="http://schemas.microsoft.com/office/drawing/2014/main" id="{026F1940-0081-424B-881E-DA6247C7CB86}"/>
              </a:ext>
            </a:extLst>
          </p:cNvPr>
          <p:cNvSpPr/>
          <p:nvPr/>
        </p:nvSpPr>
        <p:spPr>
          <a:xfrm>
            <a:off x="5691839" y="5492233"/>
            <a:ext cx="1928609" cy="661865"/>
          </a:xfrm>
          <a:prstGeom prst="roundRect">
            <a:avLst>
              <a:gd name="adj" fmla="val 13881"/>
            </a:avLst>
          </a:prstGeom>
          <a:solidFill>
            <a:schemeClr val="bg1"/>
          </a:solidFill>
          <a:ln>
            <a:solidFill>
              <a:schemeClr val="tx1">
                <a:lumMod val="50000"/>
                <a:lumOff val="50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ko-KR" altLang="en-US" sz="2000" b="1" spc="-60" dirty="0">
                <a:gradFill flip="none" rotWithShape="1">
                  <a:gsLst>
                    <a:gs pos="0">
                      <a:schemeClr val="tx1">
                        <a:lumMod val="65000"/>
                        <a:lumOff val="35000"/>
                        <a:shade val="30000"/>
                        <a:satMod val="115000"/>
                      </a:schemeClr>
                    </a:gs>
                    <a:gs pos="50000">
                      <a:schemeClr val="tx1">
                        <a:lumMod val="65000"/>
                        <a:lumOff val="35000"/>
                        <a:shade val="67500"/>
                        <a:satMod val="115000"/>
                      </a:schemeClr>
                    </a:gs>
                    <a:gs pos="100000">
                      <a:schemeClr val="tx1">
                        <a:lumMod val="65000"/>
                        <a:lumOff val="35000"/>
                        <a:shade val="100000"/>
                        <a:satMod val="115000"/>
                      </a:schemeClr>
                    </a:gs>
                  </a:gsLst>
                  <a:lin ang="16200000" scaled="1"/>
                  <a:tileRect/>
                </a:gradFill>
                <a:effectLst>
                  <a:glow rad="127000">
                    <a:schemeClr val="bg1"/>
                  </a:glow>
                </a:effectLst>
                <a:latin typeface="Arial" panose="020B0604020202020204" pitchFamily="34" charset="0"/>
                <a:cs typeface="Arial" panose="020B0604020202020204" pitchFamily="34" charset="0"/>
              </a:rPr>
              <a:t>⑤ </a:t>
            </a:r>
            <a:r>
              <a:rPr lang="en-US" altLang="ko-KR" sz="1300" b="1" spc="-60" dirty="0">
                <a:gradFill flip="none" rotWithShape="1">
                  <a:gsLst>
                    <a:gs pos="0">
                      <a:schemeClr val="tx1">
                        <a:lumMod val="65000"/>
                        <a:lumOff val="35000"/>
                        <a:shade val="30000"/>
                        <a:satMod val="115000"/>
                      </a:schemeClr>
                    </a:gs>
                    <a:gs pos="50000">
                      <a:schemeClr val="tx1">
                        <a:lumMod val="65000"/>
                        <a:lumOff val="35000"/>
                        <a:shade val="67500"/>
                        <a:satMod val="115000"/>
                      </a:schemeClr>
                    </a:gs>
                    <a:gs pos="100000">
                      <a:schemeClr val="tx1">
                        <a:lumMod val="65000"/>
                        <a:lumOff val="35000"/>
                        <a:shade val="100000"/>
                        <a:satMod val="115000"/>
                      </a:schemeClr>
                    </a:gs>
                  </a:gsLst>
                  <a:lin ang="16200000" scaled="1"/>
                  <a:tileRect/>
                </a:gradFill>
                <a:effectLst>
                  <a:glow rad="127000">
                    <a:schemeClr val="bg1"/>
                  </a:glow>
                </a:effectLst>
                <a:latin typeface="Arial" panose="020B0604020202020204" pitchFamily="34" charset="0"/>
                <a:cs typeface="Arial" panose="020B0604020202020204" pitchFamily="34" charset="0"/>
              </a:rPr>
              <a:t>Standards meeting</a:t>
            </a:r>
          </a:p>
          <a:p>
            <a:pPr>
              <a:defRPr/>
            </a:pPr>
            <a:r>
              <a:rPr lang="en-US" altLang="ko-KR" sz="1100" b="1" spc="-60" dirty="0">
                <a:gradFill flip="none" rotWithShape="1">
                  <a:gsLst>
                    <a:gs pos="0">
                      <a:schemeClr val="tx1">
                        <a:lumMod val="65000"/>
                        <a:lumOff val="35000"/>
                        <a:shade val="30000"/>
                        <a:satMod val="115000"/>
                      </a:schemeClr>
                    </a:gs>
                    <a:gs pos="50000">
                      <a:schemeClr val="tx1">
                        <a:lumMod val="65000"/>
                        <a:lumOff val="35000"/>
                        <a:shade val="67500"/>
                        <a:satMod val="115000"/>
                      </a:schemeClr>
                    </a:gs>
                    <a:gs pos="100000">
                      <a:schemeClr val="tx1">
                        <a:lumMod val="65000"/>
                        <a:lumOff val="35000"/>
                        <a:shade val="100000"/>
                        <a:satMod val="115000"/>
                      </a:schemeClr>
                    </a:gs>
                  </a:gsLst>
                  <a:lin ang="16200000" scaled="1"/>
                  <a:tileRect/>
                </a:gradFill>
                <a:effectLst>
                  <a:glow rad="127000">
                    <a:schemeClr val="bg1"/>
                  </a:glow>
                </a:effectLst>
                <a:latin typeface="Arial" panose="020B0604020202020204" pitchFamily="34" charset="0"/>
                <a:cs typeface="Arial" panose="020B0604020202020204" pitchFamily="34" charset="0"/>
              </a:rPr>
              <a:t>(Deliberate redundancy, format consistency)</a:t>
            </a:r>
            <a:endParaRPr lang="ko-KR" altLang="en-US" sz="1100" b="1" spc="-60" dirty="0">
              <a:gradFill flip="none" rotWithShape="1">
                <a:gsLst>
                  <a:gs pos="0">
                    <a:schemeClr val="tx1">
                      <a:lumMod val="65000"/>
                      <a:lumOff val="35000"/>
                      <a:shade val="30000"/>
                      <a:satMod val="115000"/>
                    </a:schemeClr>
                  </a:gs>
                  <a:gs pos="50000">
                    <a:schemeClr val="tx1">
                      <a:lumMod val="65000"/>
                      <a:lumOff val="35000"/>
                      <a:shade val="67500"/>
                      <a:satMod val="115000"/>
                    </a:schemeClr>
                  </a:gs>
                  <a:gs pos="100000">
                    <a:schemeClr val="tx1">
                      <a:lumMod val="65000"/>
                      <a:lumOff val="35000"/>
                      <a:shade val="100000"/>
                      <a:satMod val="115000"/>
                    </a:schemeClr>
                  </a:gs>
                </a:gsLst>
                <a:lin ang="16200000" scaled="1"/>
                <a:tileRect/>
              </a:gradFill>
              <a:effectLst>
                <a:glow rad="127000">
                  <a:schemeClr val="bg1"/>
                </a:glow>
              </a:effectLst>
              <a:latin typeface="Arial" panose="020B0604020202020204" pitchFamily="34" charset="0"/>
              <a:cs typeface="Arial" panose="020B0604020202020204" pitchFamily="34" charset="0"/>
            </a:endParaRPr>
          </a:p>
        </p:txBody>
      </p:sp>
      <p:sp>
        <p:nvSpPr>
          <p:cNvPr id="22" name="모서리가 둥근 직사각형 47">
            <a:extLst>
              <a:ext uri="{FF2B5EF4-FFF2-40B4-BE49-F238E27FC236}">
                <a16:creationId xmlns:a16="http://schemas.microsoft.com/office/drawing/2014/main" id="{F549D5B1-AFC2-48C7-AB84-990382A7FC09}"/>
              </a:ext>
            </a:extLst>
          </p:cNvPr>
          <p:cNvSpPr/>
          <p:nvPr/>
        </p:nvSpPr>
        <p:spPr>
          <a:xfrm>
            <a:off x="5691839" y="6421407"/>
            <a:ext cx="1928609" cy="561026"/>
          </a:xfrm>
          <a:prstGeom prst="roundRect">
            <a:avLst>
              <a:gd name="adj" fmla="val 13881"/>
            </a:avLst>
          </a:prstGeom>
          <a:solidFill>
            <a:schemeClr val="bg1"/>
          </a:solidFill>
          <a:ln>
            <a:solidFill>
              <a:schemeClr val="tx1">
                <a:lumMod val="50000"/>
                <a:lumOff val="50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ko-KR" altLang="en-US" sz="2000" b="1" spc="-60" dirty="0">
                <a:gradFill flip="none" rotWithShape="1">
                  <a:gsLst>
                    <a:gs pos="0">
                      <a:schemeClr val="tx1">
                        <a:lumMod val="65000"/>
                        <a:lumOff val="35000"/>
                        <a:shade val="30000"/>
                        <a:satMod val="115000"/>
                      </a:schemeClr>
                    </a:gs>
                    <a:gs pos="50000">
                      <a:schemeClr val="tx1">
                        <a:lumMod val="65000"/>
                        <a:lumOff val="35000"/>
                        <a:shade val="67500"/>
                        <a:satMod val="115000"/>
                      </a:schemeClr>
                    </a:gs>
                    <a:gs pos="100000">
                      <a:schemeClr val="tx1">
                        <a:lumMod val="65000"/>
                        <a:lumOff val="35000"/>
                        <a:shade val="100000"/>
                        <a:satMod val="115000"/>
                      </a:schemeClr>
                    </a:gs>
                  </a:gsLst>
                  <a:lin ang="16200000" scaled="1"/>
                  <a:tileRect/>
                </a:gradFill>
                <a:effectLst>
                  <a:glow rad="127000">
                    <a:schemeClr val="bg1"/>
                  </a:glow>
                </a:effectLst>
                <a:latin typeface="Arial" panose="020B0604020202020204" pitchFamily="34" charset="0"/>
                <a:cs typeface="Arial" panose="020B0604020202020204" pitchFamily="34" charset="0"/>
              </a:rPr>
              <a:t>⑥ </a:t>
            </a:r>
            <a:r>
              <a:rPr lang="en-US" altLang="ko-KR" sz="1300" b="1" spc="-60" dirty="0">
                <a:gradFill flip="none" rotWithShape="1">
                  <a:gsLst>
                    <a:gs pos="0">
                      <a:schemeClr val="tx1">
                        <a:lumMod val="65000"/>
                        <a:lumOff val="35000"/>
                        <a:shade val="30000"/>
                        <a:satMod val="115000"/>
                      </a:schemeClr>
                    </a:gs>
                    <a:gs pos="50000">
                      <a:schemeClr val="tx1">
                        <a:lumMod val="65000"/>
                        <a:lumOff val="35000"/>
                        <a:shade val="67500"/>
                        <a:satMod val="115000"/>
                      </a:schemeClr>
                    </a:gs>
                    <a:gs pos="100000">
                      <a:schemeClr val="tx1">
                        <a:lumMod val="65000"/>
                        <a:lumOff val="35000"/>
                        <a:shade val="100000"/>
                        <a:satMod val="115000"/>
                      </a:schemeClr>
                    </a:gs>
                  </a:gsLst>
                  <a:lin ang="16200000" scaled="1"/>
                  <a:tileRect/>
                </a:gradFill>
                <a:effectLst>
                  <a:glow rad="127000">
                    <a:schemeClr val="bg1"/>
                  </a:glow>
                </a:effectLst>
                <a:latin typeface="Arial" panose="020B0604020202020204" pitchFamily="34" charset="0"/>
                <a:cs typeface="Arial" panose="020B0604020202020204" pitchFamily="34" charset="0"/>
              </a:rPr>
              <a:t>Final announcement</a:t>
            </a:r>
            <a:endParaRPr lang="ko-KR" altLang="en-US" sz="1300" b="1" spc="-60" dirty="0">
              <a:gradFill flip="none" rotWithShape="1">
                <a:gsLst>
                  <a:gs pos="0">
                    <a:schemeClr val="tx1">
                      <a:lumMod val="65000"/>
                      <a:lumOff val="35000"/>
                      <a:shade val="30000"/>
                      <a:satMod val="115000"/>
                    </a:schemeClr>
                  </a:gs>
                  <a:gs pos="50000">
                    <a:schemeClr val="tx1">
                      <a:lumMod val="65000"/>
                      <a:lumOff val="35000"/>
                      <a:shade val="67500"/>
                      <a:satMod val="115000"/>
                    </a:schemeClr>
                  </a:gs>
                  <a:gs pos="100000">
                    <a:schemeClr val="tx1">
                      <a:lumMod val="65000"/>
                      <a:lumOff val="35000"/>
                      <a:shade val="100000"/>
                      <a:satMod val="115000"/>
                    </a:schemeClr>
                  </a:gs>
                </a:gsLst>
                <a:lin ang="16200000" scaled="1"/>
                <a:tileRect/>
              </a:gradFill>
              <a:effectLst>
                <a:glow rad="127000">
                  <a:schemeClr val="bg1"/>
                </a:glow>
              </a:effectLst>
              <a:latin typeface="Arial" panose="020B0604020202020204" pitchFamily="34" charset="0"/>
              <a:cs typeface="Arial" panose="020B0604020202020204" pitchFamily="34" charset="0"/>
            </a:endParaRPr>
          </a:p>
        </p:txBody>
      </p:sp>
      <p:sp>
        <p:nvSpPr>
          <p:cNvPr id="23" name="Rectangle 108">
            <a:extLst>
              <a:ext uri="{FF2B5EF4-FFF2-40B4-BE49-F238E27FC236}">
                <a16:creationId xmlns:a16="http://schemas.microsoft.com/office/drawing/2014/main" id="{29B2E012-E957-4542-A984-A74A5F931765}"/>
              </a:ext>
            </a:extLst>
          </p:cNvPr>
          <p:cNvSpPr>
            <a:spLocks noChangeArrowheads="1"/>
          </p:cNvSpPr>
          <p:nvPr/>
        </p:nvSpPr>
        <p:spPr bwMode="auto">
          <a:xfrm>
            <a:off x="7865810" y="1634857"/>
            <a:ext cx="2475644" cy="974992"/>
          </a:xfrm>
          <a:prstGeom prst="roundRect">
            <a:avLst/>
          </a:prstGeom>
          <a:solidFill>
            <a:schemeClr val="accent1">
              <a:lumMod val="20000"/>
              <a:lumOff val="80000"/>
            </a:schemeClr>
          </a:solidFill>
          <a:ln w="12700">
            <a:solidFill>
              <a:schemeClr val="tx2">
                <a:lumMod val="40000"/>
                <a:lumOff val="60000"/>
              </a:schemeClr>
            </a:solidFill>
            <a:miter lim="800000"/>
            <a:headEnd/>
            <a:tailEnd/>
          </a:ln>
          <a:effectLst>
            <a:outerShdw blurRad="50800" dist="38100" dir="5400000" algn="t" rotWithShape="0">
              <a:prstClr val="black">
                <a:alpha val="40000"/>
              </a:prstClr>
            </a:outerShdw>
          </a:effectLst>
        </p:spPr>
        <p:txBody>
          <a:bodyPr wrap="none" lIns="90000" anchor="ctr"/>
          <a:lstStyle/>
          <a:p>
            <a:pPr>
              <a:lnSpc>
                <a:spcPts val="1900"/>
              </a:lnSpc>
              <a:defRPr/>
            </a:pPr>
            <a:r>
              <a:rPr lang="en-US" altLang="ko-KR" sz="1000" b="1" dirty="0">
                <a:gradFill flip="none" rotWithShape="1">
                  <a:gsLst>
                    <a:gs pos="0">
                      <a:schemeClr val="tx2">
                        <a:lumMod val="75000"/>
                        <a:shade val="30000"/>
                        <a:satMod val="115000"/>
                      </a:schemeClr>
                    </a:gs>
                    <a:gs pos="50000">
                      <a:schemeClr val="tx2">
                        <a:lumMod val="75000"/>
                        <a:shade val="67500"/>
                        <a:satMod val="115000"/>
                      </a:schemeClr>
                    </a:gs>
                    <a:gs pos="100000">
                      <a:schemeClr val="tx2">
                        <a:lumMod val="75000"/>
                        <a:shade val="100000"/>
                        <a:satMod val="115000"/>
                      </a:schemeClr>
                    </a:gs>
                  </a:gsLst>
                  <a:lin ang="16200000" scaled="1"/>
                  <a:tileRect/>
                </a:gradFill>
                <a:effectLst>
                  <a:glow rad="63500">
                    <a:schemeClr val="bg1"/>
                  </a:glow>
                </a:effectLst>
                <a:latin typeface="Arial" panose="020B0604020202020204" pitchFamily="34" charset="0"/>
                <a:ea typeface="HY헤드라인M" pitchFamily="18" charset="-127"/>
                <a:cs typeface="Arial" panose="020B0604020202020204" pitchFamily="34" charset="0"/>
              </a:rPr>
              <a:t>▶</a:t>
            </a:r>
            <a:r>
              <a:rPr lang="ko-KR" altLang="en-US" sz="1000" b="1" dirty="0">
                <a:gradFill flip="none" rotWithShape="1">
                  <a:gsLst>
                    <a:gs pos="0">
                      <a:schemeClr val="tx2">
                        <a:lumMod val="75000"/>
                        <a:shade val="30000"/>
                        <a:satMod val="115000"/>
                      </a:schemeClr>
                    </a:gs>
                    <a:gs pos="50000">
                      <a:schemeClr val="tx2">
                        <a:lumMod val="75000"/>
                        <a:shade val="67500"/>
                        <a:satMod val="115000"/>
                      </a:schemeClr>
                    </a:gs>
                    <a:gs pos="100000">
                      <a:schemeClr val="tx2">
                        <a:lumMod val="75000"/>
                        <a:shade val="100000"/>
                        <a:satMod val="115000"/>
                      </a:schemeClr>
                    </a:gs>
                  </a:gsLst>
                  <a:lin ang="16200000" scaled="1"/>
                  <a:tileRect/>
                </a:gradFill>
                <a:effectLst>
                  <a:glow rad="63500">
                    <a:schemeClr val="bg1"/>
                  </a:glow>
                </a:effectLst>
                <a:latin typeface="Arial" panose="020B0604020202020204" pitchFamily="34" charset="0"/>
                <a:ea typeface="HY헤드라인M" pitchFamily="18" charset="-127"/>
                <a:cs typeface="Arial" panose="020B0604020202020204" pitchFamily="34" charset="0"/>
              </a:rPr>
              <a:t> </a:t>
            </a:r>
            <a:r>
              <a:rPr lang="en-US" altLang="ko-KR" sz="1000" b="1" dirty="0">
                <a:gradFill flip="none" rotWithShape="1">
                  <a:gsLst>
                    <a:gs pos="0">
                      <a:schemeClr val="tx2">
                        <a:lumMod val="75000"/>
                        <a:shade val="30000"/>
                        <a:satMod val="115000"/>
                      </a:schemeClr>
                    </a:gs>
                    <a:gs pos="50000">
                      <a:schemeClr val="tx2">
                        <a:lumMod val="75000"/>
                        <a:shade val="67500"/>
                        <a:satMod val="115000"/>
                      </a:schemeClr>
                    </a:gs>
                    <a:gs pos="100000">
                      <a:schemeClr val="tx2">
                        <a:lumMod val="75000"/>
                        <a:shade val="100000"/>
                        <a:satMod val="115000"/>
                      </a:schemeClr>
                    </a:gs>
                  </a:gsLst>
                  <a:lin ang="16200000" scaled="1"/>
                  <a:tileRect/>
                </a:gradFill>
                <a:effectLst>
                  <a:glow rad="63500">
                    <a:schemeClr val="bg1"/>
                  </a:glow>
                </a:effectLst>
                <a:latin typeface="Arial" panose="020B0604020202020204" pitchFamily="34" charset="0"/>
                <a:ea typeface="HY헤드라인M" pitchFamily="18" charset="-127"/>
                <a:cs typeface="Arial" panose="020B0604020202020204" pitchFamily="34" charset="0"/>
              </a:rPr>
              <a:t>Apply as interested party</a:t>
            </a:r>
          </a:p>
          <a:p>
            <a:pPr>
              <a:lnSpc>
                <a:spcPts val="1900"/>
              </a:lnSpc>
              <a:defRPr/>
            </a:pPr>
            <a:r>
              <a:rPr lang="en-US" altLang="ko-KR" sz="1000" b="1" dirty="0">
                <a:gradFill flip="none" rotWithShape="1">
                  <a:gsLst>
                    <a:gs pos="0">
                      <a:schemeClr val="tx2">
                        <a:lumMod val="75000"/>
                        <a:shade val="30000"/>
                        <a:satMod val="115000"/>
                      </a:schemeClr>
                    </a:gs>
                    <a:gs pos="50000">
                      <a:schemeClr val="tx2">
                        <a:lumMod val="75000"/>
                        <a:shade val="67500"/>
                        <a:satMod val="115000"/>
                      </a:schemeClr>
                    </a:gs>
                    <a:gs pos="100000">
                      <a:schemeClr val="tx2">
                        <a:lumMod val="75000"/>
                        <a:shade val="100000"/>
                        <a:satMod val="115000"/>
                      </a:schemeClr>
                    </a:gs>
                  </a:gsLst>
                  <a:lin ang="16200000" scaled="1"/>
                  <a:tileRect/>
                </a:gradFill>
                <a:effectLst>
                  <a:glow rad="63500">
                    <a:schemeClr val="bg1"/>
                  </a:glow>
                </a:effectLst>
                <a:latin typeface="Arial" panose="020B0604020202020204" pitchFamily="34" charset="0"/>
                <a:ea typeface="HY헤드라인M" pitchFamily="18" charset="-127"/>
                <a:cs typeface="Arial" panose="020B0604020202020204" pitchFamily="34" charset="0"/>
              </a:rPr>
              <a:t>▶ </a:t>
            </a:r>
            <a:r>
              <a:rPr lang="en-US" altLang="ko-KR" sz="1000" b="1" dirty="0">
                <a:solidFill>
                  <a:srgbClr val="C00000"/>
                </a:solidFill>
                <a:effectLst>
                  <a:glow rad="63500">
                    <a:schemeClr val="bg1"/>
                  </a:glow>
                </a:effectLst>
                <a:latin typeface="Arial" panose="020B0604020202020204" pitchFamily="34" charset="0"/>
                <a:ea typeface="HY헤드라인M" pitchFamily="18" charset="-127"/>
                <a:cs typeface="Arial" panose="020B0604020202020204" pitchFamily="34" charset="0"/>
              </a:rPr>
              <a:t>COSD</a:t>
            </a:r>
            <a:r>
              <a:rPr lang="en-US" altLang="ko-KR" sz="1000" b="1" dirty="0">
                <a:gradFill flip="none" rotWithShape="1">
                  <a:gsLst>
                    <a:gs pos="0">
                      <a:schemeClr val="tx2">
                        <a:lumMod val="75000"/>
                        <a:shade val="30000"/>
                        <a:satMod val="115000"/>
                      </a:schemeClr>
                    </a:gs>
                    <a:gs pos="50000">
                      <a:schemeClr val="tx2">
                        <a:lumMod val="75000"/>
                        <a:shade val="67500"/>
                        <a:satMod val="115000"/>
                      </a:schemeClr>
                    </a:gs>
                    <a:gs pos="100000">
                      <a:schemeClr val="tx2">
                        <a:lumMod val="75000"/>
                        <a:shade val="100000"/>
                        <a:satMod val="115000"/>
                      </a:schemeClr>
                    </a:gs>
                  </a:gsLst>
                  <a:lin ang="16200000" scaled="1"/>
                  <a:tileRect/>
                </a:gradFill>
                <a:effectLst>
                  <a:glow rad="63500">
                    <a:schemeClr val="bg1"/>
                  </a:glow>
                </a:effectLst>
                <a:latin typeface="Arial" panose="020B0604020202020204" pitchFamily="34" charset="0"/>
                <a:ea typeface="HY헤드라인M" pitchFamily="18" charset="-127"/>
                <a:cs typeface="Arial" panose="020B0604020202020204" pitchFamily="34" charset="0"/>
              </a:rPr>
              <a:t> by each field</a:t>
            </a:r>
          </a:p>
          <a:p>
            <a:pPr>
              <a:lnSpc>
                <a:spcPts val="1900"/>
              </a:lnSpc>
              <a:defRPr/>
            </a:pPr>
            <a:r>
              <a:rPr lang="en-US" altLang="ko-KR" sz="1000" b="1" dirty="0">
                <a:gradFill flip="none" rotWithShape="1">
                  <a:gsLst>
                    <a:gs pos="0">
                      <a:schemeClr val="tx2">
                        <a:lumMod val="75000"/>
                        <a:shade val="30000"/>
                        <a:satMod val="115000"/>
                      </a:schemeClr>
                    </a:gs>
                    <a:gs pos="50000">
                      <a:schemeClr val="tx2">
                        <a:lumMod val="75000"/>
                        <a:shade val="67500"/>
                        <a:satMod val="115000"/>
                      </a:schemeClr>
                    </a:gs>
                    <a:gs pos="100000">
                      <a:schemeClr val="tx2">
                        <a:lumMod val="75000"/>
                        <a:shade val="100000"/>
                        <a:satMod val="115000"/>
                      </a:schemeClr>
                    </a:gs>
                  </a:gsLst>
                  <a:lin ang="16200000" scaled="1"/>
                  <a:tileRect/>
                </a:gradFill>
                <a:effectLst>
                  <a:glow rad="63500">
                    <a:schemeClr val="bg1"/>
                  </a:glow>
                </a:effectLst>
                <a:latin typeface="Arial" panose="020B0604020202020204" pitchFamily="34" charset="0"/>
                <a:ea typeface="HY헤드라인M" pitchFamily="18" charset="-127"/>
                <a:cs typeface="Arial" panose="020B0604020202020204" pitchFamily="34" charset="0"/>
              </a:rPr>
              <a:t>▶ Self development by government</a:t>
            </a:r>
          </a:p>
          <a:p>
            <a:pPr>
              <a:lnSpc>
                <a:spcPts val="1900"/>
              </a:lnSpc>
              <a:defRPr/>
            </a:pPr>
            <a:r>
              <a:rPr lang="en-US" altLang="ko-KR" sz="1000" b="1" dirty="0">
                <a:gradFill flip="none" rotWithShape="1">
                  <a:gsLst>
                    <a:gs pos="0">
                      <a:schemeClr val="tx2">
                        <a:lumMod val="75000"/>
                        <a:shade val="30000"/>
                        <a:satMod val="115000"/>
                      </a:schemeClr>
                    </a:gs>
                    <a:gs pos="50000">
                      <a:schemeClr val="tx2">
                        <a:lumMod val="75000"/>
                        <a:shade val="67500"/>
                        <a:satMod val="115000"/>
                      </a:schemeClr>
                    </a:gs>
                    <a:gs pos="100000">
                      <a:schemeClr val="tx2">
                        <a:lumMod val="75000"/>
                        <a:shade val="100000"/>
                        <a:satMod val="115000"/>
                      </a:schemeClr>
                    </a:gs>
                  </a:gsLst>
                  <a:lin ang="16200000" scaled="1"/>
                  <a:tileRect/>
                </a:gradFill>
                <a:effectLst>
                  <a:glow rad="63500">
                    <a:schemeClr val="bg1"/>
                  </a:glow>
                </a:effectLst>
                <a:latin typeface="Arial" panose="020B0604020202020204" pitchFamily="34" charset="0"/>
                <a:ea typeface="HY헤드라인M" pitchFamily="18" charset="-127"/>
                <a:cs typeface="Arial" panose="020B0604020202020204" pitchFamily="34" charset="0"/>
              </a:rPr>
              <a:t>    (Service, R&amp;D, etc.)</a:t>
            </a:r>
            <a:endParaRPr lang="ko-KR" altLang="en-US" sz="1000" b="1" dirty="0">
              <a:gradFill flip="none" rotWithShape="1">
                <a:gsLst>
                  <a:gs pos="0">
                    <a:schemeClr val="tx2">
                      <a:lumMod val="75000"/>
                      <a:shade val="30000"/>
                      <a:satMod val="115000"/>
                    </a:schemeClr>
                  </a:gs>
                  <a:gs pos="50000">
                    <a:schemeClr val="tx2">
                      <a:lumMod val="75000"/>
                      <a:shade val="67500"/>
                      <a:satMod val="115000"/>
                    </a:schemeClr>
                  </a:gs>
                  <a:gs pos="100000">
                    <a:schemeClr val="tx2">
                      <a:lumMod val="75000"/>
                      <a:shade val="100000"/>
                      <a:satMod val="115000"/>
                    </a:schemeClr>
                  </a:gs>
                </a:gsLst>
                <a:lin ang="16200000" scaled="1"/>
                <a:tileRect/>
              </a:gradFill>
              <a:effectLst>
                <a:glow rad="63500">
                  <a:schemeClr val="bg1"/>
                </a:glow>
              </a:effectLst>
              <a:latin typeface="Arial" panose="020B0604020202020204" pitchFamily="34" charset="0"/>
              <a:ea typeface="HY헤드라인M" pitchFamily="18" charset="-127"/>
              <a:cs typeface="Arial" panose="020B0604020202020204" pitchFamily="34" charset="0"/>
            </a:endParaRPr>
          </a:p>
        </p:txBody>
      </p:sp>
      <p:sp>
        <p:nvSpPr>
          <p:cNvPr id="24" name="아래쪽 화살표 4098">
            <a:extLst>
              <a:ext uri="{FF2B5EF4-FFF2-40B4-BE49-F238E27FC236}">
                <a16:creationId xmlns:a16="http://schemas.microsoft.com/office/drawing/2014/main" id="{1888DD61-BDBF-492E-8A38-85FE3A9FCC0A}"/>
              </a:ext>
            </a:extLst>
          </p:cNvPr>
          <p:cNvSpPr/>
          <p:nvPr/>
        </p:nvSpPr>
        <p:spPr>
          <a:xfrm>
            <a:off x="6406010" y="2063749"/>
            <a:ext cx="431800" cy="514350"/>
          </a:xfrm>
          <a:custGeom>
            <a:avLst/>
            <a:gdLst>
              <a:gd name="connsiteX0" fmla="*/ 0 w 502109"/>
              <a:gd name="connsiteY0" fmla="*/ 383218 h 634272"/>
              <a:gd name="connsiteX1" fmla="*/ 125527 w 502109"/>
              <a:gd name="connsiteY1" fmla="*/ 383218 h 634272"/>
              <a:gd name="connsiteX2" fmla="*/ 125527 w 502109"/>
              <a:gd name="connsiteY2" fmla="*/ 0 h 634272"/>
              <a:gd name="connsiteX3" fmla="*/ 376582 w 502109"/>
              <a:gd name="connsiteY3" fmla="*/ 0 h 634272"/>
              <a:gd name="connsiteX4" fmla="*/ 376582 w 502109"/>
              <a:gd name="connsiteY4" fmla="*/ 383218 h 634272"/>
              <a:gd name="connsiteX5" fmla="*/ 502109 w 502109"/>
              <a:gd name="connsiteY5" fmla="*/ 383218 h 634272"/>
              <a:gd name="connsiteX6" fmla="*/ 251055 w 502109"/>
              <a:gd name="connsiteY6" fmla="*/ 634272 h 634272"/>
              <a:gd name="connsiteX7" fmla="*/ 0 w 502109"/>
              <a:gd name="connsiteY7" fmla="*/ 383218 h 634272"/>
              <a:gd name="connsiteX0" fmla="*/ 18311 w 520420"/>
              <a:gd name="connsiteY0" fmla="*/ 393492 h 644546"/>
              <a:gd name="connsiteX1" fmla="*/ 143838 w 520420"/>
              <a:gd name="connsiteY1" fmla="*/ 393492 h 644546"/>
              <a:gd name="connsiteX2" fmla="*/ 0 w 520420"/>
              <a:gd name="connsiteY2" fmla="*/ 0 h 644546"/>
              <a:gd name="connsiteX3" fmla="*/ 394893 w 520420"/>
              <a:gd name="connsiteY3" fmla="*/ 10274 h 644546"/>
              <a:gd name="connsiteX4" fmla="*/ 394893 w 520420"/>
              <a:gd name="connsiteY4" fmla="*/ 393492 h 644546"/>
              <a:gd name="connsiteX5" fmla="*/ 520420 w 520420"/>
              <a:gd name="connsiteY5" fmla="*/ 393492 h 644546"/>
              <a:gd name="connsiteX6" fmla="*/ 269366 w 520420"/>
              <a:gd name="connsiteY6" fmla="*/ 644546 h 644546"/>
              <a:gd name="connsiteX7" fmla="*/ 18311 w 520420"/>
              <a:gd name="connsiteY7" fmla="*/ 393492 h 644546"/>
              <a:gd name="connsiteX0" fmla="*/ 18311 w 528457"/>
              <a:gd name="connsiteY0" fmla="*/ 393492 h 644546"/>
              <a:gd name="connsiteX1" fmla="*/ 143838 w 528457"/>
              <a:gd name="connsiteY1" fmla="*/ 393492 h 644546"/>
              <a:gd name="connsiteX2" fmla="*/ 0 w 528457"/>
              <a:gd name="connsiteY2" fmla="*/ 0 h 644546"/>
              <a:gd name="connsiteX3" fmla="*/ 528457 w 528457"/>
              <a:gd name="connsiteY3" fmla="*/ 10274 h 644546"/>
              <a:gd name="connsiteX4" fmla="*/ 394893 w 528457"/>
              <a:gd name="connsiteY4" fmla="*/ 393492 h 644546"/>
              <a:gd name="connsiteX5" fmla="*/ 520420 w 528457"/>
              <a:gd name="connsiteY5" fmla="*/ 393492 h 644546"/>
              <a:gd name="connsiteX6" fmla="*/ 269366 w 528457"/>
              <a:gd name="connsiteY6" fmla="*/ 644546 h 644546"/>
              <a:gd name="connsiteX7" fmla="*/ 18311 w 528457"/>
              <a:gd name="connsiteY7" fmla="*/ 393492 h 644546"/>
              <a:gd name="connsiteX0" fmla="*/ 18311 w 528457"/>
              <a:gd name="connsiteY0" fmla="*/ 393492 h 644546"/>
              <a:gd name="connsiteX1" fmla="*/ 143838 w 528457"/>
              <a:gd name="connsiteY1" fmla="*/ 393492 h 644546"/>
              <a:gd name="connsiteX2" fmla="*/ 0 w 528457"/>
              <a:gd name="connsiteY2" fmla="*/ 0 h 644546"/>
              <a:gd name="connsiteX3" fmla="*/ 528457 w 528457"/>
              <a:gd name="connsiteY3" fmla="*/ 10274 h 644546"/>
              <a:gd name="connsiteX4" fmla="*/ 394893 w 528457"/>
              <a:gd name="connsiteY4" fmla="*/ 393492 h 644546"/>
              <a:gd name="connsiteX5" fmla="*/ 520420 w 528457"/>
              <a:gd name="connsiteY5" fmla="*/ 393492 h 644546"/>
              <a:gd name="connsiteX6" fmla="*/ 269366 w 528457"/>
              <a:gd name="connsiteY6" fmla="*/ 644546 h 644546"/>
              <a:gd name="connsiteX7" fmla="*/ 18311 w 528457"/>
              <a:gd name="connsiteY7" fmla="*/ 393492 h 644546"/>
              <a:gd name="connsiteX0" fmla="*/ 18311 w 528457"/>
              <a:gd name="connsiteY0" fmla="*/ 393492 h 644546"/>
              <a:gd name="connsiteX1" fmla="*/ 143838 w 528457"/>
              <a:gd name="connsiteY1" fmla="*/ 393492 h 644546"/>
              <a:gd name="connsiteX2" fmla="*/ 0 w 528457"/>
              <a:gd name="connsiteY2" fmla="*/ 0 h 644546"/>
              <a:gd name="connsiteX3" fmla="*/ 528457 w 528457"/>
              <a:gd name="connsiteY3" fmla="*/ 10274 h 644546"/>
              <a:gd name="connsiteX4" fmla="*/ 394893 w 528457"/>
              <a:gd name="connsiteY4" fmla="*/ 393492 h 644546"/>
              <a:gd name="connsiteX5" fmla="*/ 520420 w 528457"/>
              <a:gd name="connsiteY5" fmla="*/ 393492 h 644546"/>
              <a:gd name="connsiteX6" fmla="*/ 269366 w 528457"/>
              <a:gd name="connsiteY6" fmla="*/ 644546 h 644546"/>
              <a:gd name="connsiteX7" fmla="*/ 18311 w 528457"/>
              <a:gd name="connsiteY7" fmla="*/ 393492 h 644546"/>
              <a:gd name="connsiteX0" fmla="*/ 18311 w 528457"/>
              <a:gd name="connsiteY0" fmla="*/ 393492 h 644546"/>
              <a:gd name="connsiteX1" fmla="*/ 143838 w 528457"/>
              <a:gd name="connsiteY1" fmla="*/ 393492 h 644546"/>
              <a:gd name="connsiteX2" fmla="*/ 0 w 528457"/>
              <a:gd name="connsiteY2" fmla="*/ 0 h 644546"/>
              <a:gd name="connsiteX3" fmla="*/ 528457 w 528457"/>
              <a:gd name="connsiteY3" fmla="*/ 10274 h 644546"/>
              <a:gd name="connsiteX4" fmla="*/ 394893 w 528457"/>
              <a:gd name="connsiteY4" fmla="*/ 393492 h 644546"/>
              <a:gd name="connsiteX5" fmla="*/ 520420 w 528457"/>
              <a:gd name="connsiteY5" fmla="*/ 393492 h 644546"/>
              <a:gd name="connsiteX6" fmla="*/ 269366 w 528457"/>
              <a:gd name="connsiteY6" fmla="*/ 644546 h 644546"/>
              <a:gd name="connsiteX7" fmla="*/ 18311 w 528457"/>
              <a:gd name="connsiteY7" fmla="*/ 393492 h 644546"/>
              <a:gd name="connsiteX0" fmla="*/ 18311 w 528457"/>
              <a:gd name="connsiteY0" fmla="*/ 393492 h 644546"/>
              <a:gd name="connsiteX1" fmla="*/ 143838 w 528457"/>
              <a:gd name="connsiteY1" fmla="*/ 393492 h 644546"/>
              <a:gd name="connsiteX2" fmla="*/ 0 w 528457"/>
              <a:gd name="connsiteY2" fmla="*/ 0 h 644546"/>
              <a:gd name="connsiteX3" fmla="*/ 528457 w 528457"/>
              <a:gd name="connsiteY3" fmla="*/ 10274 h 644546"/>
              <a:gd name="connsiteX4" fmla="*/ 394893 w 528457"/>
              <a:gd name="connsiteY4" fmla="*/ 393492 h 644546"/>
              <a:gd name="connsiteX5" fmla="*/ 520420 w 528457"/>
              <a:gd name="connsiteY5" fmla="*/ 393492 h 644546"/>
              <a:gd name="connsiteX6" fmla="*/ 269366 w 528457"/>
              <a:gd name="connsiteY6" fmla="*/ 644546 h 644546"/>
              <a:gd name="connsiteX7" fmla="*/ 18311 w 528457"/>
              <a:gd name="connsiteY7" fmla="*/ 393492 h 644546"/>
              <a:gd name="connsiteX0" fmla="*/ 18311 w 528457"/>
              <a:gd name="connsiteY0" fmla="*/ 393492 h 644546"/>
              <a:gd name="connsiteX1" fmla="*/ 143838 w 528457"/>
              <a:gd name="connsiteY1" fmla="*/ 393492 h 644546"/>
              <a:gd name="connsiteX2" fmla="*/ 0 w 528457"/>
              <a:gd name="connsiteY2" fmla="*/ 0 h 644546"/>
              <a:gd name="connsiteX3" fmla="*/ 528457 w 528457"/>
              <a:gd name="connsiteY3" fmla="*/ 10274 h 644546"/>
              <a:gd name="connsiteX4" fmla="*/ 394893 w 528457"/>
              <a:gd name="connsiteY4" fmla="*/ 393492 h 644546"/>
              <a:gd name="connsiteX5" fmla="*/ 520420 w 528457"/>
              <a:gd name="connsiteY5" fmla="*/ 393492 h 644546"/>
              <a:gd name="connsiteX6" fmla="*/ 269366 w 528457"/>
              <a:gd name="connsiteY6" fmla="*/ 644546 h 644546"/>
              <a:gd name="connsiteX7" fmla="*/ 18311 w 528457"/>
              <a:gd name="connsiteY7" fmla="*/ 393492 h 644546"/>
              <a:gd name="connsiteX0" fmla="*/ 18311 w 520420"/>
              <a:gd name="connsiteY0" fmla="*/ 393492 h 644546"/>
              <a:gd name="connsiteX1" fmla="*/ 143838 w 520420"/>
              <a:gd name="connsiteY1" fmla="*/ 393492 h 644546"/>
              <a:gd name="connsiteX2" fmla="*/ 0 w 520420"/>
              <a:gd name="connsiteY2" fmla="*/ 0 h 644546"/>
              <a:gd name="connsiteX3" fmla="*/ 507909 w 520420"/>
              <a:gd name="connsiteY3" fmla="*/ 10274 h 644546"/>
              <a:gd name="connsiteX4" fmla="*/ 394893 w 520420"/>
              <a:gd name="connsiteY4" fmla="*/ 393492 h 644546"/>
              <a:gd name="connsiteX5" fmla="*/ 520420 w 520420"/>
              <a:gd name="connsiteY5" fmla="*/ 393492 h 644546"/>
              <a:gd name="connsiteX6" fmla="*/ 269366 w 520420"/>
              <a:gd name="connsiteY6" fmla="*/ 644546 h 644546"/>
              <a:gd name="connsiteX7" fmla="*/ 18311 w 520420"/>
              <a:gd name="connsiteY7" fmla="*/ 393492 h 644546"/>
              <a:gd name="connsiteX0" fmla="*/ 18311 w 520420"/>
              <a:gd name="connsiteY0" fmla="*/ 393492 h 644546"/>
              <a:gd name="connsiteX1" fmla="*/ 143838 w 520420"/>
              <a:gd name="connsiteY1" fmla="*/ 393492 h 644546"/>
              <a:gd name="connsiteX2" fmla="*/ 0 w 520420"/>
              <a:gd name="connsiteY2" fmla="*/ 0 h 644546"/>
              <a:gd name="connsiteX3" fmla="*/ 507909 w 520420"/>
              <a:gd name="connsiteY3" fmla="*/ 0 h 644546"/>
              <a:gd name="connsiteX4" fmla="*/ 394893 w 520420"/>
              <a:gd name="connsiteY4" fmla="*/ 393492 h 644546"/>
              <a:gd name="connsiteX5" fmla="*/ 520420 w 520420"/>
              <a:gd name="connsiteY5" fmla="*/ 393492 h 644546"/>
              <a:gd name="connsiteX6" fmla="*/ 269366 w 520420"/>
              <a:gd name="connsiteY6" fmla="*/ 644546 h 644546"/>
              <a:gd name="connsiteX7" fmla="*/ 18311 w 520420"/>
              <a:gd name="connsiteY7" fmla="*/ 393492 h 644546"/>
              <a:gd name="connsiteX0" fmla="*/ 18311 w 549005"/>
              <a:gd name="connsiteY0" fmla="*/ 403766 h 654820"/>
              <a:gd name="connsiteX1" fmla="*/ 143838 w 549005"/>
              <a:gd name="connsiteY1" fmla="*/ 403766 h 654820"/>
              <a:gd name="connsiteX2" fmla="*/ 0 w 549005"/>
              <a:gd name="connsiteY2" fmla="*/ 10274 h 654820"/>
              <a:gd name="connsiteX3" fmla="*/ 549005 w 549005"/>
              <a:gd name="connsiteY3" fmla="*/ 0 h 654820"/>
              <a:gd name="connsiteX4" fmla="*/ 394893 w 549005"/>
              <a:gd name="connsiteY4" fmla="*/ 403766 h 654820"/>
              <a:gd name="connsiteX5" fmla="*/ 520420 w 549005"/>
              <a:gd name="connsiteY5" fmla="*/ 403766 h 654820"/>
              <a:gd name="connsiteX6" fmla="*/ 269366 w 549005"/>
              <a:gd name="connsiteY6" fmla="*/ 654820 h 654820"/>
              <a:gd name="connsiteX7" fmla="*/ 18311 w 549005"/>
              <a:gd name="connsiteY7" fmla="*/ 403766 h 654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9005" h="654820">
                <a:moveTo>
                  <a:pt x="18311" y="403766"/>
                </a:moveTo>
                <a:lnTo>
                  <a:pt x="143838" y="403766"/>
                </a:lnTo>
                <a:cubicBezTo>
                  <a:pt x="167811" y="272602"/>
                  <a:pt x="78768" y="141438"/>
                  <a:pt x="0" y="10274"/>
                </a:cubicBezTo>
                <a:lnTo>
                  <a:pt x="549005" y="0"/>
                </a:lnTo>
                <a:cubicBezTo>
                  <a:pt x="432565" y="148287"/>
                  <a:pt x="398317" y="276027"/>
                  <a:pt x="394893" y="403766"/>
                </a:cubicBezTo>
                <a:lnTo>
                  <a:pt x="520420" y="403766"/>
                </a:lnTo>
                <a:lnTo>
                  <a:pt x="269366" y="654820"/>
                </a:lnTo>
                <a:lnTo>
                  <a:pt x="18311" y="403766"/>
                </a:lnTo>
                <a:close/>
              </a:path>
            </a:pathLst>
          </a:custGeom>
          <a:gradFill flip="none" rotWithShape="1">
            <a:gsLst>
              <a:gs pos="0">
                <a:srgbClr val="0070C0"/>
              </a:gs>
              <a:gs pos="100000">
                <a:srgbClr val="4F81BD">
                  <a:tint val="23500"/>
                  <a:satMod val="160000"/>
                  <a:lumMod val="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latin typeface="Arial" panose="020B0604020202020204" pitchFamily="34" charset="0"/>
              <a:cs typeface="Arial" panose="020B0604020202020204" pitchFamily="34" charset="0"/>
            </a:endParaRPr>
          </a:p>
        </p:txBody>
      </p:sp>
      <p:sp>
        <p:nvSpPr>
          <p:cNvPr id="25" name="아래쪽 화살표 4098">
            <a:extLst>
              <a:ext uri="{FF2B5EF4-FFF2-40B4-BE49-F238E27FC236}">
                <a16:creationId xmlns:a16="http://schemas.microsoft.com/office/drawing/2014/main" id="{AEA24FBF-A776-41E1-8AF0-4F3F7EE9C24F}"/>
              </a:ext>
            </a:extLst>
          </p:cNvPr>
          <p:cNvSpPr/>
          <p:nvPr/>
        </p:nvSpPr>
        <p:spPr>
          <a:xfrm>
            <a:off x="6406010" y="3094037"/>
            <a:ext cx="431800" cy="514350"/>
          </a:xfrm>
          <a:custGeom>
            <a:avLst/>
            <a:gdLst>
              <a:gd name="connsiteX0" fmla="*/ 0 w 502109"/>
              <a:gd name="connsiteY0" fmla="*/ 383218 h 634272"/>
              <a:gd name="connsiteX1" fmla="*/ 125527 w 502109"/>
              <a:gd name="connsiteY1" fmla="*/ 383218 h 634272"/>
              <a:gd name="connsiteX2" fmla="*/ 125527 w 502109"/>
              <a:gd name="connsiteY2" fmla="*/ 0 h 634272"/>
              <a:gd name="connsiteX3" fmla="*/ 376582 w 502109"/>
              <a:gd name="connsiteY3" fmla="*/ 0 h 634272"/>
              <a:gd name="connsiteX4" fmla="*/ 376582 w 502109"/>
              <a:gd name="connsiteY4" fmla="*/ 383218 h 634272"/>
              <a:gd name="connsiteX5" fmla="*/ 502109 w 502109"/>
              <a:gd name="connsiteY5" fmla="*/ 383218 h 634272"/>
              <a:gd name="connsiteX6" fmla="*/ 251055 w 502109"/>
              <a:gd name="connsiteY6" fmla="*/ 634272 h 634272"/>
              <a:gd name="connsiteX7" fmla="*/ 0 w 502109"/>
              <a:gd name="connsiteY7" fmla="*/ 383218 h 634272"/>
              <a:gd name="connsiteX0" fmla="*/ 18311 w 520420"/>
              <a:gd name="connsiteY0" fmla="*/ 393492 h 644546"/>
              <a:gd name="connsiteX1" fmla="*/ 143838 w 520420"/>
              <a:gd name="connsiteY1" fmla="*/ 393492 h 644546"/>
              <a:gd name="connsiteX2" fmla="*/ 0 w 520420"/>
              <a:gd name="connsiteY2" fmla="*/ 0 h 644546"/>
              <a:gd name="connsiteX3" fmla="*/ 394893 w 520420"/>
              <a:gd name="connsiteY3" fmla="*/ 10274 h 644546"/>
              <a:gd name="connsiteX4" fmla="*/ 394893 w 520420"/>
              <a:gd name="connsiteY4" fmla="*/ 393492 h 644546"/>
              <a:gd name="connsiteX5" fmla="*/ 520420 w 520420"/>
              <a:gd name="connsiteY5" fmla="*/ 393492 h 644546"/>
              <a:gd name="connsiteX6" fmla="*/ 269366 w 520420"/>
              <a:gd name="connsiteY6" fmla="*/ 644546 h 644546"/>
              <a:gd name="connsiteX7" fmla="*/ 18311 w 520420"/>
              <a:gd name="connsiteY7" fmla="*/ 393492 h 644546"/>
              <a:gd name="connsiteX0" fmla="*/ 18311 w 528457"/>
              <a:gd name="connsiteY0" fmla="*/ 393492 h 644546"/>
              <a:gd name="connsiteX1" fmla="*/ 143838 w 528457"/>
              <a:gd name="connsiteY1" fmla="*/ 393492 h 644546"/>
              <a:gd name="connsiteX2" fmla="*/ 0 w 528457"/>
              <a:gd name="connsiteY2" fmla="*/ 0 h 644546"/>
              <a:gd name="connsiteX3" fmla="*/ 528457 w 528457"/>
              <a:gd name="connsiteY3" fmla="*/ 10274 h 644546"/>
              <a:gd name="connsiteX4" fmla="*/ 394893 w 528457"/>
              <a:gd name="connsiteY4" fmla="*/ 393492 h 644546"/>
              <a:gd name="connsiteX5" fmla="*/ 520420 w 528457"/>
              <a:gd name="connsiteY5" fmla="*/ 393492 h 644546"/>
              <a:gd name="connsiteX6" fmla="*/ 269366 w 528457"/>
              <a:gd name="connsiteY6" fmla="*/ 644546 h 644546"/>
              <a:gd name="connsiteX7" fmla="*/ 18311 w 528457"/>
              <a:gd name="connsiteY7" fmla="*/ 393492 h 644546"/>
              <a:gd name="connsiteX0" fmla="*/ 18311 w 528457"/>
              <a:gd name="connsiteY0" fmla="*/ 393492 h 644546"/>
              <a:gd name="connsiteX1" fmla="*/ 143838 w 528457"/>
              <a:gd name="connsiteY1" fmla="*/ 393492 h 644546"/>
              <a:gd name="connsiteX2" fmla="*/ 0 w 528457"/>
              <a:gd name="connsiteY2" fmla="*/ 0 h 644546"/>
              <a:gd name="connsiteX3" fmla="*/ 528457 w 528457"/>
              <a:gd name="connsiteY3" fmla="*/ 10274 h 644546"/>
              <a:gd name="connsiteX4" fmla="*/ 394893 w 528457"/>
              <a:gd name="connsiteY4" fmla="*/ 393492 h 644546"/>
              <a:gd name="connsiteX5" fmla="*/ 520420 w 528457"/>
              <a:gd name="connsiteY5" fmla="*/ 393492 h 644546"/>
              <a:gd name="connsiteX6" fmla="*/ 269366 w 528457"/>
              <a:gd name="connsiteY6" fmla="*/ 644546 h 644546"/>
              <a:gd name="connsiteX7" fmla="*/ 18311 w 528457"/>
              <a:gd name="connsiteY7" fmla="*/ 393492 h 644546"/>
              <a:gd name="connsiteX0" fmla="*/ 18311 w 528457"/>
              <a:gd name="connsiteY0" fmla="*/ 393492 h 644546"/>
              <a:gd name="connsiteX1" fmla="*/ 143838 w 528457"/>
              <a:gd name="connsiteY1" fmla="*/ 393492 h 644546"/>
              <a:gd name="connsiteX2" fmla="*/ 0 w 528457"/>
              <a:gd name="connsiteY2" fmla="*/ 0 h 644546"/>
              <a:gd name="connsiteX3" fmla="*/ 528457 w 528457"/>
              <a:gd name="connsiteY3" fmla="*/ 10274 h 644546"/>
              <a:gd name="connsiteX4" fmla="*/ 394893 w 528457"/>
              <a:gd name="connsiteY4" fmla="*/ 393492 h 644546"/>
              <a:gd name="connsiteX5" fmla="*/ 520420 w 528457"/>
              <a:gd name="connsiteY5" fmla="*/ 393492 h 644546"/>
              <a:gd name="connsiteX6" fmla="*/ 269366 w 528457"/>
              <a:gd name="connsiteY6" fmla="*/ 644546 h 644546"/>
              <a:gd name="connsiteX7" fmla="*/ 18311 w 528457"/>
              <a:gd name="connsiteY7" fmla="*/ 393492 h 644546"/>
              <a:gd name="connsiteX0" fmla="*/ 18311 w 528457"/>
              <a:gd name="connsiteY0" fmla="*/ 393492 h 644546"/>
              <a:gd name="connsiteX1" fmla="*/ 143838 w 528457"/>
              <a:gd name="connsiteY1" fmla="*/ 393492 h 644546"/>
              <a:gd name="connsiteX2" fmla="*/ 0 w 528457"/>
              <a:gd name="connsiteY2" fmla="*/ 0 h 644546"/>
              <a:gd name="connsiteX3" fmla="*/ 528457 w 528457"/>
              <a:gd name="connsiteY3" fmla="*/ 10274 h 644546"/>
              <a:gd name="connsiteX4" fmla="*/ 394893 w 528457"/>
              <a:gd name="connsiteY4" fmla="*/ 393492 h 644546"/>
              <a:gd name="connsiteX5" fmla="*/ 520420 w 528457"/>
              <a:gd name="connsiteY5" fmla="*/ 393492 h 644546"/>
              <a:gd name="connsiteX6" fmla="*/ 269366 w 528457"/>
              <a:gd name="connsiteY6" fmla="*/ 644546 h 644546"/>
              <a:gd name="connsiteX7" fmla="*/ 18311 w 528457"/>
              <a:gd name="connsiteY7" fmla="*/ 393492 h 644546"/>
              <a:gd name="connsiteX0" fmla="*/ 18311 w 528457"/>
              <a:gd name="connsiteY0" fmla="*/ 393492 h 644546"/>
              <a:gd name="connsiteX1" fmla="*/ 143838 w 528457"/>
              <a:gd name="connsiteY1" fmla="*/ 393492 h 644546"/>
              <a:gd name="connsiteX2" fmla="*/ 0 w 528457"/>
              <a:gd name="connsiteY2" fmla="*/ 0 h 644546"/>
              <a:gd name="connsiteX3" fmla="*/ 528457 w 528457"/>
              <a:gd name="connsiteY3" fmla="*/ 10274 h 644546"/>
              <a:gd name="connsiteX4" fmla="*/ 394893 w 528457"/>
              <a:gd name="connsiteY4" fmla="*/ 393492 h 644546"/>
              <a:gd name="connsiteX5" fmla="*/ 520420 w 528457"/>
              <a:gd name="connsiteY5" fmla="*/ 393492 h 644546"/>
              <a:gd name="connsiteX6" fmla="*/ 269366 w 528457"/>
              <a:gd name="connsiteY6" fmla="*/ 644546 h 644546"/>
              <a:gd name="connsiteX7" fmla="*/ 18311 w 528457"/>
              <a:gd name="connsiteY7" fmla="*/ 393492 h 644546"/>
              <a:gd name="connsiteX0" fmla="*/ 18311 w 528457"/>
              <a:gd name="connsiteY0" fmla="*/ 393492 h 644546"/>
              <a:gd name="connsiteX1" fmla="*/ 143838 w 528457"/>
              <a:gd name="connsiteY1" fmla="*/ 393492 h 644546"/>
              <a:gd name="connsiteX2" fmla="*/ 0 w 528457"/>
              <a:gd name="connsiteY2" fmla="*/ 0 h 644546"/>
              <a:gd name="connsiteX3" fmla="*/ 528457 w 528457"/>
              <a:gd name="connsiteY3" fmla="*/ 10274 h 644546"/>
              <a:gd name="connsiteX4" fmla="*/ 394893 w 528457"/>
              <a:gd name="connsiteY4" fmla="*/ 393492 h 644546"/>
              <a:gd name="connsiteX5" fmla="*/ 520420 w 528457"/>
              <a:gd name="connsiteY5" fmla="*/ 393492 h 644546"/>
              <a:gd name="connsiteX6" fmla="*/ 269366 w 528457"/>
              <a:gd name="connsiteY6" fmla="*/ 644546 h 644546"/>
              <a:gd name="connsiteX7" fmla="*/ 18311 w 528457"/>
              <a:gd name="connsiteY7" fmla="*/ 393492 h 644546"/>
              <a:gd name="connsiteX0" fmla="*/ 18311 w 520420"/>
              <a:gd name="connsiteY0" fmla="*/ 393492 h 644546"/>
              <a:gd name="connsiteX1" fmla="*/ 143838 w 520420"/>
              <a:gd name="connsiteY1" fmla="*/ 393492 h 644546"/>
              <a:gd name="connsiteX2" fmla="*/ 0 w 520420"/>
              <a:gd name="connsiteY2" fmla="*/ 0 h 644546"/>
              <a:gd name="connsiteX3" fmla="*/ 507909 w 520420"/>
              <a:gd name="connsiteY3" fmla="*/ 10274 h 644546"/>
              <a:gd name="connsiteX4" fmla="*/ 394893 w 520420"/>
              <a:gd name="connsiteY4" fmla="*/ 393492 h 644546"/>
              <a:gd name="connsiteX5" fmla="*/ 520420 w 520420"/>
              <a:gd name="connsiteY5" fmla="*/ 393492 h 644546"/>
              <a:gd name="connsiteX6" fmla="*/ 269366 w 520420"/>
              <a:gd name="connsiteY6" fmla="*/ 644546 h 644546"/>
              <a:gd name="connsiteX7" fmla="*/ 18311 w 520420"/>
              <a:gd name="connsiteY7" fmla="*/ 393492 h 644546"/>
              <a:gd name="connsiteX0" fmla="*/ 18311 w 520420"/>
              <a:gd name="connsiteY0" fmla="*/ 393492 h 644546"/>
              <a:gd name="connsiteX1" fmla="*/ 143838 w 520420"/>
              <a:gd name="connsiteY1" fmla="*/ 393492 h 644546"/>
              <a:gd name="connsiteX2" fmla="*/ 0 w 520420"/>
              <a:gd name="connsiteY2" fmla="*/ 0 h 644546"/>
              <a:gd name="connsiteX3" fmla="*/ 507909 w 520420"/>
              <a:gd name="connsiteY3" fmla="*/ 0 h 644546"/>
              <a:gd name="connsiteX4" fmla="*/ 394893 w 520420"/>
              <a:gd name="connsiteY4" fmla="*/ 393492 h 644546"/>
              <a:gd name="connsiteX5" fmla="*/ 520420 w 520420"/>
              <a:gd name="connsiteY5" fmla="*/ 393492 h 644546"/>
              <a:gd name="connsiteX6" fmla="*/ 269366 w 520420"/>
              <a:gd name="connsiteY6" fmla="*/ 644546 h 644546"/>
              <a:gd name="connsiteX7" fmla="*/ 18311 w 520420"/>
              <a:gd name="connsiteY7" fmla="*/ 393492 h 644546"/>
              <a:gd name="connsiteX0" fmla="*/ 18311 w 549005"/>
              <a:gd name="connsiteY0" fmla="*/ 403766 h 654820"/>
              <a:gd name="connsiteX1" fmla="*/ 143838 w 549005"/>
              <a:gd name="connsiteY1" fmla="*/ 403766 h 654820"/>
              <a:gd name="connsiteX2" fmla="*/ 0 w 549005"/>
              <a:gd name="connsiteY2" fmla="*/ 10274 h 654820"/>
              <a:gd name="connsiteX3" fmla="*/ 549005 w 549005"/>
              <a:gd name="connsiteY3" fmla="*/ 0 h 654820"/>
              <a:gd name="connsiteX4" fmla="*/ 394893 w 549005"/>
              <a:gd name="connsiteY4" fmla="*/ 403766 h 654820"/>
              <a:gd name="connsiteX5" fmla="*/ 520420 w 549005"/>
              <a:gd name="connsiteY5" fmla="*/ 403766 h 654820"/>
              <a:gd name="connsiteX6" fmla="*/ 269366 w 549005"/>
              <a:gd name="connsiteY6" fmla="*/ 654820 h 654820"/>
              <a:gd name="connsiteX7" fmla="*/ 18311 w 549005"/>
              <a:gd name="connsiteY7" fmla="*/ 403766 h 654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9005" h="654820">
                <a:moveTo>
                  <a:pt x="18311" y="403766"/>
                </a:moveTo>
                <a:lnTo>
                  <a:pt x="143838" y="403766"/>
                </a:lnTo>
                <a:cubicBezTo>
                  <a:pt x="167811" y="272602"/>
                  <a:pt x="78768" y="141438"/>
                  <a:pt x="0" y="10274"/>
                </a:cubicBezTo>
                <a:lnTo>
                  <a:pt x="549005" y="0"/>
                </a:lnTo>
                <a:cubicBezTo>
                  <a:pt x="432565" y="148287"/>
                  <a:pt x="398317" y="276027"/>
                  <a:pt x="394893" y="403766"/>
                </a:cubicBezTo>
                <a:lnTo>
                  <a:pt x="520420" y="403766"/>
                </a:lnTo>
                <a:lnTo>
                  <a:pt x="269366" y="654820"/>
                </a:lnTo>
                <a:lnTo>
                  <a:pt x="18311" y="403766"/>
                </a:lnTo>
                <a:close/>
              </a:path>
            </a:pathLst>
          </a:custGeom>
          <a:gradFill flip="none" rotWithShape="1">
            <a:gsLst>
              <a:gs pos="0">
                <a:srgbClr val="0070C0"/>
              </a:gs>
              <a:gs pos="100000">
                <a:srgbClr val="4F81BD">
                  <a:tint val="23500"/>
                  <a:satMod val="160000"/>
                  <a:lumMod val="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latin typeface="Arial" panose="020B0604020202020204" pitchFamily="34" charset="0"/>
              <a:cs typeface="Arial" panose="020B0604020202020204" pitchFamily="34" charset="0"/>
            </a:endParaRPr>
          </a:p>
        </p:txBody>
      </p:sp>
      <p:sp>
        <p:nvSpPr>
          <p:cNvPr id="26" name="아래쪽 화살표 4098">
            <a:extLst>
              <a:ext uri="{FF2B5EF4-FFF2-40B4-BE49-F238E27FC236}">
                <a16:creationId xmlns:a16="http://schemas.microsoft.com/office/drawing/2014/main" id="{80B06C7B-E5CF-44E2-AC08-9C9BB64B597B}"/>
              </a:ext>
            </a:extLst>
          </p:cNvPr>
          <p:cNvSpPr/>
          <p:nvPr/>
        </p:nvSpPr>
        <p:spPr>
          <a:xfrm>
            <a:off x="6406010" y="4013199"/>
            <a:ext cx="431800" cy="514350"/>
          </a:xfrm>
          <a:custGeom>
            <a:avLst/>
            <a:gdLst>
              <a:gd name="connsiteX0" fmla="*/ 0 w 502109"/>
              <a:gd name="connsiteY0" fmla="*/ 383218 h 634272"/>
              <a:gd name="connsiteX1" fmla="*/ 125527 w 502109"/>
              <a:gd name="connsiteY1" fmla="*/ 383218 h 634272"/>
              <a:gd name="connsiteX2" fmla="*/ 125527 w 502109"/>
              <a:gd name="connsiteY2" fmla="*/ 0 h 634272"/>
              <a:gd name="connsiteX3" fmla="*/ 376582 w 502109"/>
              <a:gd name="connsiteY3" fmla="*/ 0 h 634272"/>
              <a:gd name="connsiteX4" fmla="*/ 376582 w 502109"/>
              <a:gd name="connsiteY4" fmla="*/ 383218 h 634272"/>
              <a:gd name="connsiteX5" fmla="*/ 502109 w 502109"/>
              <a:gd name="connsiteY5" fmla="*/ 383218 h 634272"/>
              <a:gd name="connsiteX6" fmla="*/ 251055 w 502109"/>
              <a:gd name="connsiteY6" fmla="*/ 634272 h 634272"/>
              <a:gd name="connsiteX7" fmla="*/ 0 w 502109"/>
              <a:gd name="connsiteY7" fmla="*/ 383218 h 634272"/>
              <a:gd name="connsiteX0" fmla="*/ 18311 w 520420"/>
              <a:gd name="connsiteY0" fmla="*/ 393492 h 644546"/>
              <a:gd name="connsiteX1" fmla="*/ 143838 w 520420"/>
              <a:gd name="connsiteY1" fmla="*/ 393492 h 644546"/>
              <a:gd name="connsiteX2" fmla="*/ 0 w 520420"/>
              <a:gd name="connsiteY2" fmla="*/ 0 h 644546"/>
              <a:gd name="connsiteX3" fmla="*/ 394893 w 520420"/>
              <a:gd name="connsiteY3" fmla="*/ 10274 h 644546"/>
              <a:gd name="connsiteX4" fmla="*/ 394893 w 520420"/>
              <a:gd name="connsiteY4" fmla="*/ 393492 h 644546"/>
              <a:gd name="connsiteX5" fmla="*/ 520420 w 520420"/>
              <a:gd name="connsiteY5" fmla="*/ 393492 h 644546"/>
              <a:gd name="connsiteX6" fmla="*/ 269366 w 520420"/>
              <a:gd name="connsiteY6" fmla="*/ 644546 h 644546"/>
              <a:gd name="connsiteX7" fmla="*/ 18311 w 520420"/>
              <a:gd name="connsiteY7" fmla="*/ 393492 h 644546"/>
              <a:gd name="connsiteX0" fmla="*/ 18311 w 528457"/>
              <a:gd name="connsiteY0" fmla="*/ 393492 h 644546"/>
              <a:gd name="connsiteX1" fmla="*/ 143838 w 528457"/>
              <a:gd name="connsiteY1" fmla="*/ 393492 h 644546"/>
              <a:gd name="connsiteX2" fmla="*/ 0 w 528457"/>
              <a:gd name="connsiteY2" fmla="*/ 0 h 644546"/>
              <a:gd name="connsiteX3" fmla="*/ 528457 w 528457"/>
              <a:gd name="connsiteY3" fmla="*/ 10274 h 644546"/>
              <a:gd name="connsiteX4" fmla="*/ 394893 w 528457"/>
              <a:gd name="connsiteY4" fmla="*/ 393492 h 644546"/>
              <a:gd name="connsiteX5" fmla="*/ 520420 w 528457"/>
              <a:gd name="connsiteY5" fmla="*/ 393492 h 644546"/>
              <a:gd name="connsiteX6" fmla="*/ 269366 w 528457"/>
              <a:gd name="connsiteY6" fmla="*/ 644546 h 644546"/>
              <a:gd name="connsiteX7" fmla="*/ 18311 w 528457"/>
              <a:gd name="connsiteY7" fmla="*/ 393492 h 644546"/>
              <a:gd name="connsiteX0" fmla="*/ 18311 w 528457"/>
              <a:gd name="connsiteY0" fmla="*/ 393492 h 644546"/>
              <a:gd name="connsiteX1" fmla="*/ 143838 w 528457"/>
              <a:gd name="connsiteY1" fmla="*/ 393492 h 644546"/>
              <a:gd name="connsiteX2" fmla="*/ 0 w 528457"/>
              <a:gd name="connsiteY2" fmla="*/ 0 h 644546"/>
              <a:gd name="connsiteX3" fmla="*/ 528457 w 528457"/>
              <a:gd name="connsiteY3" fmla="*/ 10274 h 644546"/>
              <a:gd name="connsiteX4" fmla="*/ 394893 w 528457"/>
              <a:gd name="connsiteY4" fmla="*/ 393492 h 644546"/>
              <a:gd name="connsiteX5" fmla="*/ 520420 w 528457"/>
              <a:gd name="connsiteY5" fmla="*/ 393492 h 644546"/>
              <a:gd name="connsiteX6" fmla="*/ 269366 w 528457"/>
              <a:gd name="connsiteY6" fmla="*/ 644546 h 644546"/>
              <a:gd name="connsiteX7" fmla="*/ 18311 w 528457"/>
              <a:gd name="connsiteY7" fmla="*/ 393492 h 644546"/>
              <a:gd name="connsiteX0" fmla="*/ 18311 w 528457"/>
              <a:gd name="connsiteY0" fmla="*/ 393492 h 644546"/>
              <a:gd name="connsiteX1" fmla="*/ 143838 w 528457"/>
              <a:gd name="connsiteY1" fmla="*/ 393492 h 644546"/>
              <a:gd name="connsiteX2" fmla="*/ 0 w 528457"/>
              <a:gd name="connsiteY2" fmla="*/ 0 h 644546"/>
              <a:gd name="connsiteX3" fmla="*/ 528457 w 528457"/>
              <a:gd name="connsiteY3" fmla="*/ 10274 h 644546"/>
              <a:gd name="connsiteX4" fmla="*/ 394893 w 528457"/>
              <a:gd name="connsiteY4" fmla="*/ 393492 h 644546"/>
              <a:gd name="connsiteX5" fmla="*/ 520420 w 528457"/>
              <a:gd name="connsiteY5" fmla="*/ 393492 h 644546"/>
              <a:gd name="connsiteX6" fmla="*/ 269366 w 528457"/>
              <a:gd name="connsiteY6" fmla="*/ 644546 h 644546"/>
              <a:gd name="connsiteX7" fmla="*/ 18311 w 528457"/>
              <a:gd name="connsiteY7" fmla="*/ 393492 h 644546"/>
              <a:gd name="connsiteX0" fmla="*/ 18311 w 528457"/>
              <a:gd name="connsiteY0" fmla="*/ 393492 h 644546"/>
              <a:gd name="connsiteX1" fmla="*/ 143838 w 528457"/>
              <a:gd name="connsiteY1" fmla="*/ 393492 h 644546"/>
              <a:gd name="connsiteX2" fmla="*/ 0 w 528457"/>
              <a:gd name="connsiteY2" fmla="*/ 0 h 644546"/>
              <a:gd name="connsiteX3" fmla="*/ 528457 w 528457"/>
              <a:gd name="connsiteY3" fmla="*/ 10274 h 644546"/>
              <a:gd name="connsiteX4" fmla="*/ 394893 w 528457"/>
              <a:gd name="connsiteY4" fmla="*/ 393492 h 644546"/>
              <a:gd name="connsiteX5" fmla="*/ 520420 w 528457"/>
              <a:gd name="connsiteY5" fmla="*/ 393492 h 644546"/>
              <a:gd name="connsiteX6" fmla="*/ 269366 w 528457"/>
              <a:gd name="connsiteY6" fmla="*/ 644546 h 644546"/>
              <a:gd name="connsiteX7" fmla="*/ 18311 w 528457"/>
              <a:gd name="connsiteY7" fmla="*/ 393492 h 644546"/>
              <a:gd name="connsiteX0" fmla="*/ 18311 w 528457"/>
              <a:gd name="connsiteY0" fmla="*/ 393492 h 644546"/>
              <a:gd name="connsiteX1" fmla="*/ 143838 w 528457"/>
              <a:gd name="connsiteY1" fmla="*/ 393492 h 644546"/>
              <a:gd name="connsiteX2" fmla="*/ 0 w 528457"/>
              <a:gd name="connsiteY2" fmla="*/ 0 h 644546"/>
              <a:gd name="connsiteX3" fmla="*/ 528457 w 528457"/>
              <a:gd name="connsiteY3" fmla="*/ 10274 h 644546"/>
              <a:gd name="connsiteX4" fmla="*/ 394893 w 528457"/>
              <a:gd name="connsiteY4" fmla="*/ 393492 h 644546"/>
              <a:gd name="connsiteX5" fmla="*/ 520420 w 528457"/>
              <a:gd name="connsiteY5" fmla="*/ 393492 h 644546"/>
              <a:gd name="connsiteX6" fmla="*/ 269366 w 528457"/>
              <a:gd name="connsiteY6" fmla="*/ 644546 h 644546"/>
              <a:gd name="connsiteX7" fmla="*/ 18311 w 528457"/>
              <a:gd name="connsiteY7" fmla="*/ 393492 h 644546"/>
              <a:gd name="connsiteX0" fmla="*/ 18311 w 528457"/>
              <a:gd name="connsiteY0" fmla="*/ 393492 h 644546"/>
              <a:gd name="connsiteX1" fmla="*/ 143838 w 528457"/>
              <a:gd name="connsiteY1" fmla="*/ 393492 h 644546"/>
              <a:gd name="connsiteX2" fmla="*/ 0 w 528457"/>
              <a:gd name="connsiteY2" fmla="*/ 0 h 644546"/>
              <a:gd name="connsiteX3" fmla="*/ 528457 w 528457"/>
              <a:gd name="connsiteY3" fmla="*/ 10274 h 644546"/>
              <a:gd name="connsiteX4" fmla="*/ 394893 w 528457"/>
              <a:gd name="connsiteY4" fmla="*/ 393492 h 644546"/>
              <a:gd name="connsiteX5" fmla="*/ 520420 w 528457"/>
              <a:gd name="connsiteY5" fmla="*/ 393492 h 644546"/>
              <a:gd name="connsiteX6" fmla="*/ 269366 w 528457"/>
              <a:gd name="connsiteY6" fmla="*/ 644546 h 644546"/>
              <a:gd name="connsiteX7" fmla="*/ 18311 w 528457"/>
              <a:gd name="connsiteY7" fmla="*/ 393492 h 644546"/>
              <a:gd name="connsiteX0" fmla="*/ 18311 w 520420"/>
              <a:gd name="connsiteY0" fmla="*/ 393492 h 644546"/>
              <a:gd name="connsiteX1" fmla="*/ 143838 w 520420"/>
              <a:gd name="connsiteY1" fmla="*/ 393492 h 644546"/>
              <a:gd name="connsiteX2" fmla="*/ 0 w 520420"/>
              <a:gd name="connsiteY2" fmla="*/ 0 h 644546"/>
              <a:gd name="connsiteX3" fmla="*/ 507909 w 520420"/>
              <a:gd name="connsiteY3" fmla="*/ 10274 h 644546"/>
              <a:gd name="connsiteX4" fmla="*/ 394893 w 520420"/>
              <a:gd name="connsiteY4" fmla="*/ 393492 h 644546"/>
              <a:gd name="connsiteX5" fmla="*/ 520420 w 520420"/>
              <a:gd name="connsiteY5" fmla="*/ 393492 h 644546"/>
              <a:gd name="connsiteX6" fmla="*/ 269366 w 520420"/>
              <a:gd name="connsiteY6" fmla="*/ 644546 h 644546"/>
              <a:gd name="connsiteX7" fmla="*/ 18311 w 520420"/>
              <a:gd name="connsiteY7" fmla="*/ 393492 h 644546"/>
              <a:gd name="connsiteX0" fmla="*/ 18311 w 520420"/>
              <a:gd name="connsiteY0" fmla="*/ 393492 h 644546"/>
              <a:gd name="connsiteX1" fmla="*/ 143838 w 520420"/>
              <a:gd name="connsiteY1" fmla="*/ 393492 h 644546"/>
              <a:gd name="connsiteX2" fmla="*/ 0 w 520420"/>
              <a:gd name="connsiteY2" fmla="*/ 0 h 644546"/>
              <a:gd name="connsiteX3" fmla="*/ 507909 w 520420"/>
              <a:gd name="connsiteY3" fmla="*/ 0 h 644546"/>
              <a:gd name="connsiteX4" fmla="*/ 394893 w 520420"/>
              <a:gd name="connsiteY4" fmla="*/ 393492 h 644546"/>
              <a:gd name="connsiteX5" fmla="*/ 520420 w 520420"/>
              <a:gd name="connsiteY5" fmla="*/ 393492 h 644546"/>
              <a:gd name="connsiteX6" fmla="*/ 269366 w 520420"/>
              <a:gd name="connsiteY6" fmla="*/ 644546 h 644546"/>
              <a:gd name="connsiteX7" fmla="*/ 18311 w 520420"/>
              <a:gd name="connsiteY7" fmla="*/ 393492 h 644546"/>
              <a:gd name="connsiteX0" fmla="*/ 18311 w 549005"/>
              <a:gd name="connsiteY0" fmla="*/ 403766 h 654820"/>
              <a:gd name="connsiteX1" fmla="*/ 143838 w 549005"/>
              <a:gd name="connsiteY1" fmla="*/ 403766 h 654820"/>
              <a:gd name="connsiteX2" fmla="*/ 0 w 549005"/>
              <a:gd name="connsiteY2" fmla="*/ 10274 h 654820"/>
              <a:gd name="connsiteX3" fmla="*/ 549005 w 549005"/>
              <a:gd name="connsiteY3" fmla="*/ 0 h 654820"/>
              <a:gd name="connsiteX4" fmla="*/ 394893 w 549005"/>
              <a:gd name="connsiteY4" fmla="*/ 403766 h 654820"/>
              <a:gd name="connsiteX5" fmla="*/ 520420 w 549005"/>
              <a:gd name="connsiteY5" fmla="*/ 403766 h 654820"/>
              <a:gd name="connsiteX6" fmla="*/ 269366 w 549005"/>
              <a:gd name="connsiteY6" fmla="*/ 654820 h 654820"/>
              <a:gd name="connsiteX7" fmla="*/ 18311 w 549005"/>
              <a:gd name="connsiteY7" fmla="*/ 403766 h 654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9005" h="654820">
                <a:moveTo>
                  <a:pt x="18311" y="403766"/>
                </a:moveTo>
                <a:lnTo>
                  <a:pt x="143838" y="403766"/>
                </a:lnTo>
                <a:cubicBezTo>
                  <a:pt x="167811" y="272602"/>
                  <a:pt x="78768" y="141438"/>
                  <a:pt x="0" y="10274"/>
                </a:cubicBezTo>
                <a:lnTo>
                  <a:pt x="549005" y="0"/>
                </a:lnTo>
                <a:cubicBezTo>
                  <a:pt x="432565" y="148287"/>
                  <a:pt x="398317" y="276027"/>
                  <a:pt x="394893" y="403766"/>
                </a:cubicBezTo>
                <a:lnTo>
                  <a:pt x="520420" y="403766"/>
                </a:lnTo>
                <a:lnTo>
                  <a:pt x="269366" y="654820"/>
                </a:lnTo>
                <a:lnTo>
                  <a:pt x="18311" y="403766"/>
                </a:lnTo>
                <a:close/>
              </a:path>
            </a:pathLst>
          </a:custGeom>
          <a:gradFill flip="none" rotWithShape="1">
            <a:gsLst>
              <a:gs pos="0">
                <a:srgbClr val="0070C0"/>
              </a:gs>
              <a:gs pos="100000">
                <a:srgbClr val="4F81BD">
                  <a:tint val="23500"/>
                  <a:satMod val="160000"/>
                  <a:lumMod val="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latin typeface="Arial" panose="020B0604020202020204" pitchFamily="34" charset="0"/>
              <a:cs typeface="Arial" panose="020B0604020202020204" pitchFamily="34" charset="0"/>
            </a:endParaRPr>
          </a:p>
        </p:txBody>
      </p:sp>
      <p:sp>
        <p:nvSpPr>
          <p:cNvPr id="27" name="아래쪽 화살표 4098">
            <a:extLst>
              <a:ext uri="{FF2B5EF4-FFF2-40B4-BE49-F238E27FC236}">
                <a16:creationId xmlns:a16="http://schemas.microsoft.com/office/drawing/2014/main" id="{6FE00682-873D-4029-85D1-4A33D5958D76}"/>
              </a:ext>
            </a:extLst>
          </p:cNvPr>
          <p:cNvSpPr/>
          <p:nvPr/>
        </p:nvSpPr>
        <p:spPr>
          <a:xfrm>
            <a:off x="6406010" y="5011737"/>
            <a:ext cx="431800" cy="514350"/>
          </a:xfrm>
          <a:custGeom>
            <a:avLst/>
            <a:gdLst>
              <a:gd name="connsiteX0" fmla="*/ 0 w 502109"/>
              <a:gd name="connsiteY0" fmla="*/ 383218 h 634272"/>
              <a:gd name="connsiteX1" fmla="*/ 125527 w 502109"/>
              <a:gd name="connsiteY1" fmla="*/ 383218 h 634272"/>
              <a:gd name="connsiteX2" fmla="*/ 125527 w 502109"/>
              <a:gd name="connsiteY2" fmla="*/ 0 h 634272"/>
              <a:gd name="connsiteX3" fmla="*/ 376582 w 502109"/>
              <a:gd name="connsiteY3" fmla="*/ 0 h 634272"/>
              <a:gd name="connsiteX4" fmla="*/ 376582 w 502109"/>
              <a:gd name="connsiteY4" fmla="*/ 383218 h 634272"/>
              <a:gd name="connsiteX5" fmla="*/ 502109 w 502109"/>
              <a:gd name="connsiteY5" fmla="*/ 383218 h 634272"/>
              <a:gd name="connsiteX6" fmla="*/ 251055 w 502109"/>
              <a:gd name="connsiteY6" fmla="*/ 634272 h 634272"/>
              <a:gd name="connsiteX7" fmla="*/ 0 w 502109"/>
              <a:gd name="connsiteY7" fmla="*/ 383218 h 634272"/>
              <a:gd name="connsiteX0" fmla="*/ 18311 w 520420"/>
              <a:gd name="connsiteY0" fmla="*/ 393492 h 644546"/>
              <a:gd name="connsiteX1" fmla="*/ 143838 w 520420"/>
              <a:gd name="connsiteY1" fmla="*/ 393492 h 644546"/>
              <a:gd name="connsiteX2" fmla="*/ 0 w 520420"/>
              <a:gd name="connsiteY2" fmla="*/ 0 h 644546"/>
              <a:gd name="connsiteX3" fmla="*/ 394893 w 520420"/>
              <a:gd name="connsiteY3" fmla="*/ 10274 h 644546"/>
              <a:gd name="connsiteX4" fmla="*/ 394893 w 520420"/>
              <a:gd name="connsiteY4" fmla="*/ 393492 h 644546"/>
              <a:gd name="connsiteX5" fmla="*/ 520420 w 520420"/>
              <a:gd name="connsiteY5" fmla="*/ 393492 h 644546"/>
              <a:gd name="connsiteX6" fmla="*/ 269366 w 520420"/>
              <a:gd name="connsiteY6" fmla="*/ 644546 h 644546"/>
              <a:gd name="connsiteX7" fmla="*/ 18311 w 520420"/>
              <a:gd name="connsiteY7" fmla="*/ 393492 h 644546"/>
              <a:gd name="connsiteX0" fmla="*/ 18311 w 528457"/>
              <a:gd name="connsiteY0" fmla="*/ 393492 h 644546"/>
              <a:gd name="connsiteX1" fmla="*/ 143838 w 528457"/>
              <a:gd name="connsiteY1" fmla="*/ 393492 h 644546"/>
              <a:gd name="connsiteX2" fmla="*/ 0 w 528457"/>
              <a:gd name="connsiteY2" fmla="*/ 0 h 644546"/>
              <a:gd name="connsiteX3" fmla="*/ 528457 w 528457"/>
              <a:gd name="connsiteY3" fmla="*/ 10274 h 644546"/>
              <a:gd name="connsiteX4" fmla="*/ 394893 w 528457"/>
              <a:gd name="connsiteY4" fmla="*/ 393492 h 644546"/>
              <a:gd name="connsiteX5" fmla="*/ 520420 w 528457"/>
              <a:gd name="connsiteY5" fmla="*/ 393492 h 644546"/>
              <a:gd name="connsiteX6" fmla="*/ 269366 w 528457"/>
              <a:gd name="connsiteY6" fmla="*/ 644546 h 644546"/>
              <a:gd name="connsiteX7" fmla="*/ 18311 w 528457"/>
              <a:gd name="connsiteY7" fmla="*/ 393492 h 644546"/>
              <a:gd name="connsiteX0" fmla="*/ 18311 w 528457"/>
              <a:gd name="connsiteY0" fmla="*/ 393492 h 644546"/>
              <a:gd name="connsiteX1" fmla="*/ 143838 w 528457"/>
              <a:gd name="connsiteY1" fmla="*/ 393492 h 644546"/>
              <a:gd name="connsiteX2" fmla="*/ 0 w 528457"/>
              <a:gd name="connsiteY2" fmla="*/ 0 h 644546"/>
              <a:gd name="connsiteX3" fmla="*/ 528457 w 528457"/>
              <a:gd name="connsiteY3" fmla="*/ 10274 h 644546"/>
              <a:gd name="connsiteX4" fmla="*/ 394893 w 528457"/>
              <a:gd name="connsiteY4" fmla="*/ 393492 h 644546"/>
              <a:gd name="connsiteX5" fmla="*/ 520420 w 528457"/>
              <a:gd name="connsiteY5" fmla="*/ 393492 h 644546"/>
              <a:gd name="connsiteX6" fmla="*/ 269366 w 528457"/>
              <a:gd name="connsiteY6" fmla="*/ 644546 h 644546"/>
              <a:gd name="connsiteX7" fmla="*/ 18311 w 528457"/>
              <a:gd name="connsiteY7" fmla="*/ 393492 h 644546"/>
              <a:gd name="connsiteX0" fmla="*/ 18311 w 528457"/>
              <a:gd name="connsiteY0" fmla="*/ 393492 h 644546"/>
              <a:gd name="connsiteX1" fmla="*/ 143838 w 528457"/>
              <a:gd name="connsiteY1" fmla="*/ 393492 h 644546"/>
              <a:gd name="connsiteX2" fmla="*/ 0 w 528457"/>
              <a:gd name="connsiteY2" fmla="*/ 0 h 644546"/>
              <a:gd name="connsiteX3" fmla="*/ 528457 w 528457"/>
              <a:gd name="connsiteY3" fmla="*/ 10274 h 644546"/>
              <a:gd name="connsiteX4" fmla="*/ 394893 w 528457"/>
              <a:gd name="connsiteY4" fmla="*/ 393492 h 644546"/>
              <a:gd name="connsiteX5" fmla="*/ 520420 w 528457"/>
              <a:gd name="connsiteY5" fmla="*/ 393492 h 644546"/>
              <a:gd name="connsiteX6" fmla="*/ 269366 w 528457"/>
              <a:gd name="connsiteY6" fmla="*/ 644546 h 644546"/>
              <a:gd name="connsiteX7" fmla="*/ 18311 w 528457"/>
              <a:gd name="connsiteY7" fmla="*/ 393492 h 644546"/>
              <a:gd name="connsiteX0" fmla="*/ 18311 w 528457"/>
              <a:gd name="connsiteY0" fmla="*/ 393492 h 644546"/>
              <a:gd name="connsiteX1" fmla="*/ 143838 w 528457"/>
              <a:gd name="connsiteY1" fmla="*/ 393492 h 644546"/>
              <a:gd name="connsiteX2" fmla="*/ 0 w 528457"/>
              <a:gd name="connsiteY2" fmla="*/ 0 h 644546"/>
              <a:gd name="connsiteX3" fmla="*/ 528457 w 528457"/>
              <a:gd name="connsiteY3" fmla="*/ 10274 h 644546"/>
              <a:gd name="connsiteX4" fmla="*/ 394893 w 528457"/>
              <a:gd name="connsiteY4" fmla="*/ 393492 h 644546"/>
              <a:gd name="connsiteX5" fmla="*/ 520420 w 528457"/>
              <a:gd name="connsiteY5" fmla="*/ 393492 h 644546"/>
              <a:gd name="connsiteX6" fmla="*/ 269366 w 528457"/>
              <a:gd name="connsiteY6" fmla="*/ 644546 h 644546"/>
              <a:gd name="connsiteX7" fmla="*/ 18311 w 528457"/>
              <a:gd name="connsiteY7" fmla="*/ 393492 h 644546"/>
              <a:gd name="connsiteX0" fmla="*/ 18311 w 528457"/>
              <a:gd name="connsiteY0" fmla="*/ 393492 h 644546"/>
              <a:gd name="connsiteX1" fmla="*/ 143838 w 528457"/>
              <a:gd name="connsiteY1" fmla="*/ 393492 h 644546"/>
              <a:gd name="connsiteX2" fmla="*/ 0 w 528457"/>
              <a:gd name="connsiteY2" fmla="*/ 0 h 644546"/>
              <a:gd name="connsiteX3" fmla="*/ 528457 w 528457"/>
              <a:gd name="connsiteY3" fmla="*/ 10274 h 644546"/>
              <a:gd name="connsiteX4" fmla="*/ 394893 w 528457"/>
              <a:gd name="connsiteY4" fmla="*/ 393492 h 644546"/>
              <a:gd name="connsiteX5" fmla="*/ 520420 w 528457"/>
              <a:gd name="connsiteY5" fmla="*/ 393492 h 644546"/>
              <a:gd name="connsiteX6" fmla="*/ 269366 w 528457"/>
              <a:gd name="connsiteY6" fmla="*/ 644546 h 644546"/>
              <a:gd name="connsiteX7" fmla="*/ 18311 w 528457"/>
              <a:gd name="connsiteY7" fmla="*/ 393492 h 644546"/>
              <a:gd name="connsiteX0" fmla="*/ 18311 w 528457"/>
              <a:gd name="connsiteY0" fmla="*/ 393492 h 644546"/>
              <a:gd name="connsiteX1" fmla="*/ 143838 w 528457"/>
              <a:gd name="connsiteY1" fmla="*/ 393492 h 644546"/>
              <a:gd name="connsiteX2" fmla="*/ 0 w 528457"/>
              <a:gd name="connsiteY2" fmla="*/ 0 h 644546"/>
              <a:gd name="connsiteX3" fmla="*/ 528457 w 528457"/>
              <a:gd name="connsiteY3" fmla="*/ 10274 h 644546"/>
              <a:gd name="connsiteX4" fmla="*/ 394893 w 528457"/>
              <a:gd name="connsiteY4" fmla="*/ 393492 h 644546"/>
              <a:gd name="connsiteX5" fmla="*/ 520420 w 528457"/>
              <a:gd name="connsiteY5" fmla="*/ 393492 h 644546"/>
              <a:gd name="connsiteX6" fmla="*/ 269366 w 528457"/>
              <a:gd name="connsiteY6" fmla="*/ 644546 h 644546"/>
              <a:gd name="connsiteX7" fmla="*/ 18311 w 528457"/>
              <a:gd name="connsiteY7" fmla="*/ 393492 h 644546"/>
              <a:gd name="connsiteX0" fmla="*/ 18311 w 520420"/>
              <a:gd name="connsiteY0" fmla="*/ 393492 h 644546"/>
              <a:gd name="connsiteX1" fmla="*/ 143838 w 520420"/>
              <a:gd name="connsiteY1" fmla="*/ 393492 h 644546"/>
              <a:gd name="connsiteX2" fmla="*/ 0 w 520420"/>
              <a:gd name="connsiteY2" fmla="*/ 0 h 644546"/>
              <a:gd name="connsiteX3" fmla="*/ 507909 w 520420"/>
              <a:gd name="connsiteY3" fmla="*/ 10274 h 644546"/>
              <a:gd name="connsiteX4" fmla="*/ 394893 w 520420"/>
              <a:gd name="connsiteY4" fmla="*/ 393492 h 644546"/>
              <a:gd name="connsiteX5" fmla="*/ 520420 w 520420"/>
              <a:gd name="connsiteY5" fmla="*/ 393492 h 644546"/>
              <a:gd name="connsiteX6" fmla="*/ 269366 w 520420"/>
              <a:gd name="connsiteY6" fmla="*/ 644546 h 644546"/>
              <a:gd name="connsiteX7" fmla="*/ 18311 w 520420"/>
              <a:gd name="connsiteY7" fmla="*/ 393492 h 644546"/>
              <a:gd name="connsiteX0" fmla="*/ 18311 w 520420"/>
              <a:gd name="connsiteY0" fmla="*/ 393492 h 644546"/>
              <a:gd name="connsiteX1" fmla="*/ 143838 w 520420"/>
              <a:gd name="connsiteY1" fmla="*/ 393492 h 644546"/>
              <a:gd name="connsiteX2" fmla="*/ 0 w 520420"/>
              <a:gd name="connsiteY2" fmla="*/ 0 h 644546"/>
              <a:gd name="connsiteX3" fmla="*/ 507909 w 520420"/>
              <a:gd name="connsiteY3" fmla="*/ 0 h 644546"/>
              <a:gd name="connsiteX4" fmla="*/ 394893 w 520420"/>
              <a:gd name="connsiteY4" fmla="*/ 393492 h 644546"/>
              <a:gd name="connsiteX5" fmla="*/ 520420 w 520420"/>
              <a:gd name="connsiteY5" fmla="*/ 393492 h 644546"/>
              <a:gd name="connsiteX6" fmla="*/ 269366 w 520420"/>
              <a:gd name="connsiteY6" fmla="*/ 644546 h 644546"/>
              <a:gd name="connsiteX7" fmla="*/ 18311 w 520420"/>
              <a:gd name="connsiteY7" fmla="*/ 393492 h 644546"/>
              <a:gd name="connsiteX0" fmla="*/ 18311 w 549005"/>
              <a:gd name="connsiteY0" fmla="*/ 403766 h 654820"/>
              <a:gd name="connsiteX1" fmla="*/ 143838 w 549005"/>
              <a:gd name="connsiteY1" fmla="*/ 403766 h 654820"/>
              <a:gd name="connsiteX2" fmla="*/ 0 w 549005"/>
              <a:gd name="connsiteY2" fmla="*/ 10274 h 654820"/>
              <a:gd name="connsiteX3" fmla="*/ 549005 w 549005"/>
              <a:gd name="connsiteY3" fmla="*/ 0 h 654820"/>
              <a:gd name="connsiteX4" fmla="*/ 394893 w 549005"/>
              <a:gd name="connsiteY4" fmla="*/ 403766 h 654820"/>
              <a:gd name="connsiteX5" fmla="*/ 520420 w 549005"/>
              <a:gd name="connsiteY5" fmla="*/ 403766 h 654820"/>
              <a:gd name="connsiteX6" fmla="*/ 269366 w 549005"/>
              <a:gd name="connsiteY6" fmla="*/ 654820 h 654820"/>
              <a:gd name="connsiteX7" fmla="*/ 18311 w 549005"/>
              <a:gd name="connsiteY7" fmla="*/ 403766 h 654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9005" h="654820">
                <a:moveTo>
                  <a:pt x="18311" y="403766"/>
                </a:moveTo>
                <a:lnTo>
                  <a:pt x="143838" y="403766"/>
                </a:lnTo>
                <a:cubicBezTo>
                  <a:pt x="167811" y="272602"/>
                  <a:pt x="78768" y="141438"/>
                  <a:pt x="0" y="10274"/>
                </a:cubicBezTo>
                <a:lnTo>
                  <a:pt x="549005" y="0"/>
                </a:lnTo>
                <a:cubicBezTo>
                  <a:pt x="432565" y="148287"/>
                  <a:pt x="398317" y="276027"/>
                  <a:pt x="394893" y="403766"/>
                </a:cubicBezTo>
                <a:lnTo>
                  <a:pt x="520420" y="403766"/>
                </a:lnTo>
                <a:lnTo>
                  <a:pt x="269366" y="654820"/>
                </a:lnTo>
                <a:lnTo>
                  <a:pt x="18311" y="403766"/>
                </a:lnTo>
                <a:close/>
              </a:path>
            </a:pathLst>
          </a:custGeom>
          <a:gradFill flip="none" rotWithShape="1">
            <a:gsLst>
              <a:gs pos="0">
                <a:srgbClr val="0070C0"/>
              </a:gs>
              <a:gs pos="100000">
                <a:srgbClr val="4F81BD">
                  <a:tint val="23500"/>
                  <a:satMod val="160000"/>
                  <a:lumMod val="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latin typeface="Arial" panose="020B0604020202020204" pitchFamily="34" charset="0"/>
              <a:cs typeface="Arial" panose="020B0604020202020204" pitchFamily="34" charset="0"/>
            </a:endParaRPr>
          </a:p>
        </p:txBody>
      </p:sp>
      <p:sp>
        <p:nvSpPr>
          <p:cNvPr id="28" name="아래쪽 화살표 4098">
            <a:extLst>
              <a:ext uri="{FF2B5EF4-FFF2-40B4-BE49-F238E27FC236}">
                <a16:creationId xmlns:a16="http://schemas.microsoft.com/office/drawing/2014/main" id="{8A540EA5-75CD-4037-8CD3-6601149042CA}"/>
              </a:ext>
            </a:extLst>
          </p:cNvPr>
          <p:cNvSpPr/>
          <p:nvPr/>
        </p:nvSpPr>
        <p:spPr>
          <a:xfrm>
            <a:off x="6426648" y="6022974"/>
            <a:ext cx="430213" cy="514350"/>
          </a:xfrm>
          <a:custGeom>
            <a:avLst/>
            <a:gdLst>
              <a:gd name="connsiteX0" fmla="*/ 0 w 502109"/>
              <a:gd name="connsiteY0" fmla="*/ 383218 h 634272"/>
              <a:gd name="connsiteX1" fmla="*/ 125527 w 502109"/>
              <a:gd name="connsiteY1" fmla="*/ 383218 h 634272"/>
              <a:gd name="connsiteX2" fmla="*/ 125527 w 502109"/>
              <a:gd name="connsiteY2" fmla="*/ 0 h 634272"/>
              <a:gd name="connsiteX3" fmla="*/ 376582 w 502109"/>
              <a:gd name="connsiteY3" fmla="*/ 0 h 634272"/>
              <a:gd name="connsiteX4" fmla="*/ 376582 w 502109"/>
              <a:gd name="connsiteY4" fmla="*/ 383218 h 634272"/>
              <a:gd name="connsiteX5" fmla="*/ 502109 w 502109"/>
              <a:gd name="connsiteY5" fmla="*/ 383218 h 634272"/>
              <a:gd name="connsiteX6" fmla="*/ 251055 w 502109"/>
              <a:gd name="connsiteY6" fmla="*/ 634272 h 634272"/>
              <a:gd name="connsiteX7" fmla="*/ 0 w 502109"/>
              <a:gd name="connsiteY7" fmla="*/ 383218 h 634272"/>
              <a:gd name="connsiteX0" fmla="*/ 18311 w 520420"/>
              <a:gd name="connsiteY0" fmla="*/ 393492 h 644546"/>
              <a:gd name="connsiteX1" fmla="*/ 143838 w 520420"/>
              <a:gd name="connsiteY1" fmla="*/ 393492 h 644546"/>
              <a:gd name="connsiteX2" fmla="*/ 0 w 520420"/>
              <a:gd name="connsiteY2" fmla="*/ 0 h 644546"/>
              <a:gd name="connsiteX3" fmla="*/ 394893 w 520420"/>
              <a:gd name="connsiteY3" fmla="*/ 10274 h 644546"/>
              <a:gd name="connsiteX4" fmla="*/ 394893 w 520420"/>
              <a:gd name="connsiteY4" fmla="*/ 393492 h 644546"/>
              <a:gd name="connsiteX5" fmla="*/ 520420 w 520420"/>
              <a:gd name="connsiteY5" fmla="*/ 393492 h 644546"/>
              <a:gd name="connsiteX6" fmla="*/ 269366 w 520420"/>
              <a:gd name="connsiteY6" fmla="*/ 644546 h 644546"/>
              <a:gd name="connsiteX7" fmla="*/ 18311 w 520420"/>
              <a:gd name="connsiteY7" fmla="*/ 393492 h 644546"/>
              <a:gd name="connsiteX0" fmla="*/ 18311 w 528457"/>
              <a:gd name="connsiteY0" fmla="*/ 393492 h 644546"/>
              <a:gd name="connsiteX1" fmla="*/ 143838 w 528457"/>
              <a:gd name="connsiteY1" fmla="*/ 393492 h 644546"/>
              <a:gd name="connsiteX2" fmla="*/ 0 w 528457"/>
              <a:gd name="connsiteY2" fmla="*/ 0 h 644546"/>
              <a:gd name="connsiteX3" fmla="*/ 528457 w 528457"/>
              <a:gd name="connsiteY3" fmla="*/ 10274 h 644546"/>
              <a:gd name="connsiteX4" fmla="*/ 394893 w 528457"/>
              <a:gd name="connsiteY4" fmla="*/ 393492 h 644546"/>
              <a:gd name="connsiteX5" fmla="*/ 520420 w 528457"/>
              <a:gd name="connsiteY5" fmla="*/ 393492 h 644546"/>
              <a:gd name="connsiteX6" fmla="*/ 269366 w 528457"/>
              <a:gd name="connsiteY6" fmla="*/ 644546 h 644546"/>
              <a:gd name="connsiteX7" fmla="*/ 18311 w 528457"/>
              <a:gd name="connsiteY7" fmla="*/ 393492 h 644546"/>
              <a:gd name="connsiteX0" fmla="*/ 18311 w 528457"/>
              <a:gd name="connsiteY0" fmla="*/ 393492 h 644546"/>
              <a:gd name="connsiteX1" fmla="*/ 143838 w 528457"/>
              <a:gd name="connsiteY1" fmla="*/ 393492 h 644546"/>
              <a:gd name="connsiteX2" fmla="*/ 0 w 528457"/>
              <a:gd name="connsiteY2" fmla="*/ 0 h 644546"/>
              <a:gd name="connsiteX3" fmla="*/ 528457 w 528457"/>
              <a:gd name="connsiteY3" fmla="*/ 10274 h 644546"/>
              <a:gd name="connsiteX4" fmla="*/ 394893 w 528457"/>
              <a:gd name="connsiteY4" fmla="*/ 393492 h 644546"/>
              <a:gd name="connsiteX5" fmla="*/ 520420 w 528457"/>
              <a:gd name="connsiteY5" fmla="*/ 393492 h 644546"/>
              <a:gd name="connsiteX6" fmla="*/ 269366 w 528457"/>
              <a:gd name="connsiteY6" fmla="*/ 644546 h 644546"/>
              <a:gd name="connsiteX7" fmla="*/ 18311 w 528457"/>
              <a:gd name="connsiteY7" fmla="*/ 393492 h 644546"/>
              <a:gd name="connsiteX0" fmla="*/ 18311 w 528457"/>
              <a:gd name="connsiteY0" fmla="*/ 393492 h 644546"/>
              <a:gd name="connsiteX1" fmla="*/ 143838 w 528457"/>
              <a:gd name="connsiteY1" fmla="*/ 393492 h 644546"/>
              <a:gd name="connsiteX2" fmla="*/ 0 w 528457"/>
              <a:gd name="connsiteY2" fmla="*/ 0 h 644546"/>
              <a:gd name="connsiteX3" fmla="*/ 528457 w 528457"/>
              <a:gd name="connsiteY3" fmla="*/ 10274 h 644546"/>
              <a:gd name="connsiteX4" fmla="*/ 394893 w 528457"/>
              <a:gd name="connsiteY4" fmla="*/ 393492 h 644546"/>
              <a:gd name="connsiteX5" fmla="*/ 520420 w 528457"/>
              <a:gd name="connsiteY5" fmla="*/ 393492 h 644546"/>
              <a:gd name="connsiteX6" fmla="*/ 269366 w 528457"/>
              <a:gd name="connsiteY6" fmla="*/ 644546 h 644546"/>
              <a:gd name="connsiteX7" fmla="*/ 18311 w 528457"/>
              <a:gd name="connsiteY7" fmla="*/ 393492 h 644546"/>
              <a:gd name="connsiteX0" fmla="*/ 18311 w 528457"/>
              <a:gd name="connsiteY0" fmla="*/ 393492 h 644546"/>
              <a:gd name="connsiteX1" fmla="*/ 143838 w 528457"/>
              <a:gd name="connsiteY1" fmla="*/ 393492 h 644546"/>
              <a:gd name="connsiteX2" fmla="*/ 0 w 528457"/>
              <a:gd name="connsiteY2" fmla="*/ 0 h 644546"/>
              <a:gd name="connsiteX3" fmla="*/ 528457 w 528457"/>
              <a:gd name="connsiteY3" fmla="*/ 10274 h 644546"/>
              <a:gd name="connsiteX4" fmla="*/ 394893 w 528457"/>
              <a:gd name="connsiteY4" fmla="*/ 393492 h 644546"/>
              <a:gd name="connsiteX5" fmla="*/ 520420 w 528457"/>
              <a:gd name="connsiteY5" fmla="*/ 393492 h 644546"/>
              <a:gd name="connsiteX6" fmla="*/ 269366 w 528457"/>
              <a:gd name="connsiteY6" fmla="*/ 644546 h 644546"/>
              <a:gd name="connsiteX7" fmla="*/ 18311 w 528457"/>
              <a:gd name="connsiteY7" fmla="*/ 393492 h 644546"/>
              <a:gd name="connsiteX0" fmla="*/ 18311 w 528457"/>
              <a:gd name="connsiteY0" fmla="*/ 393492 h 644546"/>
              <a:gd name="connsiteX1" fmla="*/ 143838 w 528457"/>
              <a:gd name="connsiteY1" fmla="*/ 393492 h 644546"/>
              <a:gd name="connsiteX2" fmla="*/ 0 w 528457"/>
              <a:gd name="connsiteY2" fmla="*/ 0 h 644546"/>
              <a:gd name="connsiteX3" fmla="*/ 528457 w 528457"/>
              <a:gd name="connsiteY3" fmla="*/ 10274 h 644546"/>
              <a:gd name="connsiteX4" fmla="*/ 394893 w 528457"/>
              <a:gd name="connsiteY4" fmla="*/ 393492 h 644546"/>
              <a:gd name="connsiteX5" fmla="*/ 520420 w 528457"/>
              <a:gd name="connsiteY5" fmla="*/ 393492 h 644546"/>
              <a:gd name="connsiteX6" fmla="*/ 269366 w 528457"/>
              <a:gd name="connsiteY6" fmla="*/ 644546 h 644546"/>
              <a:gd name="connsiteX7" fmla="*/ 18311 w 528457"/>
              <a:gd name="connsiteY7" fmla="*/ 393492 h 644546"/>
              <a:gd name="connsiteX0" fmla="*/ 18311 w 528457"/>
              <a:gd name="connsiteY0" fmla="*/ 393492 h 644546"/>
              <a:gd name="connsiteX1" fmla="*/ 143838 w 528457"/>
              <a:gd name="connsiteY1" fmla="*/ 393492 h 644546"/>
              <a:gd name="connsiteX2" fmla="*/ 0 w 528457"/>
              <a:gd name="connsiteY2" fmla="*/ 0 h 644546"/>
              <a:gd name="connsiteX3" fmla="*/ 528457 w 528457"/>
              <a:gd name="connsiteY3" fmla="*/ 10274 h 644546"/>
              <a:gd name="connsiteX4" fmla="*/ 394893 w 528457"/>
              <a:gd name="connsiteY4" fmla="*/ 393492 h 644546"/>
              <a:gd name="connsiteX5" fmla="*/ 520420 w 528457"/>
              <a:gd name="connsiteY5" fmla="*/ 393492 h 644546"/>
              <a:gd name="connsiteX6" fmla="*/ 269366 w 528457"/>
              <a:gd name="connsiteY6" fmla="*/ 644546 h 644546"/>
              <a:gd name="connsiteX7" fmla="*/ 18311 w 528457"/>
              <a:gd name="connsiteY7" fmla="*/ 393492 h 644546"/>
              <a:gd name="connsiteX0" fmla="*/ 18311 w 520420"/>
              <a:gd name="connsiteY0" fmla="*/ 393492 h 644546"/>
              <a:gd name="connsiteX1" fmla="*/ 143838 w 520420"/>
              <a:gd name="connsiteY1" fmla="*/ 393492 h 644546"/>
              <a:gd name="connsiteX2" fmla="*/ 0 w 520420"/>
              <a:gd name="connsiteY2" fmla="*/ 0 h 644546"/>
              <a:gd name="connsiteX3" fmla="*/ 507909 w 520420"/>
              <a:gd name="connsiteY3" fmla="*/ 10274 h 644546"/>
              <a:gd name="connsiteX4" fmla="*/ 394893 w 520420"/>
              <a:gd name="connsiteY4" fmla="*/ 393492 h 644546"/>
              <a:gd name="connsiteX5" fmla="*/ 520420 w 520420"/>
              <a:gd name="connsiteY5" fmla="*/ 393492 h 644546"/>
              <a:gd name="connsiteX6" fmla="*/ 269366 w 520420"/>
              <a:gd name="connsiteY6" fmla="*/ 644546 h 644546"/>
              <a:gd name="connsiteX7" fmla="*/ 18311 w 520420"/>
              <a:gd name="connsiteY7" fmla="*/ 393492 h 644546"/>
              <a:gd name="connsiteX0" fmla="*/ 18311 w 520420"/>
              <a:gd name="connsiteY0" fmla="*/ 393492 h 644546"/>
              <a:gd name="connsiteX1" fmla="*/ 143838 w 520420"/>
              <a:gd name="connsiteY1" fmla="*/ 393492 h 644546"/>
              <a:gd name="connsiteX2" fmla="*/ 0 w 520420"/>
              <a:gd name="connsiteY2" fmla="*/ 0 h 644546"/>
              <a:gd name="connsiteX3" fmla="*/ 507909 w 520420"/>
              <a:gd name="connsiteY3" fmla="*/ 0 h 644546"/>
              <a:gd name="connsiteX4" fmla="*/ 394893 w 520420"/>
              <a:gd name="connsiteY4" fmla="*/ 393492 h 644546"/>
              <a:gd name="connsiteX5" fmla="*/ 520420 w 520420"/>
              <a:gd name="connsiteY5" fmla="*/ 393492 h 644546"/>
              <a:gd name="connsiteX6" fmla="*/ 269366 w 520420"/>
              <a:gd name="connsiteY6" fmla="*/ 644546 h 644546"/>
              <a:gd name="connsiteX7" fmla="*/ 18311 w 520420"/>
              <a:gd name="connsiteY7" fmla="*/ 393492 h 644546"/>
              <a:gd name="connsiteX0" fmla="*/ 18311 w 549005"/>
              <a:gd name="connsiteY0" fmla="*/ 403766 h 654820"/>
              <a:gd name="connsiteX1" fmla="*/ 143838 w 549005"/>
              <a:gd name="connsiteY1" fmla="*/ 403766 h 654820"/>
              <a:gd name="connsiteX2" fmla="*/ 0 w 549005"/>
              <a:gd name="connsiteY2" fmla="*/ 10274 h 654820"/>
              <a:gd name="connsiteX3" fmla="*/ 549005 w 549005"/>
              <a:gd name="connsiteY3" fmla="*/ 0 h 654820"/>
              <a:gd name="connsiteX4" fmla="*/ 394893 w 549005"/>
              <a:gd name="connsiteY4" fmla="*/ 403766 h 654820"/>
              <a:gd name="connsiteX5" fmla="*/ 520420 w 549005"/>
              <a:gd name="connsiteY5" fmla="*/ 403766 h 654820"/>
              <a:gd name="connsiteX6" fmla="*/ 269366 w 549005"/>
              <a:gd name="connsiteY6" fmla="*/ 654820 h 654820"/>
              <a:gd name="connsiteX7" fmla="*/ 18311 w 549005"/>
              <a:gd name="connsiteY7" fmla="*/ 403766 h 654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9005" h="654820">
                <a:moveTo>
                  <a:pt x="18311" y="403766"/>
                </a:moveTo>
                <a:lnTo>
                  <a:pt x="143838" y="403766"/>
                </a:lnTo>
                <a:cubicBezTo>
                  <a:pt x="167811" y="272602"/>
                  <a:pt x="78768" y="141438"/>
                  <a:pt x="0" y="10274"/>
                </a:cubicBezTo>
                <a:lnTo>
                  <a:pt x="549005" y="0"/>
                </a:lnTo>
                <a:cubicBezTo>
                  <a:pt x="432565" y="148287"/>
                  <a:pt x="398317" y="276027"/>
                  <a:pt x="394893" y="403766"/>
                </a:cubicBezTo>
                <a:lnTo>
                  <a:pt x="520420" y="403766"/>
                </a:lnTo>
                <a:lnTo>
                  <a:pt x="269366" y="654820"/>
                </a:lnTo>
                <a:lnTo>
                  <a:pt x="18311" y="403766"/>
                </a:lnTo>
                <a:close/>
              </a:path>
            </a:pathLst>
          </a:custGeom>
          <a:gradFill flip="none" rotWithShape="1">
            <a:gsLst>
              <a:gs pos="0">
                <a:srgbClr val="0070C0"/>
              </a:gs>
              <a:gs pos="100000">
                <a:srgbClr val="4F81BD">
                  <a:tint val="23500"/>
                  <a:satMod val="160000"/>
                  <a:lumMod val="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latin typeface="Arial" panose="020B0604020202020204" pitchFamily="34" charset="0"/>
              <a:cs typeface="Arial" panose="020B0604020202020204" pitchFamily="34" charset="0"/>
            </a:endParaRPr>
          </a:p>
        </p:txBody>
      </p:sp>
      <p:cxnSp>
        <p:nvCxnSpPr>
          <p:cNvPr id="29" name="직선 화살표 연결선 28">
            <a:extLst>
              <a:ext uri="{FF2B5EF4-FFF2-40B4-BE49-F238E27FC236}">
                <a16:creationId xmlns:a16="http://schemas.microsoft.com/office/drawing/2014/main" id="{C0F3887D-5D91-47AC-BD04-1834AFFA170C}"/>
              </a:ext>
            </a:extLst>
          </p:cNvPr>
          <p:cNvCxnSpPr>
            <a:stCxn id="23" idx="1"/>
            <a:endCxn id="17" idx="3"/>
          </p:cNvCxnSpPr>
          <p:nvPr/>
        </p:nvCxnSpPr>
        <p:spPr>
          <a:xfrm flipH="1" flipV="1">
            <a:off x="7620664" y="1920609"/>
            <a:ext cx="245146" cy="201744"/>
          </a:xfrm>
          <a:prstGeom prst="straightConnector1">
            <a:avLst/>
          </a:prstGeom>
          <a:ln w="28575">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108">
            <a:extLst>
              <a:ext uri="{FF2B5EF4-FFF2-40B4-BE49-F238E27FC236}">
                <a16:creationId xmlns:a16="http://schemas.microsoft.com/office/drawing/2014/main" id="{98B61946-ACDA-47DD-A3F5-F6A9F33F9D90}"/>
              </a:ext>
            </a:extLst>
          </p:cNvPr>
          <p:cNvSpPr>
            <a:spLocks noChangeArrowheads="1"/>
          </p:cNvSpPr>
          <p:nvPr/>
        </p:nvSpPr>
        <p:spPr bwMode="auto">
          <a:xfrm>
            <a:off x="7898292" y="3390465"/>
            <a:ext cx="2443162" cy="1038659"/>
          </a:xfrm>
          <a:prstGeom prst="roundRect">
            <a:avLst/>
          </a:prstGeom>
          <a:solidFill>
            <a:schemeClr val="accent1">
              <a:lumMod val="20000"/>
              <a:lumOff val="80000"/>
            </a:schemeClr>
          </a:solidFill>
          <a:ln w="12700">
            <a:solidFill>
              <a:schemeClr val="tx2">
                <a:lumMod val="40000"/>
                <a:lumOff val="60000"/>
              </a:schemeClr>
            </a:solidFill>
            <a:miter lim="800000"/>
            <a:headEnd/>
            <a:tailEnd/>
          </a:ln>
          <a:effectLst>
            <a:outerShdw blurRad="50800" dist="38100" dir="5400000" algn="t" rotWithShape="0">
              <a:prstClr val="black">
                <a:alpha val="40000"/>
              </a:prstClr>
            </a:outerShdw>
          </a:effectLst>
        </p:spPr>
        <p:txBody>
          <a:bodyPr wrap="none" lIns="90000" anchor="ctr"/>
          <a:lstStyle/>
          <a:p>
            <a:pPr>
              <a:lnSpc>
                <a:spcPts val="2000"/>
              </a:lnSpc>
              <a:defRPr/>
            </a:pPr>
            <a:r>
              <a:rPr lang="en-US" altLang="ko-KR" sz="1000" b="1" dirty="0">
                <a:gradFill flip="none" rotWithShape="1">
                  <a:gsLst>
                    <a:gs pos="0">
                      <a:schemeClr val="tx2">
                        <a:lumMod val="75000"/>
                        <a:shade val="30000"/>
                        <a:satMod val="115000"/>
                      </a:schemeClr>
                    </a:gs>
                    <a:gs pos="50000">
                      <a:schemeClr val="tx2">
                        <a:lumMod val="75000"/>
                        <a:shade val="67500"/>
                        <a:satMod val="115000"/>
                      </a:schemeClr>
                    </a:gs>
                    <a:gs pos="100000">
                      <a:schemeClr val="tx2">
                        <a:lumMod val="75000"/>
                        <a:shade val="100000"/>
                        <a:satMod val="115000"/>
                      </a:schemeClr>
                    </a:gs>
                  </a:gsLst>
                  <a:lin ang="16200000" scaled="1"/>
                  <a:tileRect/>
                </a:gradFill>
                <a:effectLst>
                  <a:glow rad="63500">
                    <a:schemeClr val="bg1"/>
                  </a:glow>
                </a:effectLst>
                <a:latin typeface="Arial" panose="020B0604020202020204" pitchFamily="34" charset="0"/>
                <a:ea typeface="HY헤드라인M" pitchFamily="18" charset="-127"/>
                <a:cs typeface="Arial" panose="020B0604020202020204" pitchFamily="34" charset="0"/>
              </a:rPr>
              <a:t>Announcement for enactment, </a:t>
            </a:r>
          </a:p>
          <a:p>
            <a:pPr>
              <a:lnSpc>
                <a:spcPts val="2000"/>
              </a:lnSpc>
              <a:defRPr/>
            </a:pPr>
            <a:r>
              <a:rPr lang="en-US" altLang="ko-KR" sz="1000" b="1" dirty="0">
                <a:gradFill flip="none" rotWithShape="1">
                  <a:gsLst>
                    <a:gs pos="0">
                      <a:schemeClr val="tx2">
                        <a:lumMod val="75000"/>
                        <a:shade val="30000"/>
                        <a:satMod val="115000"/>
                      </a:schemeClr>
                    </a:gs>
                    <a:gs pos="50000">
                      <a:schemeClr val="tx2">
                        <a:lumMod val="75000"/>
                        <a:shade val="67500"/>
                        <a:satMod val="115000"/>
                      </a:schemeClr>
                    </a:gs>
                    <a:gs pos="100000">
                      <a:schemeClr val="tx2">
                        <a:lumMod val="75000"/>
                        <a:shade val="100000"/>
                        <a:satMod val="115000"/>
                      </a:schemeClr>
                    </a:gs>
                  </a:gsLst>
                  <a:lin ang="16200000" scaled="1"/>
                  <a:tileRect/>
                </a:gradFill>
                <a:effectLst>
                  <a:glow rad="63500">
                    <a:schemeClr val="bg1"/>
                  </a:glow>
                </a:effectLst>
                <a:latin typeface="Arial" panose="020B0604020202020204" pitchFamily="34" charset="0"/>
                <a:ea typeface="HY헤드라인M" pitchFamily="18" charset="-127"/>
                <a:cs typeface="Arial" panose="020B0604020202020204" pitchFamily="34" charset="0"/>
              </a:rPr>
              <a:t>amendment or abolition</a:t>
            </a:r>
            <a:r>
              <a:rPr lang="ko-KR" altLang="en-US" sz="1000" b="1" dirty="0">
                <a:gradFill flip="none" rotWithShape="1">
                  <a:gsLst>
                    <a:gs pos="0">
                      <a:schemeClr val="tx2">
                        <a:lumMod val="75000"/>
                        <a:shade val="30000"/>
                        <a:satMod val="115000"/>
                      </a:schemeClr>
                    </a:gs>
                    <a:gs pos="50000">
                      <a:schemeClr val="tx2">
                        <a:lumMod val="75000"/>
                        <a:shade val="67500"/>
                        <a:satMod val="115000"/>
                      </a:schemeClr>
                    </a:gs>
                    <a:gs pos="100000">
                      <a:schemeClr val="tx2">
                        <a:lumMod val="75000"/>
                        <a:shade val="100000"/>
                        <a:satMod val="115000"/>
                      </a:schemeClr>
                    </a:gs>
                  </a:gsLst>
                  <a:lin ang="16200000" scaled="1"/>
                  <a:tileRect/>
                </a:gradFill>
                <a:effectLst>
                  <a:glow rad="63500">
                    <a:schemeClr val="bg1"/>
                  </a:glow>
                </a:effectLst>
                <a:latin typeface="Arial" panose="020B0604020202020204" pitchFamily="34" charset="0"/>
                <a:ea typeface="HY헤드라인M" pitchFamily="18" charset="-127"/>
                <a:cs typeface="Arial" panose="020B0604020202020204" pitchFamily="34" charset="0"/>
              </a:rPr>
              <a:t> </a:t>
            </a:r>
            <a:endParaRPr lang="en-US" altLang="ko-KR" sz="1000" b="1" dirty="0">
              <a:gradFill flip="none" rotWithShape="1">
                <a:gsLst>
                  <a:gs pos="0">
                    <a:schemeClr val="tx2">
                      <a:lumMod val="75000"/>
                      <a:shade val="30000"/>
                      <a:satMod val="115000"/>
                    </a:schemeClr>
                  </a:gs>
                  <a:gs pos="50000">
                    <a:schemeClr val="tx2">
                      <a:lumMod val="75000"/>
                      <a:shade val="67500"/>
                      <a:satMod val="115000"/>
                    </a:schemeClr>
                  </a:gs>
                  <a:gs pos="100000">
                    <a:schemeClr val="tx2">
                      <a:lumMod val="75000"/>
                      <a:shade val="100000"/>
                      <a:satMod val="115000"/>
                    </a:schemeClr>
                  </a:gs>
                </a:gsLst>
                <a:lin ang="16200000" scaled="1"/>
                <a:tileRect/>
              </a:gradFill>
              <a:effectLst>
                <a:glow rad="63500">
                  <a:schemeClr val="bg1"/>
                </a:glow>
              </a:effectLst>
              <a:latin typeface="Arial" panose="020B0604020202020204" pitchFamily="34" charset="0"/>
              <a:ea typeface="HY헤드라인M" pitchFamily="18" charset="-127"/>
              <a:cs typeface="Arial" panose="020B0604020202020204" pitchFamily="34" charset="0"/>
            </a:endParaRPr>
          </a:p>
          <a:p>
            <a:pPr>
              <a:lnSpc>
                <a:spcPts val="2000"/>
              </a:lnSpc>
              <a:defRPr/>
            </a:pPr>
            <a:r>
              <a:rPr lang="ko-KR" altLang="en-US" sz="1000" b="1" dirty="0">
                <a:gradFill flip="none" rotWithShape="1">
                  <a:gsLst>
                    <a:gs pos="0">
                      <a:schemeClr val="tx2">
                        <a:lumMod val="75000"/>
                        <a:shade val="30000"/>
                        <a:satMod val="115000"/>
                      </a:schemeClr>
                    </a:gs>
                    <a:gs pos="50000">
                      <a:schemeClr val="tx2">
                        <a:lumMod val="75000"/>
                        <a:shade val="67500"/>
                        <a:satMod val="115000"/>
                      </a:schemeClr>
                    </a:gs>
                    <a:gs pos="100000">
                      <a:schemeClr val="tx2">
                        <a:lumMod val="75000"/>
                        <a:shade val="100000"/>
                        <a:satMod val="115000"/>
                      </a:schemeClr>
                    </a:gs>
                  </a:gsLst>
                  <a:lin ang="16200000" scaled="1"/>
                  <a:tileRect/>
                </a:gradFill>
                <a:effectLst>
                  <a:glow rad="63500">
                    <a:schemeClr val="bg1"/>
                  </a:glow>
                </a:effectLst>
                <a:latin typeface="Arial" panose="020B0604020202020204" pitchFamily="34" charset="0"/>
                <a:ea typeface="HY헤드라인M" pitchFamily="18" charset="-127"/>
                <a:cs typeface="Arial" panose="020B0604020202020204" pitchFamily="34" charset="0"/>
              </a:rPr>
              <a:t> </a:t>
            </a:r>
            <a:r>
              <a:rPr lang="en-US" altLang="ko-KR" sz="1000" b="1" dirty="0">
                <a:gradFill flip="none" rotWithShape="1">
                  <a:gsLst>
                    <a:gs pos="0">
                      <a:schemeClr val="tx2">
                        <a:lumMod val="75000"/>
                        <a:shade val="30000"/>
                        <a:satMod val="115000"/>
                      </a:schemeClr>
                    </a:gs>
                    <a:gs pos="50000">
                      <a:schemeClr val="tx2">
                        <a:lumMod val="75000"/>
                        <a:shade val="67500"/>
                        <a:satMod val="115000"/>
                      </a:schemeClr>
                    </a:gs>
                    <a:gs pos="100000">
                      <a:schemeClr val="tx2">
                        <a:lumMod val="75000"/>
                        <a:shade val="100000"/>
                        <a:satMod val="115000"/>
                      </a:schemeClr>
                    </a:gs>
                  </a:gsLst>
                  <a:lin ang="16200000" scaled="1"/>
                  <a:tileRect/>
                </a:gradFill>
                <a:effectLst>
                  <a:glow rad="63500">
                    <a:schemeClr val="bg1"/>
                  </a:glow>
                </a:effectLst>
                <a:latin typeface="Arial" panose="020B0604020202020204" pitchFamily="34" charset="0"/>
                <a:ea typeface="HY헤드라인M" pitchFamily="18" charset="-127"/>
                <a:cs typeface="Arial" panose="020B0604020202020204" pitchFamily="34" charset="0"/>
              </a:rPr>
              <a:t>: 60 days</a:t>
            </a:r>
          </a:p>
          <a:p>
            <a:pPr>
              <a:lnSpc>
                <a:spcPts val="2000"/>
              </a:lnSpc>
              <a:defRPr/>
            </a:pPr>
            <a:r>
              <a:rPr lang="en-US" altLang="ko-KR" sz="1000" b="1" dirty="0">
                <a:gradFill flip="none" rotWithShape="1">
                  <a:gsLst>
                    <a:gs pos="0">
                      <a:schemeClr val="tx2">
                        <a:lumMod val="75000"/>
                        <a:shade val="30000"/>
                        <a:satMod val="115000"/>
                      </a:schemeClr>
                    </a:gs>
                    <a:gs pos="50000">
                      <a:schemeClr val="tx2">
                        <a:lumMod val="75000"/>
                        <a:shade val="67500"/>
                        <a:satMod val="115000"/>
                      </a:schemeClr>
                    </a:gs>
                    <a:gs pos="100000">
                      <a:schemeClr val="tx2">
                        <a:lumMod val="75000"/>
                        <a:shade val="100000"/>
                        <a:satMod val="115000"/>
                      </a:schemeClr>
                    </a:gs>
                  </a:gsLst>
                  <a:lin ang="16200000" scaled="1"/>
                  <a:tileRect/>
                </a:gradFill>
                <a:effectLst>
                  <a:glow rad="63500">
                    <a:schemeClr val="bg1"/>
                  </a:glow>
                </a:effectLst>
                <a:latin typeface="Arial" panose="020B0604020202020204" pitchFamily="34" charset="0"/>
                <a:ea typeface="HY헤드라인M" pitchFamily="18" charset="-127"/>
                <a:cs typeface="Arial" panose="020B0604020202020204" pitchFamily="34" charset="0"/>
              </a:rPr>
              <a:t>(30</a:t>
            </a:r>
            <a:r>
              <a:rPr lang="ko-KR" altLang="en-US" sz="1000" b="1" dirty="0">
                <a:gradFill flip="none" rotWithShape="1">
                  <a:gsLst>
                    <a:gs pos="0">
                      <a:schemeClr val="tx2">
                        <a:lumMod val="75000"/>
                        <a:shade val="30000"/>
                        <a:satMod val="115000"/>
                      </a:schemeClr>
                    </a:gs>
                    <a:gs pos="50000">
                      <a:schemeClr val="tx2">
                        <a:lumMod val="75000"/>
                        <a:shade val="67500"/>
                        <a:satMod val="115000"/>
                      </a:schemeClr>
                    </a:gs>
                    <a:gs pos="100000">
                      <a:schemeClr val="tx2">
                        <a:lumMod val="75000"/>
                        <a:shade val="100000"/>
                        <a:satMod val="115000"/>
                      </a:schemeClr>
                    </a:gs>
                  </a:gsLst>
                  <a:lin ang="16200000" scaled="1"/>
                  <a:tileRect/>
                </a:gradFill>
                <a:effectLst>
                  <a:glow rad="63500">
                    <a:schemeClr val="bg1"/>
                  </a:glow>
                </a:effectLst>
                <a:latin typeface="Arial" panose="020B0604020202020204" pitchFamily="34" charset="0"/>
                <a:ea typeface="HY헤드라인M" pitchFamily="18" charset="-127"/>
                <a:cs typeface="Arial" panose="020B0604020202020204" pitchFamily="34" charset="0"/>
              </a:rPr>
              <a:t> </a:t>
            </a:r>
            <a:r>
              <a:rPr lang="en-US" altLang="ko-KR" sz="1000" b="1" dirty="0">
                <a:gradFill flip="none" rotWithShape="1">
                  <a:gsLst>
                    <a:gs pos="0">
                      <a:schemeClr val="tx2">
                        <a:lumMod val="75000"/>
                        <a:shade val="30000"/>
                        <a:satMod val="115000"/>
                      </a:schemeClr>
                    </a:gs>
                    <a:gs pos="50000">
                      <a:schemeClr val="tx2">
                        <a:lumMod val="75000"/>
                        <a:shade val="67500"/>
                        <a:satMod val="115000"/>
                      </a:schemeClr>
                    </a:gs>
                    <a:gs pos="100000">
                      <a:schemeClr val="tx2">
                        <a:lumMod val="75000"/>
                        <a:shade val="100000"/>
                        <a:satMod val="115000"/>
                      </a:schemeClr>
                    </a:gs>
                  </a:gsLst>
                  <a:lin ang="16200000" scaled="1"/>
                  <a:tileRect/>
                </a:gradFill>
                <a:effectLst>
                  <a:glow rad="63500">
                    <a:schemeClr val="bg1"/>
                  </a:glow>
                </a:effectLst>
                <a:latin typeface="Arial" panose="020B0604020202020204" pitchFamily="34" charset="0"/>
                <a:ea typeface="HY헤드라인M" pitchFamily="18" charset="-127"/>
                <a:cs typeface="Arial" panose="020B0604020202020204" pitchFamily="34" charset="0"/>
              </a:rPr>
              <a:t>days for minor affairs)</a:t>
            </a:r>
            <a:endParaRPr lang="ko-KR" altLang="en-US" sz="1000" b="1" dirty="0">
              <a:gradFill flip="none" rotWithShape="1">
                <a:gsLst>
                  <a:gs pos="0">
                    <a:schemeClr val="tx2">
                      <a:lumMod val="75000"/>
                      <a:shade val="30000"/>
                      <a:satMod val="115000"/>
                    </a:schemeClr>
                  </a:gs>
                  <a:gs pos="50000">
                    <a:schemeClr val="tx2">
                      <a:lumMod val="75000"/>
                      <a:shade val="67500"/>
                      <a:satMod val="115000"/>
                    </a:schemeClr>
                  </a:gs>
                  <a:gs pos="100000">
                    <a:schemeClr val="tx2">
                      <a:lumMod val="75000"/>
                      <a:shade val="100000"/>
                      <a:satMod val="115000"/>
                    </a:schemeClr>
                  </a:gs>
                </a:gsLst>
                <a:lin ang="16200000" scaled="1"/>
                <a:tileRect/>
              </a:gradFill>
              <a:effectLst>
                <a:glow rad="63500">
                  <a:schemeClr val="bg1"/>
                </a:glow>
              </a:effectLst>
              <a:latin typeface="Arial" panose="020B0604020202020204" pitchFamily="34" charset="0"/>
              <a:ea typeface="HY헤드라인M" pitchFamily="18" charset="-127"/>
              <a:cs typeface="Arial" panose="020B0604020202020204" pitchFamily="34" charset="0"/>
            </a:endParaRPr>
          </a:p>
        </p:txBody>
      </p:sp>
      <p:cxnSp>
        <p:nvCxnSpPr>
          <p:cNvPr id="31" name="직선 화살표 연결선 30">
            <a:extLst>
              <a:ext uri="{FF2B5EF4-FFF2-40B4-BE49-F238E27FC236}">
                <a16:creationId xmlns:a16="http://schemas.microsoft.com/office/drawing/2014/main" id="{F5BA05EF-3D3A-4777-A5A7-C685A2265283}"/>
              </a:ext>
            </a:extLst>
          </p:cNvPr>
          <p:cNvCxnSpPr>
            <a:stCxn id="30" idx="1"/>
          </p:cNvCxnSpPr>
          <p:nvPr/>
        </p:nvCxnSpPr>
        <p:spPr>
          <a:xfrm flipH="1" flipV="1">
            <a:off x="7591872" y="3819527"/>
            <a:ext cx="306420" cy="90268"/>
          </a:xfrm>
          <a:prstGeom prst="straightConnector1">
            <a:avLst/>
          </a:prstGeom>
          <a:ln w="28575">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6FEF646D-D788-4370-B21C-0830DEABD5EA}"/>
              </a:ext>
            </a:extLst>
          </p:cNvPr>
          <p:cNvSpPr txBox="1"/>
          <p:nvPr/>
        </p:nvSpPr>
        <p:spPr>
          <a:xfrm>
            <a:off x="5995499" y="7284052"/>
            <a:ext cx="4697901" cy="276999"/>
          </a:xfrm>
          <a:prstGeom prst="rect">
            <a:avLst/>
          </a:prstGeom>
          <a:noFill/>
        </p:spPr>
        <p:txBody>
          <a:bodyPr wrap="square" rtlCol="0">
            <a:spAutoFit/>
          </a:bodyPr>
          <a:lstStyle/>
          <a:p>
            <a:r>
              <a:rPr lang="en-US" altLang="ko-KR" sz="1200" b="0" i="0" dirty="0">
                <a:solidFill>
                  <a:srgbClr val="000000"/>
                </a:solidFill>
                <a:effectLst/>
                <a:latin typeface="Arial" panose="020B0604020202020204" pitchFamily="34" charset="0"/>
                <a:cs typeface="Arial" panose="020B0604020202020204" pitchFamily="34" charset="0"/>
              </a:rPr>
              <a:t>(Electrics, Electronics and Information Standard, KATS, bae, 2021)</a:t>
            </a:r>
            <a:endParaRPr lang="ko-KR" altLang="en-US" sz="1200" dirty="0">
              <a:latin typeface="Arial" panose="020B0604020202020204" pitchFamily="34" charset="0"/>
              <a:cs typeface="Arial" panose="020B0604020202020204" pitchFamily="34" charset="0"/>
            </a:endParaRPr>
          </a:p>
        </p:txBody>
      </p:sp>
      <p:sp>
        <p:nvSpPr>
          <p:cNvPr id="2" name="직사각형 1">
            <a:extLst>
              <a:ext uri="{FF2B5EF4-FFF2-40B4-BE49-F238E27FC236}">
                <a16:creationId xmlns:a16="http://schemas.microsoft.com/office/drawing/2014/main" id="{A937B709-B136-4595-BE41-F5FDC7D369AF}"/>
              </a:ext>
            </a:extLst>
          </p:cNvPr>
          <p:cNvSpPr/>
          <p:nvPr/>
        </p:nvSpPr>
        <p:spPr>
          <a:xfrm>
            <a:off x="161322" y="7014115"/>
            <a:ext cx="5346700" cy="307777"/>
          </a:xfrm>
          <a:prstGeom prst="rect">
            <a:avLst/>
          </a:prstGeom>
        </p:spPr>
        <p:txBody>
          <a:bodyPr>
            <a:spAutoFit/>
          </a:bodyPr>
          <a:lstStyle/>
          <a:p>
            <a:r>
              <a:rPr lang="en-US" altLang="ko-KR" sz="1400" dirty="0">
                <a:solidFill>
                  <a:srgbClr val="3E3E3E"/>
                </a:solidFill>
                <a:latin typeface="Arial" panose="020B0604020202020204" pitchFamily="34" charset="0"/>
                <a:cs typeface="Arial" panose="020B0604020202020204" pitchFamily="34" charset="0"/>
              </a:rPr>
              <a:t>※ COSD(Co-operating Organization for Standards Development)</a:t>
            </a:r>
            <a:endParaRPr lang="ko-KR" altLang="en-US" sz="1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57645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a:extLst>
              <a:ext uri="{FF2B5EF4-FFF2-40B4-BE49-F238E27FC236}">
                <a16:creationId xmlns:a16="http://schemas.microsoft.com/office/drawing/2014/main" id="{CB3CCC4D-447F-418A-8BDF-672E2EBE252F}"/>
              </a:ext>
            </a:extLst>
          </p:cNvPr>
          <p:cNvSpPr>
            <a:spLocks noGrp="1"/>
          </p:cNvSpPr>
          <p:nvPr>
            <p:ph idx="10"/>
          </p:nvPr>
        </p:nvSpPr>
        <p:spPr>
          <a:xfrm>
            <a:off x="630176" y="432259"/>
            <a:ext cx="9529893" cy="365130"/>
          </a:xfrm>
        </p:spPr>
        <p:txBody>
          <a:bodyPr/>
          <a:lstStyle/>
          <a:p>
            <a:pPr marL="0" indent="0">
              <a:spcBef>
                <a:spcPct val="50000"/>
              </a:spcBef>
            </a:pPr>
            <a:r>
              <a:rPr lang="en-US" altLang="ko-KR" dirty="0">
                <a:ea typeface="돋움" panose="020B0600000101010101" pitchFamily="50" charset="-127"/>
              </a:rPr>
              <a:t>Technical Regulation</a:t>
            </a:r>
          </a:p>
        </p:txBody>
      </p:sp>
      <p:sp>
        <p:nvSpPr>
          <p:cNvPr id="5" name="Rectangle 2">
            <a:extLst>
              <a:ext uri="{FF2B5EF4-FFF2-40B4-BE49-F238E27FC236}">
                <a16:creationId xmlns:a16="http://schemas.microsoft.com/office/drawing/2014/main" id="{DB251753-21DB-42EE-AD7C-F00D2832A620}"/>
              </a:ext>
            </a:extLst>
          </p:cNvPr>
          <p:cNvSpPr>
            <a:spLocks noChangeArrowheads="1"/>
          </p:cNvSpPr>
          <p:nvPr/>
        </p:nvSpPr>
        <p:spPr bwMode="auto">
          <a:xfrm>
            <a:off x="0" y="104523"/>
            <a:ext cx="65" cy="24815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4283" rIns="0" bIns="-14283"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ko-KR" altLang="ko-KR" sz="1800" b="0" i="0" u="none" strike="noStrike" cap="none" normalizeH="0" baseline="0" dirty="0">
              <a:ln>
                <a:noFill/>
              </a:ln>
              <a:solidFill>
                <a:schemeClr val="tx1"/>
              </a:solidFill>
              <a:effectLst/>
              <a:latin typeface="Arial" panose="020B0604020202020204" pitchFamily="34" charset="0"/>
            </a:endParaRPr>
          </a:p>
        </p:txBody>
      </p:sp>
      <p:sp>
        <p:nvSpPr>
          <p:cNvPr id="7" name="Rectangle 4">
            <a:extLst>
              <a:ext uri="{FF2B5EF4-FFF2-40B4-BE49-F238E27FC236}">
                <a16:creationId xmlns:a16="http://schemas.microsoft.com/office/drawing/2014/main" id="{81448A84-9A43-443E-8F62-175B091DAD29}"/>
              </a:ext>
            </a:extLst>
          </p:cNvPr>
          <p:cNvSpPr>
            <a:spLocks noChangeArrowheads="1"/>
          </p:cNvSpPr>
          <p:nvPr/>
        </p:nvSpPr>
        <p:spPr bwMode="auto">
          <a:xfrm>
            <a:off x="152400" y="256923"/>
            <a:ext cx="65" cy="24815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4283" rIns="0" bIns="-14283"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ko-KR" altLang="ko-KR" sz="1800" b="0" i="0" u="none" strike="noStrike" cap="none" normalizeH="0" baseline="0" dirty="0">
              <a:ln>
                <a:noFill/>
              </a:ln>
              <a:solidFill>
                <a:schemeClr val="tx1"/>
              </a:solidFill>
              <a:effectLst/>
              <a:latin typeface="Arial" panose="020B0604020202020204" pitchFamily="34" charset="0"/>
            </a:endParaRPr>
          </a:p>
        </p:txBody>
      </p:sp>
      <p:sp>
        <p:nvSpPr>
          <p:cNvPr id="8" name="Rectangle 5">
            <a:extLst>
              <a:ext uri="{FF2B5EF4-FFF2-40B4-BE49-F238E27FC236}">
                <a16:creationId xmlns:a16="http://schemas.microsoft.com/office/drawing/2014/main" id="{97122128-A94A-4580-B9CC-F6AE93859A90}"/>
              </a:ext>
            </a:extLst>
          </p:cNvPr>
          <p:cNvSpPr>
            <a:spLocks noChangeArrowheads="1"/>
          </p:cNvSpPr>
          <p:nvPr/>
        </p:nvSpPr>
        <p:spPr bwMode="auto">
          <a:xfrm>
            <a:off x="0" y="104523"/>
            <a:ext cx="65" cy="24815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4283" rIns="0" bIns="-14283"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ko-KR" altLang="ko-KR" sz="1800" b="0" i="0" u="none" strike="noStrike" cap="none" normalizeH="0" baseline="0" dirty="0">
              <a:ln>
                <a:noFill/>
              </a:ln>
              <a:solidFill>
                <a:schemeClr val="tx1"/>
              </a:solidFill>
              <a:effectLst/>
              <a:latin typeface="Arial" panose="020B0604020202020204" pitchFamily="34" charset="0"/>
            </a:endParaRPr>
          </a:p>
        </p:txBody>
      </p:sp>
      <p:sp>
        <p:nvSpPr>
          <p:cNvPr id="9" name="Rectangle 6">
            <a:extLst>
              <a:ext uri="{FF2B5EF4-FFF2-40B4-BE49-F238E27FC236}">
                <a16:creationId xmlns:a16="http://schemas.microsoft.com/office/drawing/2014/main" id="{FC436C65-89A5-4003-AA9A-7FB44764E729}"/>
              </a:ext>
            </a:extLst>
          </p:cNvPr>
          <p:cNvSpPr>
            <a:spLocks noChangeArrowheads="1"/>
          </p:cNvSpPr>
          <p:nvPr/>
        </p:nvSpPr>
        <p:spPr bwMode="auto">
          <a:xfrm>
            <a:off x="0" y="104523"/>
            <a:ext cx="65" cy="24815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4283" rIns="0" bIns="-14283"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ko-KR" altLang="ko-KR" sz="1800" b="0" i="0" u="none" strike="noStrike" cap="none" normalizeH="0" baseline="0" dirty="0">
              <a:ln>
                <a:noFill/>
              </a:ln>
              <a:solidFill>
                <a:schemeClr val="tx1"/>
              </a:solidFill>
              <a:effectLst/>
              <a:latin typeface="Arial" panose="020B0604020202020204" pitchFamily="34" charset="0"/>
            </a:endParaRPr>
          </a:p>
        </p:txBody>
      </p:sp>
      <p:sp>
        <p:nvSpPr>
          <p:cNvPr id="10" name="Rectangle 7">
            <a:extLst>
              <a:ext uri="{FF2B5EF4-FFF2-40B4-BE49-F238E27FC236}">
                <a16:creationId xmlns:a16="http://schemas.microsoft.com/office/drawing/2014/main" id="{CF7E1012-468B-4B54-B6B1-C8A95B8E864C}"/>
              </a:ext>
            </a:extLst>
          </p:cNvPr>
          <p:cNvSpPr>
            <a:spLocks noChangeArrowheads="1"/>
          </p:cNvSpPr>
          <p:nvPr/>
        </p:nvSpPr>
        <p:spPr bwMode="auto">
          <a:xfrm>
            <a:off x="0" y="104523"/>
            <a:ext cx="65" cy="24815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4283" rIns="0" bIns="-14283"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ko-KR" altLang="ko-KR" sz="1800" b="0" i="0" u="none" strike="noStrike" cap="none" normalizeH="0" baseline="0" dirty="0">
              <a:ln>
                <a:noFill/>
              </a:ln>
              <a:solidFill>
                <a:schemeClr val="tx1"/>
              </a:solidFill>
              <a:effectLst/>
              <a:latin typeface="Arial" panose="020B0604020202020204" pitchFamily="34" charset="0"/>
            </a:endParaRPr>
          </a:p>
        </p:txBody>
      </p:sp>
      <p:sp>
        <p:nvSpPr>
          <p:cNvPr id="11" name="Rectangle 8">
            <a:extLst>
              <a:ext uri="{FF2B5EF4-FFF2-40B4-BE49-F238E27FC236}">
                <a16:creationId xmlns:a16="http://schemas.microsoft.com/office/drawing/2014/main" id="{82872AB5-199D-4107-8360-A507F928A85D}"/>
              </a:ext>
            </a:extLst>
          </p:cNvPr>
          <p:cNvSpPr>
            <a:spLocks noChangeArrowheads="1"/>
          </p:cNvSpPr>
          <p:nvPr/>
        </p:nvSpPr>
        <p:spPr bwMode="auto">
          <a:xfrm>
            <a:off x="0" y="104523"/>
            <a:ext cx="65" cy="24815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4283" rIns="0" bIns="-14283"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ko-KR" altLang="ko-KR" sz="1800" b="0" i="0" u="none" strike="noStrike" cap="none" normalizeH="0" baseline="0" dirty="0">
              <a:ln>
                <a:noFill/>
              </a:ln>
              <a:solidFill>
                <a:schemeClr val="tx1"/>
              </a:solidFill>
              <a:effectLst/>
              <a:latin typeface="Arial" panose="020B0604020202020204" pitchFamily="34" charset="0"/>
            </a:endParaRPr>
          </a:p>
        </p:txBody>
      </p:sp>
      <p:sp>
        <p:nvSpPr>
          <p:cNvPr id="4" name="내용 개체 틀 3">
            <a:extLst>
              <a:ext uri="{FF2B5EF4-FFF2-40B4-BE49-F238E27FC236}">
                <a16:creationId xmlns:a16="http://schemas.microsoft.com/office/drawing/2014/main" id="{F65DFFDD-591D-43B7-95E4-9118F3E9EA0F}"/>
              </a:ext>
            </a:extLst>
          </p:cNvPr>
          <p:cNvSpPr>
            <a:spLocks noGrp="1"/>
          </p:cNvSpPr>
          <p:nvPr>
            <p:ph idx="1"/>
          </p:nvPr>
        </p:nvSpPr>
        <p:spPr>
          <a:xfrm>
            <a:off x="31016" y="974200"/>
            <a:ext cx="10401762" cy="6277905"/>
          </a:xfrm>
        </p:spPr>
        <p:txBody>
          <a:bodyPr/>
          <a:lstStyle/>
          <a:p>
            <a:r>
              <a:rPr lang="en-US" altLang="ko-KR" dirty="0"/>
              <a:t>Use of KS For technical regulation</a:t>
            </a:r>
          </a:p>
          <a:p>
            <a:pPr lvl="1"/>
            <a:r>
              <a:rPr lang="en-US" altLang="ko-KR" dirty="0"/>
              <a:t>Using 2529 technical regulations from 28ministries</a:t>
            </a:r>
            <a:endParaRPr lang="ko-KR" altLang="en-US" dirty="0"/>
          </a:p>
          <a:p>
            <a:pPr marL="0" indent="0">
              <a:buNone/>
            </a:pPr>
            <a:endParaRPr lang="ko-KR" altLang="en-US" dirty="0"/>
          </a:p>
        </p:txBody>
      </p:sp>
      <p:sp>
        <p:nvSpPr>
          <p:cNvPr id="12" name="모서리가 둥근 직사각형 41">
            <a:extLst>
              <a:ext uri="{FF2B5EF4-FFF2-40B4-BE49-F238E27FC236}">
                <a16:creationId xmlns:a16="http://schemas.microsoft.com/office/drawing/2014/main" id="{C7F88886-B2BE-4D45-94E9-72B249263C5B}"/>
              </a:ext>
            </a:extLst>
          </p:cNvPr>
          <p:cNvSpPr/>
          <p:nvPr/>
        </p:nvSpPr>
        <p:spPr>
          <a:xfrm>
            <a:off x="5568833" y="2156731"/>
            <a:ext cx="4642899" cy="396127"/>
          </a:xfrm>
          <a:prstGeom prst="roundRect">
            <a:avLst/>
          </a:prstGeom>
          <a:solidFill>
            <a:schemeClr val="bg1"/>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600" b="1" dirty="0">
                <a:gradFill>
                  <a:gsLst>
                    <a:gs pos="60417">
                      <a:srgbClr val="143372"/>
                    </a:gs>
                    <a:gs pos="44167">
                      <a:srgbClr val="143372"/>
                    </a:gs>
                  </a:gsLst>
                  <a:lin ang="5400000" scaled="1"/>
                </a:gradFill>
                <a:latin typeface="Arial" panose="020B0604020202020204" pitchFamily="34" charset="0"/>
                <a:ea typeface="KoPub돋움체 Medium" panose="02020603020101020101" pitchFamily="18" charset="-127"/>
                <a:cs typeface="Arial" panose="020B0604020202020204" pitchFamily="34" charset="0"/>
              </a:rPr>
              <a:t>Ministry of Land, Infrastructure and Transport  </a:t>
            </a:r>
            <a:endParaRPr lang="en-US" altLang="ko-KR" sz="1600" b="1" dirty="0">
              <a:gradFill>
                <a:gsLst>
                  <a:gs pos="60417">
                    <a:srgbClr val="143372"/>
                  </a:gs>
                  <a:gs pos="44167">
                    <a:srgbClr val="143372"/>
                  </a:gs>
                </a:gsLst>
                <a:lin ang="5400000" scaled="1"/>
              </a:gradFill>
              <a:latin typeface="Arial" panose="020B0604020202020204" pitchFamily="34" charset="0"/>
              <a:ea typeface="나눔바른고딕" panose="020B0603020101020101" pitchFamily="50" charset="-127"/>
              <a:cs typeface="Arial" panose="020B0604020202020204" pitchFamily="34" charset="0"/>
            </a:endParaRPr>
          </a:p>
        </p:txBody>
      </p:sp>
      <p:sp>
        <p:nvSpPr>
          <p:cNvPr id="13" name="모서리가 둥근 직사각형 41">
            <a:extLst>
              <a:ext uri="{FF2B5EF4-FFF2-40B4-BE49-F238E27FC236}">
                <a16:creationId xmlns:a16="http://schemas.microsoft.com/office/drawing/2014/main" id="{47BAFB6A-64BA-44C8-8134-19C93A912B19}"/>
              </a:ext>
            </a:extLst>
          </p:cNvPr>
          <p:cNvSpPr/>
          <p:nvPr/>
        </p:nvSpPr>
        <p:spPr>
          <a:xfrm>
            <a:off x="5568833" y="3405463"/>
            <a:ext cx="4642899" cy="396127"/>
          </a:xfrm>
          <a:prstGeom prst="roundRect">
            <a:avLst>
              <a:gd name="adj" fmla="val 21106"/>
            </a:avLst>
          </a:prstGeom>
          <a:solidFill>
            <a:schemeClr val="bg1"/>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600" b="1" dirty="0">
                <a:gradFill>
                  <a:gsLst>
                    <a:gs pos="60417">
                      <a:srgbClr val="143372"/>
                    </a:gs>
                    <a:gs pos="44167">
                      <a:srgbClr val="143372"/>
                    </a:gs>
                  </a:gsLst>
                  <a:lin ang="5400000" scaled="1"/>
                </a:gradFill>
                <a:latin typeface="Arial" panose="020B0604020202020204" pitchFamily="34" charset="0"/>
                <a:ea typeface="KoPub돋움체 Medium" panose="02020603020101020101" pitchFamily="18" charset="-127"/>
                <a:cs typeface="Arial" panose="020B0604020202020204" pitchFamily="34" charset="0"/>
              </a:rPr>
              <a:t>Ministry of Interior</a:t>
            </a:r>
            <a:r>
              <a:rPr lang="ko-KR" altLang="en-US" sz="1600" b="1" dirty="0">
                <a:gradFill>
                  <a:gsLst>
                    <a:gs pos="60417">
                      <a:srgbClr val="143372"/>
                    </a:gs>
                    <a:gs pos="44167">
                      <a:srgbClr val="143372"/>
                    </a:gs>
                  </a:gsLst>
                  <a:lin ang="5400000" scaled="1"/>
                </a:gradFill>
                <a:latin typeface="Arial" panose="020B0604020202020204" pitchFamily="34" charset="0"/>
                <a:ea typeface="KoPub돋움체 Medium" panose="02020603020101020101" pitchFamily="18" charset="-127"/>
                <a:cs typeface="Arial" panose="020B0604020202020204" pitchFamily="34" charset="0"/>
              </a:rPr>
              <a:t> </a:t>
            </a:r>
            <a:r>
              <a:rPr lang="en-US" altLang="ko-KR" sz="1600" b="1" dirty="0">
                <a:gradFill>
                  <a:gsLst>
                    <a:gs pos="60417">
                      <a:srgbClr val="143372"/>
                    </a:gs>
                    <a:gs pos="44167">
                      <a:srgbClr val="143372"/>
                    </a:gs>
                  </a:gsLst>
                  <a:lin ang="5400000" scaled="1"/>
                </a:gradFill>
                <a:latin typeface="Arial" panose="020B0604020202020204" pitchFamily="34" charset="0"/>
                <a:ea typeface="KoPub돋움체 Medium" panose="02020603020101020101" pitchFamily="18" charset="-127"/>
                <a:cs typeface="Arial" panose="020B0604020202020204" pitchFamily="34" charset="0"/>
              </a:rPr>
              <a:t>and</a:t>
            </a:r>
            <a:r>
              <a:rPr lang="ko-KR" altLang="en-US" sz="1600" b="1" dirty="0">
                <a:gradFill>
                  <a:gsLst>
                    <a:gs pos="60417">
                      <a:srgbClr val="143372"/>
                    </a:gs>
                    <a:gs pos="44167">
                      <a:srgbClr val="143372"/>
                    </a:gs>
                  </a:gsLst>
                  <a:lin ang="5400000" scaled="1"/>
                </a:gradFill>
                <a:latin typeface="Arial" panose="020B0604020202020204" pitchFamily="34" charset="0"/>
                <a:ea typeface="KoPub돋움체 Medium" panose="02020603020101020101" pitchFamily="18" charset="-127"/>
                <a:cs typeface="Arial" panose="020B0604020202020204" pitchFamily="34" charset="0"/>
              </a:rPr>
              <a:t> </a:t>
            </a:r>
            <a:r>
              <a:rPr lang="en-US" altLang="ko-KR" sz="1600" b="1" dirty="0">
                <a:gradFill>
                  <a:gsLst>
                    <a:gs pos="60417">
                      <a:srgbClr val="143372"/>
                    </a:gs>
                    <a:gs pos="44167">
                      <a:srgbClr val="143372"/>
                    </a:gs>
                  </a:gsLst>
                  <a:lin ang="5400000" scaled="1"/>
                </a:gradFill>
                <a:latin typeface="Arial" panose="020B0604020202020204" pitchFamily="34" charset="0"/>
                <a:ea typeface="KoPub돋움체 Medium" panose="02020603020101020101" pitchFamily="18" charset="-127"/>
                <a:cs typeface="Arial" panose="020B0604020202020204" pitchFamily="34" charset="0"/>
              </a:rPr>
              <a:t>Safety</a:t>
            </a:r>
          </a:p>
        </p:txBody>
      </p:sp>
      <p:sp>
        <p:nvSpPr>
          <p:cNvPr id="15" name="모서리가 둥근 직사각형 41">
            <a:extLst>
              <a:ext uri="{FF2B5EF4-FFF2-40B4-BE49-F238E27FC236}">
                <a16:creationId xmlns:a16="http://schemas.microsoft.com/office/drawing/2014/main" id="{939310DA-B0E6-4386-9419-F34CEB790731}"/>
              </a:ext>
            </a:extLst>
          </p:cNvPr>
          <p:cNvSpPr/>
          <p:nvPr/>
        </p:nvSpPr>
        <p:spPr>
          <a:xfrm>
            <a:off x="5576008" y="4125460"/>
            <a:ext cx="4642899" cy="396127"/>
          </a:xfrm>
          <a:prstGeom prst="roundRect">
            <a:avLst/>
          </a:prstGeom>
          <a:solidFill>
            <a:schemeClr val="bg1"/>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altLang="ko-KR" sz="1600" b="1" dirty="0">
                <a:gradFill>
                  <a:gsLst>
                    <a:gs pos="60417">
                      <a:srgbClr val="143372"/>
                    </a:gs>
                    <a:gs pos="44167">
                      <a:srgbClr val="143372"/>
                    </a:gs>
                  </a:gsLst>
                  <a:lin ang="5400000" scaled="1"/>
                </a:gradFill>
                <a:latin typeface="Arial" panose="020B0604020202020204" pitchFamily="34" charset="0"/>
                <a:ea typeface="KoPub돋움체 Medium" panose="02020603020101020101" pitchFamily="18" charset="-127"/>
                <a:cs typeface="Arial" panose="020B0604020202020204" pitchFamily="34" charset="0"/>
              </a:rPr>
              <a:t>Ministry of Environment</a:t>
            </a:r>
          </a:p>
        </p:txBody>
      </p:sp>
      <p:sp>
        <p:nvSpPr>
          <p:cNvPr id="16" name="모서리가 둥근 직사각형 41">
            <a:extLst>
              <a:ext uri="{FF2B5EF4-FFF2-40B4-BE49-F238E27FC236}">
                <a16:creationId xmlns:a16="http://schemas.microsoft.com/office/drawing/2014/main" id="{A47E48CF-8474-4D53-B624-F52F193230CF}"/>
              </a:ext>
            </a:extLst>
          </p:cNvPr>
          <p:cNvSpPr/>
          <p:nvPr/>
        </p:nvSpPr>
        <p:spPr>
          <a:xfrm>
            <a:off x="5567216" y="1764407"/>
            <a:ext cx="4642899" cy="323690"/>
          </a:xfrm>
          <a:prstGeom prst="roundRect">
            <a:avLst/>
          </a:prstGeom>
          <a:solidFill>
            <a:schemeClr val="tx2">
              <a:lumMod val="75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600" b="1" dirty="0">
                <a:solidFill>
                  <a:schemeClr val="bg1"/>
                </a:solidFill>
                <a:latin typeface="Arial" panose="020B0604020202020204" pitchFamily="34" charset="0"/>
                <a:ea typeface="나눔바른고딕" panose="020B0603020101020101" pitchFamily="50" charset="-127"/>
                <a:cs typeface="Arial" panose="020B0604020202020204" pitchFamily="34" charset="0"/>
              </a:rPr>
              <a:t>Department</a:t>
            </a:r>
          </a:p>
        </p:txBody>
      </p:sp>
      <p:sp>
        <p:nvSpPr>
          <p:cNvPr id="17" name="모서리가 둥근 직사각형 41">
            <a:extLst>
              <a:ext uri="{FF2B5EF4-FFF2-40B4-BE49-F238E27FC236}">
                <a16:creationId xmlns:a16="http://schemas.microsoft.com/office/drawing/2014/main" id="{EE0AD37E-E1ED-455F-9C99-7DD828C6449E}"/>
              </a:ext>
            </a:extLst>
          </p:cNvPr>
          <p:cNvSpPr/>
          <p:nvPr/>
        </p:nvSpPr>
        <p:spPr>
          <a:xfrm>
            <a:off x="414152" y="1764407"/>
            <a:ext cx="4439719" cy="323690"/>
          </a:xfrm>
          <a:prstGeom prst="roundRect">
            <a:avLst/>
          </a:prstGeom>
          <a:solidFill>
            <a:schemeClr val="tx2">
              <a:lumMod val="75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600" b="1" dirty="0">
                <a:solidFill>
                  <a:schemeClr val="bg1"/>
                </a:solidFill>
                <a:latin typeface="Arial" panose="020B0604020202020204" pitchFamily="34" charset="0"/>
                <a:ea typeface="나눔바른고딕" panose="020B0603020101020101" pitchFamily="50" charset="-127"/>
                <a:cs typeface="Arial" panose="020B0604020202020204" pitchFamily="34" charset="0"/>
              </a:rPr>
              <a:t>Law</a:t>
            </a:r>
          </a:p>
        </p:txBody>
      </p:sp>
      <p:sp>
        <p:nvSpPr>
          <p:cNvPr id="18" name="모서리가 둥근 직사각형 41">
            <a:extLst>
              <a:ext uri="{FF2B5EF4-FFF2-40B4-BE49-F238E27FC236}">
                <a16:creationId xmlns:a16="http://schemas.microsoft.com/office/drawing/2014/main" id="{F0189012-082B-4C7E-AA09-C67DE55D41F6}"/>
              </a:ext>
            </a:extLst>
          </p:cNvPr>
          <p:cNvSpPr/>
          <p:nvPr/>
        </p:nvSpPr>
        <p:spPr>
          <a:xfrm>
            <a:off x="5576008" y="4953552"/>
            <a:ext cx="4642899" cy="396127"/>
          </a:xfrm>
          <a:prstGeom prst="roundRect">
            <a:avLst>
              <a:gd name="adj" fmla="val 21106"/>
            </a:avLst>
          </a:prstGeom>
          <a:solidFill>
            <a:schemeClr val="bg1"/>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600" b="1" dirty="0">
                <a:gradFill>
                  <a:gsLst>
                    <a:gs pos="60417">
                      <a:srgbClr val="143372"/>
                    </a:gs>
                    <a:gs pos="44167">
                      <a:srgbClr val="143372"/>
                    </a:gs>
                  </a:gsLst>
                  <a:lin ang="5400000" scaled="1"/>
                </a:gradFill>
                <a:latin typeface="Arial" panose="020B0604020202020204" pitchFamily="34" charset="0"/>
                <a:ea typeface="KoPub돋움체 Medium" panose="02020603020101020101" pitchFamily="18" charset="-127"/>
                <a:cs typeface="Arial" panose="020B0604020202020204" pitchFamily="34" charset="0"/>
              </a:rPr>
              <a:t>Ministry of Employment and Labor</a:t>
            </a:r>
          </a:p>
        </p:txBody>
      </p:sp>
      <p:sp>
        <p:nvSpPr>
          <p:cNvPr id="19" name="모서리가 둥근 직사각형 41">
            <a:extLst>
              <a:ext uri="{FF2B5EF4-FFF2-40B4-BE49-F238E27FC236}">
                <a16:creationId xmlns:a16="http://schemas.microsoft.com/office/drawing/2014/main" id="{7CF25E91-1127-474B-9CC1-CD8149133C2C}"/>
              </a:ext>
            </a:extLst>
          </p:cNvPr>
          <p:cNvSpPr/>
          <p:nvPr/>
        </p:nvSpPr>
        <p:spPr>
          <a:xfrm>
            <a:off x="420980" y="2164484"/>
            <a:ext cx="4432891" cy="1053276"/>
          </a:xfrm>
          <a:prstGeom prst="roundRect">
            <a:avLst/>
          </a:prstGeom>
          <a:solidFill>
            <a:schemeClr val="bg1"/>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r>
              <a:rPr lang="en-US" altLang="ko-KR" sz="1600" b="1" dirty="0">
                <a:solidFill>
                  <a:schemeClr val="tx1"/>
                </a:solidFill>
                <a:latin typeface="Arial" panose="020B0604020202020204" pitchFamily="34" charset="0"/>
                <a:ea typeface="나눔바른고딕" panose="020B0603020101020101" pitchFamily="50" charset="-127"/>
                <a:cs typeface="Arial" panose="020B0604020202020204" pitchFamily="34" charset="0"/>
              </a:rPr>
              <a:t>Building Act.</a:t>
            </a:r>
          </a:p>
          <a:p>
            <a:r>
              <a:rPr lang="en-US" altLang="ko-KR" sz="1600" b="1" dirty="0">
                <a:solidFill>
                  <a:schemeClr val="tx1"/>
                </a:solidFill>
                <a:latin typeface="Arial" panose="020B0604020202020204" pitchFamily="34" charset="0"/>
                <a:ea typeface="나눔바른고딕" panose="020B0603020101020101" pitchFamily="50" charset="-127"/>
                <a:cs typeface="Arial" panose="020B0604020202020204" pitchFamily="34" charset="0"/>
              </a:rPr>
              <a:t>Construction Technology Management Act.</a:t>
            </a:r>
          </a:p>
          <a:p>
            <a:r>
              <a:rPr lang="en-US" altLang="ko-KR" sz="1600" b="1" dirty="0">
                <a:solidFill>
                  <a:schemeClr val="tx1"/>
                </a:solidFill>
                <a:latin typeface="Arial" panose="020B0604020202020204" pitchFamily="34" charset="0"/>
                <a:ea typeface="나눔바른고딕" panose="020B0603020101020101" pitchFamily="50" charset="-127"/>
                <a:cs typeface="Arial" panose="020B0604020202020204" pitchFamily="34" charset="0"/>
              </a:rPr>
              <a:t>Facilities Safety Management Act. etc.</a:t>
            </a:r>
          </a:p>
        </p:txBody>
      </p:sp>
      <p:sp>
        <p:nvSpPr>
          <p:cNvPr id="20" name="모서리가 둥근 직사각형 41">
            <a:extLst>
              <a:ext uri="{FF2B5EF4-FFF2-40B4-BE49-F238E27FC236}">
                <a16:creationId xmlns:a16="http://schemas.microsoft.com/office/drawing/2014/main" id="{004FE4CA-E541-45FD-B12B-DA518A844A77}"/>
              </a:ext>
            </a:extLst>
          </p:cNvPr>
          <p:cNvSpPr/>
          <p:nvPr/>
        </p:nvSpPr>
        <p:spPr>
          <a:xfrm>
            <a:off x="427157" y="3433294"/>
            <a:ext cx="4425098" cy="371997"/>
          </a:xfrm>
          <a:prstGeom prst="roundRect">
            <a:avLst/>
          </a:prstGeom>
          <a:solidFill>
            <a:schemeClr val="bg1"/>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r>
              <a:rPr lang="en-US" altLang="ko-KR" sz="1600" b="1" dirty="0">
                <a:solidFill>
                  <a:schemeClr val="tx1"/>
                </a:solidFill>
                <a:latin typeface="Arial" panose="020B0604020202020204" pitchFamily="34" charset="0"/>
                <a:ea typeface="나눔바른고딕" panose="020B0603020101020101" pitchFamily="50" charset="-127"/>
                <a:cs typeface="Arial" panose="020B0604020202020204" pitchFamily="34" charset="0"/>
              </a:rPr>
              <a:t>Framework ACT on firefighting services</a:t>
            </a:r>
          </a:p>
        </p:txBody>
      </p:sp>
      <p:sp>
        <p:nvSpPr>
          <p:cNvPr id="22" name="모서리가 둥근 직사각형 41">
            <a:extLst>
              <a:ext uri="{FF2B5EF4-FFF2-40B4-BE49-F238E27FC236}">
                <a16:creationId xmlns:a16="http://schemas.microsoft.com/office/drawing/2014/main" id="{DFFBAF08-4852-4722-A3C5-0C07231BD7D4}"/>
              </a:ext>
            </a:extLst>
          </p:cNvPr>
          <p:cNvSpPr/>
          <p:nvPr/>
        </p:nvSpPr>
        <p:spPr>
          <a:xfrm>
            <a:off x="420981" y="4017531"/>
            <a:ext cx="4425098" cy="692313"/>
          </a:xfrm>
          <a:prstGeom prst="roundRect">
            <a:avLst/>
          </a:prstGeom>
          <a:solidFill>
            <a:schemeClr val="bg1"/>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r>
              <a:rPr lang="en-US" altLang="ko-KR" sz="1600" b="1" dirty="0">
                <a:solidFill>
                  <a:schemeClr val="tx1"/>
                </a:solidFill>
                <a:latin typeface="Arial" panose="020B0604020202020204" pitchFamily="34" charset="0"/>
                <a:ea typeface="나눔바른고딕" panose="020B0603020101020101" pitchFamily="50" charset="-127"/>
                <a:cs typeface="Arial" panose="020B0604020202020204" pitchFamily="34" charset="0"/>
              </a:rPr>
              <a:t>Enforcement Decree of the Noise and Vibration Control Act.</a:t>
            </a:r>
          </a:p>
        </p:txBody>
      </p:sp>
      <p:sp>
        <p:nvSpPr>
          <p:cNvPr id="23" name="모서리가 둥근 직사각형 41">
            <a:extLst>
              <a:ext uri="{FF2B5EF4-FFF2-40B4-BE49-F238E27FC236}">
                <a16:creationId xmlns:a16="http://schemas.microsoft.com/office/drawing/2014/main" id="{BBD75B65-F298-45A9-8BC6-2117F758B2ED}"/>
              </a:ext>
            </a:extLst>
          </p:cNvPr>
          <p:cNvSpPr/>
          <p:nvPr/>
        </p:nvSpPr>
        <p:spPr>
          <a:xfrm>
            <a:off x="420981" y="4953635"/>
            <a:ext cx="4425098" cy="380879"/>
          </a:xfrm>
          <a:prstGeom prst="roundRect">
            <a:avLst/>
          </a:prstGeom>
          <a:solidFill>
            <a:schemeClr val="bg1"/>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r>
              <a:rPr lang="en-US" altLang="ko-KR" sz="1600" b="1" dirty="0">
                <a:solidFill>
                  <a:schemeClr val="tx1"/>
                </a:solidFill>
                <a:latin typeface="Arial" panose="020B0604020202020204" pitchFamily="34" charset="0"/>
                <a:ea typeface="나눔바른고딕" panose="020B0603020101020101" pitchFamily="50" charset="-127"/>
                <a:cs typeface="Arial" panose="020B0604020202020204" pitchFamily="34" charset="0"/>
              </a:rPr>
              <a:t>Occupational Safe and Health Act.</a:t>
            </a:r>
          </a:p>
        </p:txBody>
      </p:sp>
      <p:sp>
        <p:nvSpPr>
          <p:cNvPr id="24" name="아래쪽 화살표 4098">
            <a:extLst>
              <a:ext uri="{FF2B5EF4-FFF2-40B4-BE49-F238E27FC236}">
                <a16:creationId xmlns:a16="http://schemas.microsoft.com/office/drawing/2014/main" id="{B6AF482E-D7A5-4964-8D38-7D17F2250400}"/>
              </a:ext>
            </a:extLst>
          </p:cNvPr>
          <p:cNvSpPr/>
          <p:nvPr/>
        </p:nvSpPr>
        <p:spPr>
          <a:xfrm rot="16200000">
            <a:off x="4996320" y="2203164"/>
            <a:ext cx="431800" cy="514350"/>
          </a:xfrm>
          <a:custGeom>
            <a:avLst/>
            <a:gdLst>
              <a:gd name="connsiteX0" fmla="*/ 0 w 502109"/>
              <a:gd name="connsiteY0" fmla="*/ 383218 h 634272"/>
              <a:gd name="connsiteX1" fmla="*/ 125527 w 502109"/>
              <a:gd name="connsiteY1" fmla="*/ 383218 h 634272"/>
              <a:gd name="connsiteX2" fmla="*/ 125527 w 502109"/>
              <a:gd name="connsiteY2" fmla="*/ 0 h 634272"/>
              <a:gd name="connsiteX3" fmla="*/ 376582 w 502109"/>
              <a:gd name="connsiteY3" fmla="*/ 0 h 634272"/>
              <a:gd name="connsiteX4" fmla="*/ 376582 w 502109"/>
              <a:gd name="connsiteY4" fmla="*/ 383218 h 634272"/>
              <a:gd name="connsiteX5" fmla="*/ 502109 w 502109"/>
              <a:gd name="connsiteY5" fmla="*/ 383218 h 634272"/>
              <a:gd name="connsiteX6" fmla="*/ 251055 w 502109"/>
              <a:gd name="connsiteY6" fmla="*/ 634272 h 634272"/>
              <a:gd name="connsiteX7" fmla="*/ 0 w 502109"/>
              <a:gd name="connsiteY7" fmla="*/ 383218 h 634272"/>
              <a:gd name="connsiteX0" fmla="*/ 18311 w 520420"/>
              <a:gd name="connsiteY0" fmla="*/ 393492 h 644546"/>
              <a:gd name="connsiteX1" fmla="*/ 143838 w 520420"/>
              <a:gd name="connsiteY1" fmla="*/ 393492 h 644546"/>
              <a:gd name="connsiteX2" fmla="*/ 0 w 520420"/>
              <a:gd name="connsiteY2" fmla="*/ 0 h 644546"/>
              <a:gd name="connsiteX3" fmla="*/ 394893 w 520420"/>
              <a:gd name="connsiteY3" fmla="*/ 10274 h 644546"/>
              <a:gd name="connsiteX4" fmla="*/ 394893 w 520420"/>
              <a:gd name="connsiteY4" fmla="*/ 393492 h 644546"/>
              <a:gd name="connsiteX5" fmla="*/ 520420 w 520420"/>
              <a:gd name="connsiteY5" fmla="*/ 393492 h 644546"/>
              <a:gd name="connsiteX6" fmla="*/ 269366 w 520420"/>
              <a:gd name="connsiteY6" fmla="*/ 644546 h 644546"/>
              <a:gd name="connsiteX7" fmla="*/ 18311 w 520420"/>
              <a:gd name="connsiteY7" fmla="*/ 393492 h 644546"/>
              <a:gd name="connsiteX0" fmla="*/ 18311 w 528457"/>
              <a:gd name="connsiteY0" fmla="*/ 393492 h 644546"/>
              <a:gd name="connsiteX1" fmla="*/ 143838 w 528457"/>
              <a:gd name="connsiteY1" fmla="*/ 393492 h 644546"/>
              <a:gd name="connsiteX2" fmla="*/ 0 w 528457"/>
              <a:gd name="connsiteY2" fmla="*/ 0 h 644546"/>
              <a:gd name="connsiteX3" fmla="*/ 528457 w 528457"/>
              <a:gd name="connsiteY3" fmla="*/ 10274 h 644546"/>
              <a:gd name="connsiteX4" fmla="*/ 394893 w 528457"/>
              <a:gd name="connsiteY4" fmla="*/ 393492 h 644546"/>
              <a:gd name="connsiteX5" fmla="*/ 520420 w 528457"/>
              <a:gd name="connsiteY5" fmla="*/ 393492 h 644546"/>
              <a:gd name="connsiteX6" fmla="*/ 269366 w 528457"/>
              <a:gd name="connsiteY6" fmla="*/ 644546 h 644546"/>
              <a:gd name="connsiteX7" fmla="*/ 18311 w 528457"/>
              <a:gd name="connsiteY7" fmla="*/ 393492 h 644546"/>
              <a:gd name="connsiteX0" fmla="*/ 18311 w 528457"/>
              <a:gd name="connsiteY0" fmla="*/ 393492 h 644546"/>
              <a:gd name="connsiteX1" fmla="*/ 143838 w 528457"/>
              <a:gd name="connsiteY1" fmla="*/ 393492 h 644546"/>
              <a:gd name="connsiteX2" fmla="*/ 0 w 528457"/>
              <a:gd name="connsiteY2" fmla="*/ 0 h 644546"/>
              <a:gd name="connsiteX3" fmla="*/ 528457 w 528457"/>
              <a:gd name="connsiteY3" fmla="*/ 10274 h 644546"/>
              <a:gd name="connsiteX4" fmla="*/ 394893 w 528457"/>
              <a:gd name="connsiteY4" fmla="*/ 393492 h 644546"/>
              <a:gd name="connsiteX5" fmla="*/ 520420 w 528457"/>
              <a:gd name="connsiteY5" fmla="*/ 393492 h 644546"/>
              <a:gd name="connsiteX6" fmla="*/ 269366 w 528457"/>
              <a:gd name="connsiteY6" fmla="*/ 644546 h 644546"/>
              <a:gd name="connsiteX7" fmla="*/ 18311 w 528457"/>
              <a:gd name="connsiteY7" fmla="*/ 393492 h 644546"/>
              <a:gd name="connsiteX0" fmla="*/ 18311 w 528457"/>
              <a:gd name="connsiteY0" fmla="*/ 393492 h 644546"/>
              <a:gd name="connsiteX1" fmla="*/ 143838 w 528457"/>
              <a:gd name="connsiteY1" fmla="*/ 393492 h 644546"/>
              <a:gd name="connsiteX2" fmla="*/ 0 w 528457"/>
              <a:gd name="connsiteY2" fmla="*/ 0 h 644546"/>
              <a:gd name="connsiteX3" fmla="*/ 528457 w 528457"/>
              <a:gd name="connsiteY3" fmla="*/ 10274 h 644546"/>
              <a:gd name="connsiteX4" fmla="*/ 394893 w 528457"/>
              <a:gd name="connsiteY4" fmla="*/ 393492 h 644546"/>
              <a:gd name="connsiteX5" fmla="*/ 520420 w 528457"/>
              <a:gd name="connsiteY5" fmla="*/ 393492 h 644546"/>
              <a:gd name="connsiteX6" fmla="*/ 269366 w 528457"/>
              <a:gd name="connsiteY6" fmla="*/ 644546 h 644546"/>
              <a:gd name="connsiteX7" fmla="*/ 18311 w 528457"/>
              <a:gd name="connsiteY7" fmla="*/ 393492 h 644546"/>
              <a:gd name="connsiteX0" fmla="*/ 18311 w 528457"/>
              <a:gd name="connsiteY0" fmla="*/ 393492 h 644546"/>
              <a:gd name="connsiteX1" fmla="*/ 143838 w 528457"/>
              <a:gd name="connsiteY1" fmla="*/ 393492 h 644546"/>
              <a:gd name="connsiteX2" fmla="*/ 0 w 528457"/>
              <a:gd name="connsiteY2" fmla="*/ 0 h 644546"/>
              <a:gd name="connsiteX3" fmla="*/ 528457 w 528457"/>
              <a:gd name="connsiteY3" fmla="*/ 10274 h 644546"/>
              <a:gd name="connsiteX4" fmla="*/ 394893 w 528457"/>
              <a:gd name="connsiteY4" fmla="*/ 393492 h 644546"/>
              <a:gd name="connsiteX5" fmla="*/ 520420 w 528457"/>
              <a:gd name="connsiteY5" fmla="*/ 393492 h 644546"/>
              <a:gd name="connsiteX6" fmla="*/ 269366 w 528457"/>
              <a:gd name="connsiteY6" fmla="*/ 644546 h 644546"/>
              <a:gd name="connsiteX7" fmla="*/ 18311 w 528457"/>
              <a:gd name="connsiteY7" fmla="*/ 393492 h 644546"/>
              <a:gd name="connsiteX0" fmla="*/ 18311 w 528457"/>
              <a:gd name="connsiteY0" fmla="*/ 393492 h 644546"/>
              <a:gd name="connsiteX1" fmla="*/ 143838 w 528457"/>
              <a:gd name="connsiteY1" fmla="*/ 393492 h 644546"/>
              <a:gd name="connsiteX2" fmla="*/ 0 w 528457"/>
              <a:gd name="connsiteY2" fmla="*/ 0 h 644546"/>
              <a:gd name="connsiteX3" fmla="*/ 528457 w 528457"/>
              <a:gd name="connsiteY3" fmla="*/ 10274 h 644546"/>
              <a:gd name="connsiteX4" fmla="*/ 394893 w 528457"/>
              <a:gd name="connsiteY4" fmla="*/ 393492 h 644546"/>
              <a:gd name="connsiteX5" fmla="*/ 520420 w 528457"/>
              <a:gd name="connsiteY5" fmla="*/ 393492 h 644546"/>
              <a:gd name="connsiteX6" fmla="*/ 269366 w 528457"/>
              <a:gd name="connsiteY6" fmla="*/ 644546 h 644546"/>
              <a:gd name="connsiteX7" fmla="*/ 18311 w 528457"/>
              <a:gd name="connsiteY7" fmla="*/ 393492 h 644546"/>
              <a:gd name="connsiteX0" fmla="*/ 18311 w 528457"/>
              <a:gd name="connsiteY0" fmla="*/ 393492 h 644546"/>
              <a:gd name="connsiteX1" fmla="*/ 143838 w 528457"/>
              <a:gd name="connsiteY1" fmla="*/ 393492 h 644546"/>
              <a:gd name="connsiteX2" fmla="*/ 0 w 528457"/>
              <a:gd name="connsiteY2" fmla="*/ 0 h 644546"/>
              <a:gd name="connsiteX3" fmla="*/ 528457 w 528457"/>
              <a:gd name="connsiteY3" fmla="*/ 10274 h 644546"/>
              <a:gd name="connsiteX4" fmla="*/ 394893 w 528457"/>
              <a:gd name="connsiteY4" fmla="*/ 393492 h 644546"/>
              <a:gd name="connsiteX5" fmla="*/ 520420 w 528457"/>
              <a:gd name="connsiteY5" fmla="*/ 393492 h 644546"/>
              <a:gd name="connsiteX6" fmla="*/ 269366 w 528457"/>
              <a:gd name="connsiteY6" fmla="*/ 644546 h 644546"/>
              <a:gd name="connsiteX7" fmla="*/ 18311 w 528457"/>
              <a:gd name="connsiteY7" fmla="*/ 393492 h 644546"/>
              <a:gd name="connsiteX0" fmla="*/ 18311 w 520420"/>
              <a:gd name="connsiteY0" fmla="*/ 393492 h 644546"/>
              <a:gd name="connsiteX1" fmla="*/ 143838 w 520420"/>
              <a:gd name="connsiteY1" fmla="*/ 393492 h 644546"/>
              <a:gd name="connsiteX2" fmla="*/ 0 w 520420"/>
              <a:gd name="connsiteY2" fmla="*/ 0 h 644546"/>
              <a:gd name="connsiteX3" fmla="*/ 507909 w 520420"/>
              <a:gd name="connsiteY3" fmla="*/ 10274 h 644546"/>
              <a:gd name="connsiteX4" fmla="*/ 394893 w 520420"/>
              <a:gd name="connsiteY4" fmla="*/ 393492 h 644546"/>
              <a:gd name="connsiteX5" fmla="*/ 520420 w 520420"/>
              <a:gd name="connsiteY5" fmla="*/ 393492 h 644546"/>
              <a:gd name="connsiteX6" fmla="*/ 269366 w 520420"/>
              <a:gd name="connsiteY6" fmla="*/ 644546 h 644546"/>
              <a:gd name="connsiteX7" fmla="*/ 18311 w 520420"/>
              <a:gd name="connsiteY7" fmla="*/ 393492 h 644546"/>
              <a:gd name="connsiteX0" fmla="*/ 18311 w 520420"/>
              <a:gd name="connsiteY0" fmla="*/ 393492 h 644546"/>
              <a:gd name="connsiteX1" fmla="*/ 143838 w 520420"/>
              <a:gd name="connsiteY1" fmla="*/ 393492 h 644546"/>
              <a:gd name="connsiteX2" fmla="*/ 0 w 520420"/>
              <a:gd name="connsiteY2" fmla="*/ 0 h 644546"/>
              <a:gd name="connsiteX3" fmla="*/ 507909 w 520420"/>
              <a:gd name="connsiteY3" fmla="*/ 0 h 644546"/>
              <a:gd name="connsiteX4" fmla="*/ 394893 w 520420"/>
              <a:gd name="connsiteY4" fmla="*/ 393492 h 644546"/>
              <a:gd name="connsiteX5" fmla="*/ 520420 w 520420"/>
              <a:gd name="connsiteY5" fmla="*/ 393492 h 644546"/>
              <a:gd name="connsiteX6" fmla="*/ 269366 w 520420"/>
              <a:gd name="connsiteY6" fmla="*/ 644546 h 644546"/>
              <a:gd name="connsiteX7" fmla="*/ 18311 w 520420"/>
              <a:gd name="connsiteY7" fmla="*/ 393492 h 644546"/>
              <a:gd name="connsiteX0" fmla="*/ 18311 w 549005"/>
              <a:gd name="connsiteY0" fmla="*/ 403766 h 654820"/>
              <a:gd name="connsiteX1" fmla="*/ 143838 w 549005"/>
              <a:gd name="connsiteY1" fmla="*/ 403766 h 654820"/>
              <a:gd name="connsiteX2" fmla="*/ 0 w 549005"/>
              <a:gd name="connsiteY2" fmla="*/ 10274 h 654820"/>
              <a:gd name="connsiteX3" fmla="*/ 549005 w 549005"/>
              <a:gd name="connsiteY3" fmla="*/ 0 h 654820"/>
              <a:gd name="connsiteX4" fmla="*/ 394893 w 549005"/>
              <a:gd name="connsiteY4" fmla="*/ 403766 h 654820"/>
              <a:gd name="connsiteX5" fmla="*/ 520420 w 549005"/>
              <a:gd name="connsiteY5" fmla="*/ 403766 h 654820"/>
              <a:gd name="connsiteX6" fmla="*/ 269366 w 549005"/>
              <a:gd name="connsiteY6" fmla="*/ 654820 h 654820"/>
              <a:gd name="connsiteX7" fmla="*/ 18311 w 549005"/>
              <a:gd name="connsiteY7" fmla="*/ 403766 h 654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9005" h="654820">
                <a:moveTo>
                  <a:pt x="18311" y="403766"/>
                </a:moveTo>
                <a:lnTo>
                  <a:pt x="143838" y="403766"/>
                </a:lnTo>
                <a:cubicBezTo>
                  <a:pt x="167811" y="272602"/>
                  <a:pt x="78768" y="141438"/>
                  <a:pt x="0" y="10274"/>
                </a:cubicBezTo>
                <a:lnTo>
                  <a:pt x="549005" y="0"/>
                </a:lnTo>
                <a:cubicBezTo>
                  <a:pt x="432565" y="148287"/>
                  <a:pt x="398317" y="276027"/>
                  <a:pt x="394893" y="403766"/>
                </a:cubicBezTo>
                <a:lnTo>
                  <a:pt x="520420" y="403766"/>
                </a:lnTo>
                <a:lnTo>
                  <a:pt x="269366" y="654820"/>
                </a:lnTo>
                <a:lnTo>
                  <a:pt x="18311" y="403766"/>
                </a:lnTo>
                <a:close/>
              </a:path>
            </a:pathLst>
          </a:custGeom>
          <a:gradFill flip="none" rotWithShape="1">
            <a:gsLst>
              <a:gs pos="0">
                <a:srgbClr val="0070C0"/>
              </a:gs>
              <a:gs pos="100000">
                <a:srgbClr val="4F81BD">
                  <a:tint val="23500"/>
                  <a:satMod val="160000"/>
                  <a:lumMod val="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latin typeface="Arial" panose="020B0604020202020204" pitchFamily="34" charset="0"/>
              <a:cs typeface="Arial" panose="020B0604020202020204" pitchFamily="34" charset="0"/>
            </a:endParaRPr>
          </a:p>
        </p:txBody>
      </p:sp>
      <p:sp>
        <p:nvSpPr>
          <p:cNvPr id="25" name="아래쪽 화살표 4098">
            <a:extLst>
              <a:ext uri="{FF2B5EF4-FFF2-40B4-BE49-F238E27FC236}">
                <a16:creationId xmlns:a16="http://schemas.microsoft.com/office/drawing/2014/main" id="{78686A7E-E350-4022-BBA9-A9AF8171E0BB}"/>
              </a:ext>
            </a:extLst>
          </p:cNvPr>
          <p:cNvSpPr/>
          <p:nvPr/>
        </p:nvSpPr>
        <p:spPr>
          <a:xfrm rot="16200000">
            <a:off x="5018728" y="3328432"/>
            <a:ext cx="431800" cy="514350"/>
          </a:xfrm>
          <a:custGeom>
            <a:avLst/>
            <a:gdLst>
              <a:gd name="connsiteX0" fmla="*/ 0 w 502109"/>
              <a:gd name="connsiteY0" fmla="*/ 383218 h 634272"/>
              <a:gd name="connsiteX1" fmla="*/ 125527 w 502109"/>
              <a:gd name="connsiteY1" fmla="*/ 383218 h 634272"/>
              <a:gd name="connsiteX2" fmla="*/ 125527 w 502109"/>
              <a:gd name="connsiteY2" fmla="*/ 0 h 634272"/>
              <a:gd name="connsiteX3" fmla="*/ 376582 w 502109"/>
              <a:gd name="connsiteY3" fmla="*/ 0 h 634272"/>
              <a:gd name="connsiteX4" fmla="*/ 376582 w 502109"/>
              <a:gd name="connsiteY4" fmla="*/ 383218 h 634272"/>
              <a:gd name="connsiteX5" fmla="*/ 502109 w 502109"/>
              <a:gd name="connsiteY5" fmla="*/ 383218 h 634272"/>
              <a:gd name="connsiteX6" fmla="*/ 251055 w 502109"/>
              <a:gd name="connsiteY6" fmla="*/ 634272 h 634272"/>
              <a:gd name="connsiteX7" fmla="*/ 0 w 502109"/>
              <a:gd name="connsiteY7" fmla="*/ 383218 h 634272"/>
              <a:gd name="connsiteX0" fmla="*/ 18311 w 520420"/>
              <a:gd name="connsiteY0" fmla="*/ 393492 h 644546"/>
              <a:gd name="connsiteX1" fmla="*/ 143838 w 520420"/>
              <a:gd name="connsiteY1" fmla="*/ 393492 h 644546"/>
              <a:gd name="connsiteX2" fmla="*/ 0 w 520420"/>
              <a:gd name="connsiteY2" fmla="*/ 0 h 644546"/>
              <a:gd name="connsiteX3" fmla="*/ 394893 w 520420"/>
              <a:gd name="connsiteY3" fmla="*/ 10274 h 644546"/>
              <a:gd name="connsiteX4" fmla="*/ 394893 w 520420"/>
              <a:gd name="connsiteY4" fmla="*/ 393492 h 644546"/>
              <a:gd name="connsiteX5" fmla="*/ 520420 w 520420"/>
              <a:gd name="connsiteY5" fmla="*/ 393492 h 644546"/>
              <a:gd name="connsiteX6" fmla="*/ 269366 w 520420"/>
              <a:gd name="connsiteY6" fmla="*/ 644546 h 644546"/>
              <a:gd name="connsiteX7" fmla="*/ 18311 w 520420"/>
              <a:gd name="connsiteY7" fmla="*/ 393492 h 644546"/>
              <a:gd name="connsiteX0" fmla="*/ 18311 w 528457"/>
              <a:gd name="connsiteY0" fmla="*/ 393492 h 644546"/>
              <a:gd name="connsiteX1" fmla="*/ 143838 w 528457"/>
              <a:gd name="connsiteY1" fmla="*/ 393492 h 644546"/>
              <a:gd name="connsiteX2" fmla="*/ 0 w 528457"/>
              <a:gd name="connsiteY2" fmla="*/ 0 h 644546"/>
              <a:gd name="connsiteX3" fmla="*/ 528457 w 528457"/>
              <a:gd name="connsiteY3" fmla="*/ 10274 h 644546"/>
              <a:gd name="connsiteX4" fmla="*/ 394893 w 528457"/>
              <a:gd name="connsiteY4" fmla="*/ 393492 h 644546"/>
              <a:gd name="connsiteX5" fmla="*/ 520420 w 528457"/>
              <a:gd name="connsiteY5" fmla="*/ 393492 h 644546"/>
              <a:gd name="connsiteX6" fmla="*/ 269366 w 528457"/>
              <a:gd name="connsiteY6" fmla="*/ 644546 h 644546"/>
              <a:gd name="connsiteX7" fmla="*/ 18311 w 528457"/>
              <a:gd name="connsiteY7" fmla="*/ 393492 h 644546"/>
              <a:gd name="connsiteX0" fmla="*/ 18311 w 528457"/>
              <a:gd name="connsiteY0" fmla="*/ 393492 h 644546"/>
              <a:gd name="connsiteX1" fmla="*/ 143838 w 528457"/>
              <a:gd name="connsiteY1" fmla="*/ 393492 h 644546"/>
              <a:gd name="connsiteX2" fmla="*/ 0 w 528457"/>
              <a:gd name="connsiteY2" fmla="*/ 0 h 644546"/>
              <a:gd name="connsiteX3" fmla="*/ 528457 w 528457"/>
              <a:gd name="connsiteY3" fmla="*/ 10274 h 644546"/>
              <a:gd name="connsiteX4" fmla="*/ 394893 w 528457"/>
              <a:gd name="connsiteY4" fmla="*/ 393492 h 644546"/>
              <a:gd name="connsiteX5" fmla="*/ 520420 w 528457"/>
              <a:gd name="connsiteY5" fmla="*/ 393492 h 644546"/>
              <a:gd name="connsiteX6" fmla="*/ 269366 w 528457"/>
              <a:gd name="connsiteY6" fmla="*/ 644546 h 644546"/>
              <a:gd name="connsiteX7" fmla="*/ 18311 w 528457"/>
              <a:gd name="connsiteY7" fmla="*/ 393492 h 644546"/>
              <a:gd name="connsiteX0" fmla="*/ 18311 w 528457"/>
              <a:gd name="connsiteY0" fmla="*/ 393492 h 644546"/>
              <a:gd name="connsiteX1" fmla="*/ 143838 w 528457"/>
              <a:gd name="connsiteY1" fmla="*/ 393492 h 644546"/>
              <a:gd name="connsiteX2" fmla="*/ 0 w 528457"/>
              <a:gd name="connsiteY2" fmla="*/ 0 h 644546"/>
              <a:gd name="connsiteX3" fmla="*/ 528457 w 528457"/>
              <a:gd name="connsiteY3" fmla="*/ 10274 h 644546"/>
              <a:gd name="connsiteX4" fmla="*/ 394893 w 528457"/>
              <a:gd name="connsiteY4" fmla="*/ 393492 h 644546"/>
              <a:gd name="connsiteX5" fmla="*/ 520420 w 528457"/>
              <a:gd name="connsiteY5" fmla="*/ 393492 h 644546"/>
              <a:gd name="connsiteX6" fmla="*/ 269366 w 528457"/>
              <a:gd name="connsiteY6" fmla="*/ 644546 h 644546"/>
              <a:gd name="connsiteX7" fmla="*/ 18311 w 528457"/>
              <a:gd name="connsiteY7" fmla="*/ 393492 h 644546"/>
              <a:gd name="connsiteX0" fmla="*/ 18311 w 528457"/>
              <a:gd name="connsiteY0" fmla="*/ 393492 h 644546"/>
              <a:gd name="connsiteX1" fmla="*/ 143838 w 528457"/>
              <a:gd name="connsiteY1" fmla="*/ 393492 h 644546"/>
              <a:gd name="connsiteX2" fmla="*/ 0 w 528457"/>
              <a:gd name="connsiteY2" fmla="*/ 0 h 644546"/>
              <a:gd name="connsiteX3" fmla="*/ 528457 w 528457"/>
              <a:gd name="connsiteY3" fmla="*/ 10274 h 644546"/>
              <a:gd name="connsiteX4" fmla="*/ 394893 w 528457"/>
              <a:gd name="connsiteY4" fmla="*/ 393492 h 644546"/>
              <a:gd name="connsiteX5" fmla="*/ 520420 w 528457"/>
              <a:gd name="connsiteY5" fmla="*/ 393492 h 644546"/>
              <a:gd name="connsiteX6" fmla="*/ 269366 w 528457"/>
              <a:gd name="connsiteY6" fmla="*/ 644546 h 644546"/>
              <a:gd name="connsiteX7" fmla="*/ 18311 w 528457"/>
              <a:gd name="connsiteY7" fmla="*/ 393492 h 644546"/>
              <a:gd name="connsiteX0" fmla="*/ 18311 w 528457"/>
              <a:gd name="connsiteY0" fmla="*/ 393492 h 644546"/>
              <a:gd name="connsiteX1" fmla="*/ 143838 w 528457"/>
              <a:gd name="connsiteY1" fmla="*/ 393492 h 644546"/>
              <a:gd name="connsiteX2" fmla="*/ 0 w 528457"/>
              <a:gd name="connsiteY2" fmla="*/ 0 h 644546"/>
              <a:gd name="connsiteX3" fmla="*/ 528457 w 528457"/>
              <a:gd name="connsiteY3" fmla="*/ 10274 h 644546"/>
              <a:gd name="connsiteX4" fmla="*/ 394893 w 528457"/>
              <a:gd name="connsiteY4" fmla="*/ 393492 h 644546"/>
              <a:gd name="connsiteX5" fmla="*/ 520420 w 528457"/>
              <a:gd name="connsiteY5" fmla="*/ 393492 h 644546"/>
              <a:gd name="connsiteX6" fmla="*/ 269366 w 528457"/>
              <a:gd name="connsiteY6" fmla="*/ 644546 h 644546"/>
              <a:gd name="connsiteX7" fmla="*/ 18311 w 528457"/>
              <a:gd name="connsiteY7" fmla="*/ 393492 h 644546"/>
              <a:gd name="connsiteX0" fmla="*/ 18311 w 528457"/>
              <a:gd name="connsiteY0" fmla="*/ 393492 h 644546"/>
              <a:gd name="connsiteX1" fmla="*/ 143838 w 528457"/>
              <a:gd name="connsiteY1" fmla="*/ 393492 h 644546"/>
              <a:gd name="connsiteX2" fmla="*/ 0 w 528457"/>
              <a:gd name="connsiteY2" fmla="*/ 0 h 644546"/>
              <a:gd name="connsiteX3" fmla="*/ 528457 w 528457"/>
              <a:gd name="connsiteY3" fmla="*/ 10274 h 644546"/>
              <a:gd name="connsiteX4" fmla="*/ 394893 w 528457"/>
              <a:gd name="connsiteY4" fmla="*/ 393492 h 644546"/>
              <a:gd name="connsiteX5" fmla="*/ 520420 w 528457"/>
              <a:gd name="connsiteY5" fmla="*/ 393492 h 644546"/>
              <a:gd name="connsiteX6" fmla="*/ 269366 w 528457"/>
              <a:gd name="connsiteY6" fmla="*/ 644546 h 644546"/>
              <a:gd name="connsiteX7" fmla="*/ 18311 w 528457"/>
              <a:gd name="connsiteY7" fmla="*/ 393492 h 644546"/>
              <a:gd name="connsiteX0" fmla="*/ 18311 w 520420"/>
              <a:gd name="connsiteY0" fmla="*/ 393492 h 644546"/>
              <a:gd name="connsiteX1" fmla="*/ 143838 w 520420"/>
              <a:gd name="connsiteY1" fmla="*/ 393492 h 644546"/>
              <a:gd name="connsiteX2" fmla="*/ 0 w 520420"/>
              <a:gd name="connsiteY2" fmla="*/ 0 h 644546"/>
              <a:gd name="connsiteX3" fmla="*/ 507909 w 520420"/>
              <a:gd name="connsiteY3" fmla="*/ 10274 h 644546"/>
              <a:gd name="connsiteX4" fmla="*/ 394893 w 520420"/>
              <a:gd name="connsiteY4" fmla="*/ 393492 h 644546"/>
              <a:gd name="connsiteX5" fmla="*/ 520420 w 520420"/>
              <a:gd name="connsiteY5" fmla="*/ 393492 h 644546"/>
              <a:gd name="connsiteX6" fmla="*/ 269366 w 520420"/>
              <a:gd name="connsiteY6" fmla="*/ 644546 h 644546"/>
              <a:gd name="connsiteX7" fmla="*/ 18311 w 520420"/>
              <a:gd name="connsiteY7" fmla="*/ 393492 h 644546"/>
              <a:gd name="connsiteX0" fmla="*/ 18311 w 520420"/>
              <a:gd name="connsiteY0" fmla="*/ 393492 h 644546"/>
              <a:gd name="connsiteX1" fmla="*/ 143838 w 520420"/>
              <a:gd name="connsiteY1" fmla="*/ 393492 h 644546"/>
              <a:gd name="connsiteX2" fmla="*/ 0 w 520420"/>
              <a:gd name="connsiteY2" fmla="*/ 0 h 644546"/>
              <a:gd name="connsiteX3" fmla="*/ 507909 w 520420"/>
              <a:gd name="connsiteY3" fmla="*/ 0 h 644546"/>
              <a:gd name="connsiteX4" fmla="*/ 394893 w 520420"/>
              <a:gd name="connsiteY4" fmla="*/ 393492 h 644546"/>
              <a:gd name="connsiteX5" fmla="*/ 520420 w 520420"/>
              <a:gd name="connsiteY5" fmla="*/ 393492 h 644546"/>
              <a:gd name="connsiteX6" fmla="*/ 269366 w 520420"/>
              <a:gd name="connsiteY6" fmla="*/ 644546 h 644546"/>
              <a:gd name="connsiteX7" fmla="*/ 18311 w 520420"/>
              <a:gd name="connsiteY7" fmla="*/ 393492 h 644546"/>
              <a:gd name="connsiteX0" fmla="*/ 18311 w 549005"/>
              <a:gd name="connsiteY0" fmla="*/ 403766 h 654820"/>
              <a:gd name="connsiteX1" fmla="*/ 143838 w 549005"/>
              <a:gd name="connsiteY1" fmla="*/ 403766 h 654820"/>
              <a:gd name="connsiteX2" fmla="*/ 0 w 549005"/>
              <a:gd name="connsiteY2" fmla="*/ 10274 h 654820"/>
              <a:gd name="connsiteX3" fmla="*/ 549005 w 549005"/>
              <a:gd name="connsiteY3" fmla="*/ 0 h 654820"/>
              <a:gd name="connsiteX4" fmla="*/ 394893 w 549005"/>
              <a:gd name="connsiteY4" fmla="*/ 403766 h 654820"/>
              <a:gd name="connsiteX5" fmla="*/ 520420 w 549005"/>
              <a:gd name="connsiteY5" fmla="*/ 403766 h 654820"/>
              <a:gd name="connsiteX6" fmla="*/ 269366 w 549005"/>
              <a:gd name="connsiteY6" fmla="*/ 654820 h 654820"/>
              <a:gd name="connsiteX7" fmla="*/ 18311 w 549005"/>
              <a:gd name="connsiteY7" fmla="*/ 403766 h 654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9005" h="654820">
                <a:moveTo>
                  <a:pt x="18311" y="403766"/>
                </a:moveTo>
                <a:lnTo>
                  <a:pt x="143838" y="403766"/>
                </a:lnTo>
                <a:cubicBezTo>
                  <a:pt x="167811" y="272602"/>
                  <a:pt x="78768" y="141438"/>
                  <a:pt x="0" y="10274"/>
                </a:cubicBezTo>
                <a:lnTo>
                  <a:pt x="549005" y="0"/>
                </a:lnTo>
                <a:cubicBezTo>
                  <a:pt x="432565" y="148287"/>
                  <a:pt x="398317" y="276027"/>
                  <a:pt x="394893" y="403766"/>
                </a:cubicBezTo>
                <a:lnTo>
                  <a:pt x="520420" y="403766"/>
                </a:lnTo>
                <a:lnTo>
                  <a:pt x="269366" y="654820"/>
                </a:lnTo>
                <a:lnTo>
                  <a:pt x="18311" y="403766"/>
                </a:lnTo>
                <a:close/>
              </a:path>
            </a:pathLst>
          </a:custGeom>
          <a:gradFill flip="none" rotWithShape="1">
            <a:gsLst>
              <a:gs pos="0">
                <a:srgbClr val="0070C0"/>
              </a:gs>
              <a:gs pos="100000">
                <a:srgbClr val="4F81BD">
                  <a:tint val="23500"/>
                  <a:satMod val="160000"/>
                  <a:lumMod val="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latin typeface="Arial" panose="020B0604020202020204" pitchFamily="34" charset="0"/>
              <a:cs typeface="Arial" panose="020B0604020202020204" pitchFamily="34" charset="0"/>
            </a:endParaRPr>
          </a:p>
        </p:txBody>
      </p:sp>
      <p:sp>
        <p:nvSpPr>
          <p:cNvPr id="26" name="아래쪽 화살표 4098">
            <a:extLst>
              <a:ext uri="{FF2B5EF4-FFF2-40B4-BE49-F238E27FC236}">
                <a16:creationId xmlns:a16="http://schemas.microsoft.com/office/drawing/2014/main" id="{67BE2C20-9473-4AD5-AECC-8CFDDEC399C8}"/>
              </a:ext>
            </a:extLst>
          </p:cNvPr>
          <p:cNvSpPr/>
          <p:nvPr/>
        </p:nvSpPr>
        <p:spPr>
          <a:xfrm rot="16200000">
            <a:off x="5032819" y="4141001"/>
            <a:ext cx="431800" cy="514350"/>
          </a:xfrm>
          <a:custGeom>
            <a:avLst/>
            <a:gdLst>
              <a:gd name="connsiteX0" fmla="*/ 0 w 502109"/>
              <a:gd name="connsiteY0" fmla="*/ 383218 h 634272"/>
              <a:gd name="connsiteX1" fmla="*/ 125527 w 502109"/>
              <a:gd name="connsiteY1" fmla="*/ 383218 h 634272"/>
              <a:gd name="connsiteX2" fmla="*/ 125527 w 502109"/>
              <a:gd name="connsiteY2" fmla="*/ 0 h 634272"/>
              <a:gd name="connsiteX3" fmla="*/ 376582 w 502109"/>
              <a:gd name="connsiteY3" fmla="*/ 0 h 634272"/>
              <a:gd name="connsiteX4" fmla="*/ 376582 w 502109"/>
              <a:gd name="connsiteY4" fmla="*/ 383218 h 634272"/>
              <a:gd name="connsiteX5" fmla="*/ 502109 w 502109"/>
              <a:gd name="connsiteY5" fmla="*/ 383218 h 634272"/>
              <a:gd name="connsiteX6" fmla="*/ 251055 w 502109"/>
              <a:gd name="connsiteY6" fmla="*/ 634272 h 634272"/>
              <a:gd name="connsiteX7" fmla="*/ 0 w 502109"/>
              <a:gd name="connsiteY7" fmla="*/ 383218 h 634272"/>
              <a:gd name="connsiteX0" fmla="*/ 18311 w 520420"/>
              <a:gd name="connsiteY0" fmla="*/ 393492 h 644546"/>
              <a:gd name="connsiteX1" fmla="*/ 143838 w 520420"/>
              <a:gd name="connsiteY1" fmla="*/ 393492 h 644546"/>
              <a:gd name="connsiteX2" fmla="*/ 0 w 520420"/>
              <a:gd name="connsiteY2" fmla="*/ 0 h 644546"/>
              <a:gd name="connsiteX3" fmla="*/ 394893 w 520420"/>
              <a:gd name="connsiteY3" fmla="*/ 10274 h 644546"/>
              <a:gd name="connsiteX4" fmla="*/ 394893 w 520420"/>
              <a:gd name="connsiteY4" fmla="*/ 393492 h 644546"/>
              <a:gd name="connsiteX5" fmla="*/ 520420 w 520420"/>
              <a:gd name="connsiteY5" fmla="*/ 393492 h 644546"/>
              <a:gd name="connsiteX6" fmla="*/ 269366 w 520420"/>
              <a:gd name="connsiteY6" fmla="*/ 644546 h 644546"/>
              <a:gd name="connsiteX7" fmla="*/ 18311 w 520420"/>
              <a:gd name="connsiteY7" fmla="*/ 393492 h 644546"/>
              <a:gd name="connsiteX0" fmla="*/ 18311 w 528457"/>
              <a:gd name="connsiteY0" fmla="*/ 393492 h 644546"/>
              <a:gd name="connsiteX1" fmla="*/ 143838 w 528457"/>
              <a:gd name="connsiteY1" fmla="*/ 393492 h 644546"/>
              <a:gd name="connsiteX2" fmla="*/ 0 w 528457"/>
              <a:gd name="connsiteY2" fmla="*/ 0 h 644546"/>
              <a:gd name="connsiteX3" fmla="*/ 528457 w 528457"/>
              <a:gd name="connsiteY3" fmla="*/ 10274 h 644546"/>
              <a:gd name="connsiteX4" fmla="*/ 394893 w 528457"/>
              <a:gd name="connsiteY4" fmla="*/ 393492 h 644546"/>
              <a:gd name="connsiteX5" fmla="*/ 520420 w 528457"/>
              <a:gd name="connsiteY5" fmla="*/ 393492 h 644546"/>
              <a:gd name="connsiteX6" fmla="*/ 269366 w 528457"/>
              <a:gd name="connsiteY6" fmla="*/ 644546 h 644546"/>
              <a:gd name="connsiteX7" fmla="*/ 18311 w 528457"/>
              <a:gd name="connsiteY7" fmla="*/ 393492 h 644546"/>
              <a:gd name="connsiteX0" fmla="*/ 18311 w 528457"/>
              <a:gd name="connsiteY0" fmla="*/ 393492 h 644546"/>
              <a:gd name="connsiteX1" fmla="*/ 143838 w 528457"/>
              <a:gd name="connsiteY1" fmla="*/ 393492 h 644546"/>
              <a:gd name="connsiteX2" fmla="*/ 0 w 528457"/>
              <a:gd name="connsiteY2" fmla="*/ 0 h 644546"/>
              <a:gd name="connsiteX3" fmla="*/ 528457 w 528457"/>
              <a:gd name="connsiteY3" fmla="*/ 10274 h 644546"/>
              <a:gd name="connsiteX4" fmla="*/ 394893 w 528457"/>
              <a:gd name="connsiteY4" fmla="*/ 393492 h 644546"/>
              <a:gd name="connsiteX5" fmla="*/ 520420 w 528457"/>
              <a:gd name="connsiteY5" fmla="*/ 393492 h 644546"/>
              <a:gd name="connsiteX6" fmla="*/ 269366 w 528457"/>
              <a:gd name="connsiteY6" fmla="*/ 644546 h 644546"/>
              <a:gd name="connsiteX7" fmla="*/ 18311 w 528457"/>
              <a:gd name="connsiteY7" fmla="*/ 393492 h 644546"/>
              <a:gd name="connsiteX0" fmla="*/ 18311 w 528457"/>
              <a:gd name="connsiteY0" fmla="*/ 393492 h 644546"/>
              <a:gd name="connsiteX1" fmla="*/ 143838 w 528457"/>
              <a:gd name="connsiteY1" fmla="*/ 393492 h 644546"/>
              <a:gd name="connsiteX2" fmla="*/ 0 w 528457"/>
              <a:gd name="connsiteY2" fmla="*/ 0 h 644546"/>
              <a:gd name="connsiteX3" fmla="*/ 528457 w 528457"/>
              <a:gd name="connsiteY3" fmla="*/ 10274 h 644546"/>
              <a:gd name="connsiteX4" fmla="*/ 394893 w 528457"/>
              <a:gd name="connsiteY4" fmla="*/ 393492 h 644546"/>
              <a:gd name="connsiteX5" fmla="*/ 520420 w 528457"/>
              <a:gd name="connsiteY5" fmla="*/ 393492 h 644546"/>
              <a:gd name="connsiteX6" fmla="*/ 269366 w 528457"/>
              <a:gd name="connsiteY6" fmla="*/ 644546 h 644546"/>
              <a:gd name="connsiteX7" fmla="*/ 18311 w 528457"/>
              <a:gd name="connsiteY7" fmla="*/ 393492 h 644546"/>
              <a:gd name="connsiteX0" fmla="*/ 18311 w 528457"/>
              <a:gd name="connsiteY0" fmla="*/ 393492 h 644546"/>
              <a:gd name="connsiteX1" fmla="*/ 143838 w 528457"/>
              <a:gd name="connsiteY1" fmla="*/ 393492 h 644546"/>
              <a:gd name="connsiteX2" fmla="*/ 0 w 528457"/>
              <a:gd name="connsiteY2" fmla="*/ 0 h 644546"/>
              <a:gd name="connsiteX3" fmla="*/ 528457 w 528457"/>
              <a:gd name="connsiteY3" fmla="*/ 10274 h 644546"/>
              <a:gd name="connsiteX4" fmla="*/ 394893 w 528457"/>
              <a:gd name="connsiteY4" fmla="*/ 393492 h 644546"/>
              <a:gd name="connsiteX5" fmla="*/ 520420 w 528457"/>
              <a:gd name="connsiteY5" fmla="*/ 393492 h 644546"/>
              <a:gd name="connsiteX6" fmla="*/ 269366 w 528457"/>
              <a:gd name="connsiteY6" fmla="*/ 644546 h 644546"/>
              <a:gd name="connsiteX7" fmla="*/ 18311 w 528457"/>
              <a:gd name="connsiteY7" fmla="*/ 393492 h 644546"/>
              <a:gd name="connsiteX0" fmla="*/ 18311 w 528457"/>
              <a:gd name="connsiteY0" fmla="*/ 393492 h 644546"/>
              <a:gd name="connsiteX1" fmla="*/ 143838 w 528457"/>
              <a:gd name="connsiteY1" fmla="*/ 393492 h 644546"/>
              <a:gd name="connsiteX2" fmla="*/ 0 w 528457"/>
              <a:gd name="connsiteY2" fmla="*/ 0 h 644546"/>
              <a:gd name="connsiteX3" fmla="*/ 528457 w 528457"/>
              <a:gd name="connsiteY3" fmla="*/ 10274 h 644546"/>
              <a:gd name="connsiteX4" fmla="*/ 394893 w 528457"/>
              <a:gd name="connsiteY4" fmla="*/ 393492 h 644546"/>
              <a:gd name="connsiteX5" fmla="*/ 520420 w 528457"/>
              <a:gd name="connsiteY5" fmla="*/ 393492 h 644546"/>
              <a:gd name="connsiteX6" fmla="*/ 269366 w 528457"/>
              <a:gd name="connsiteY6" fmla="*/ 644546 h 644546"/>
              <a:gd name="connsiteX7" fmla="*/ 18311 w 528457"/>
              <a:gd name="connsiteY7" fmla="*/ 393492 h 644546"/>
              <a:gd name="connsiteX0" fmla="*/ 18311 w 528457"/>
              <a:gd name="connsiteY0" fmla="*/ 393492 h 644546"/>
              <a:gd name="connsiteX1" fmla="*/ 143838 w 528457"/>
              <a:gd name="connsiteY1" fmla="*/ 393492 h 644546"/>
              <a:gd name="connsiteX2" fmla="*/ 0 w 528457"/>
              <a:gd name="connsiteY2" fmla="*/ 0 h 644546"/>
              <a:gd name="connsiteX3" fmla="*/ 528457 w 528457"/>
              <a:gd name="connsiteY3" fmla="*/ 10274 h 644546"/>
              <a:gd name="connsiteX4" fmla="*/ 394893 w 528457"/>
              <a:gd name="connsiteY4" fmla="*/ 393492 h 644546"/>
              <a:gd name="connsiteX5" fmla="*/ 520420 w 528457"/>
              <a:gd name="connsiteY5" fmla="*/ 393492 h 644546"/>
              <a:gd name="connsiteX6" fmla="*/ 269366 w 528457"/>
              <a:gd name="connsiteY6" fmla="*/ 644546 h 644546"/>
              <a:gd name="connsiteX7" fmla="*/ 18311 w 528457"/>
              <a:gd name="connsiteY7" fmla="*/ 393492 h 644546"/>
              <a:gd name="connsiteX0" fmla="*/ 18311 w 520420"/>
              <a:gd name="connsiteY0" fmla="*/ 393492 h 644546"/>
              <a:gd name="connsiteX1" fmla="*/ 143838 w 520420"/>
              <a:gd name="connsiteY1" fmla="*/ 393492 h 644546"/>
              <a:gd name="connsiteX2" fmla="*/ 0 w 520420"/>
              <a:gd name="connsiteY2" fmla="*/ 0 h 644546"/>
              <a:gd name="connsiteX3" fmla="*/ 507909 w 520420"/>
              <a:gd name="connsiteY3" fmla="*/ 10274 h 644546"/>
              <a:gd name="connsiteX4" fmla="*/ 394893 w 520420"/>
              <a:gd name="connsiteY4" fmla="*/ 393492 h 644546"/>
              <a:gd name="connsiteX5" fmla="*/ 520420 w 520420"/>
              <a:gd name="connsiteY5" fmla="*/ 393492 h 644546"/>
              <a:gd name="connsiteX6" fmla="*/ 269366 w 520420"/>
              <a:gd name="connsiteY6" fmla="*/ 644546 h 644546"/>
              <a:gd name="connsiteX7" fmla="*/ 18311 w 520420"/>
              <a:gd name="connsiteY7" fmla="*/ 393492 h 644546"/>
              <a:gd name="connsiteX0" fmla="*/ 18311 w 520420"/>
              <a:gd name="connsiteY0" fmla="*/ 393492 h 644546"/>
              <a:gd name="connsiteX1" fmla="*/ 143838 w 520420"/>
              <a:gd name="connsiteY1" fmla="*/ 393492 h 644546"/>
              <a:gd name="connsiteX2" fmla="*/ 0 w 520420"/>
              <a:gd name="connsiteY2" fmla="*/ 0 h 644546"/>
              <a:gd name="connsiteX3" fmla="*/ 507909 w 520420"/>
              <a:gd name="connsiteY3" fmla="*/ 0 h 644546"/>
              <a:gd name="connsiteX4" fmla="*/ 394893 w 520420"/>
              <a:gd name="connsiteY4" fmla="*/ 393492 h 644546"/>
              <a:gd name="connsiteX5" fmla="*/ 520420 w 520420"/>
              <a:gd name="connsiteY5" fmla="*/ 393492 h 644546"/>
              <a:gd name="connsiteX6" fmla="*/ 269366 w 520420"/>
              <a:gd name="connsiteY6" fmla="*/ 644546 h 644546"/>
              <a:gd name="connsiteX7" fmla="*/ 18311 w 520420"/>
              <a:gd name="connsiteY7" fmla="*/ 393492 h 644546"/>
              <a:gd name="connsiteX0" fmla="*/ 18311 w 549005"/>
              <a:gd name="connsiteY0" fmla="*/ 403766 h 654820"/>
              <a:gd name="connsiteX1" fmla="*/ 143838 w 549005"/>
              <a:gd name="connsiteY1" fmla="*/ 403766 h 654820"/>
              <a:gd name="connsiteX2" fmla="*/ 0 w 549005"/>
              <a:gd name="connsiteY2" fmla="*/ 10274 h 654820"/>
              <a:gd name="connsiteX3" fmla="*/ 549005 w 549005"/>
              <a:gd name="connsiteY3" fmla="*/ 0 h 654820"/>
              <a:gd name="connsiteX4" fmla="*/ 394893 w 549005"/>
              <a:gd name="connsiteY4" fmla="*/ 403766 h 654820"/>
              <a:gd name="connsiteX5" fmla="*/ 520420 w 549005"/>
              <a:gd name="connsiteY5" fmla="*/ 403766 h 654820"/>
              <a:gd name="connsiteX6" fmla="*/ 269366 w 549005"/>
              <a:gd name="connsiteY6" fmla="*/ 654820 h 654820"/>
              <a:gd name="connsiteX7" fmla="*/ 18311 w 549005"/>
              <a:gd name="connsiteY7" fmla="*/ 403766 h 654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9005" h="654820">
                <a:moveTo>
                  <a:pt x="18311" y="403766"/>
                </a:moveTo>
                <a:lnTo>
                  <a:pt x="143838" y="403766"/>
                </a:lnTo>
                <a:cubicBezTo>
                  <a:pt x="167811" y="272602"/>
                  <a:pt x="78768" y="141438"/>
                  <a:pt x="0" y="10274"/>
                </a:cubicBezTo>
                <a:lnTo>
                  <a:pt x="549005" y="0"/>
                </a:lnTo>
                <a:cubicBezTo>
                  <a:pt x="432565" y="148287"/>
                  <a:pt x="398317" y="276027"/>
                  <a:pt x="394893" y="403766"/>
                </a:cubicBezTo>
                <a:lnTo>
                  <a:pt x="520420" y="403766"/>
                </a:lnTo>
                <a:lnTo>
                  <a:pt x="269366" y="654820"/>
                </a:lnTo>
                <a:lnTo>
                  <a:pt x="18311" y="403766"/>
                </a:lnTo>
                <a:close/>
              </a:path>
            </a:pathLst>
          </a:custGeom>
          <a:gradFill flip="none" rotWithShape="1">
            <a:gsLst>
              <a:gs pos="0">
                <a:srgbClr val="0070C0"/>
              </a:gs>
              <a:gs pos="100000">
                <a:srgbClr val="4F81BD">
                  <a:tint val="23500"/>
                  <a:satMod val="160000"/>
                  <a:lumMod val="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latin typeface="Arial" panose="020B0604020202020204" pitchFamily="34" charset="0"/>
              <a:cs typeface="Arial" panose="020B0604020202020204" pitchFamily="34" charset="0"/>
            </a:endParaRPr>
          </a:p>
        </p:txBody>
      </p:sp>
      <p:sp>
        <p:nvSpPr>
          <p:cNvPr id="27" name="아래쪽 화살표 4098">
            <a:extLst>
              <a:ext uri="{FF2B5EF4-FFF2-40B4-BE49-F238E27FC236}">
                <a16:creationId xmlns:a16="http://schemas.microsoft.com/office/drawing/2014/main" id="{EA9A2367-0FC3-432F-A915-205D59BA338A}"/>
              </a:ext>
            </a:extLst>
          </p:cNvPr>
          <p:cNvSpPr/>
          <p:nvPr/>
        </p:nvSpPr>
        <p:spPr>
          <a:xfrm rot="16200000">
            <a:off x="5032819" y="4886899"/>
            <a:ext cx="431800" cy="514350"/>
          </a:xfrm>
          <a:custGeom>
            <a:avLst/>
            <a:gdLst>
              <a:gd name="connsiteX0" fmla="*/ 0 w 502109"/>
              <a:gd name="connsiteY0" fmla="*/ 383218 h 634272"/>
              <a:gd name="connsiteX1" fmla="*/ 125527 w 502109"/>
              <a:gd name="connsiteY1" fmla="*/ 383218 h 634272"/>
              <a:gd name="connsiteX2" fmla="*/ 125527 w 502109"/>
              <a:gd name="connsiteY2" fmla="*/ 0 h 634272"/>
              <a:gd name="connsiteX3" fmla="*/ 376582 w 502109"/>
              <a:gd name="connsiteY3" fmla="*/ 0 h 634272"/>
              <a:gd name="connsiteX4" fmla="*/ 376582 w 502109"/>
              <a:gd name="connsiteY4" fmla="*/ 383218 h 634272"/>
              <a:gd name="connsiteX5" fmla="*/ 502109 w 502109"/>
              <a:gd name="connsiteY5" fmla="*/ 383218 h 634272"/>
              <a:gd name="connsiteX6" fmla="*/ 251055 w 502109"/>
              <a:gd name="connsiteY6" fmla="*/ 634272 h 634272"/>
              <a:gd name="connsiteX7" fmla="*/ 0 w 502109"/>
              <a:gd name="connsiteY7" fmla="*/ 383218 h 634272"/>
              <a:gd name="connsiteX0" fmla="*/ 18311 w 520420"/>
              <a:gd name="connsiteY0" fmla="*/ 393492 h 644546"/>
              <a:gd name="connsiteX1" fmla="*/ 143838 w 520420"/>
              <a:gd name="connsiteY1" fmla="*/ 393492 h 644546"/>
              <a:gd name="connsiteX2" fmla="*/ 0 w 520420"/>
              <a:gd name="connsiteY2" fmla="*/ 0 h 644546"/>
              <a:gd name="connsiteX3" fmla="*/ 394893 w 520420"/>
              <a:gd name="connsiteY3" fmla="*/ 10274 h 644546"/>
              <a:gd name="connsiteX4" fmla="*/ 394893 w 520420"/>
              <a:gd name="connsiteY4" fmla="*/ 393492 h 644546"/>
              <a:gd name="connsiteX5" fmla="*/ 520420 w 520420"/>
              <a:gd name="connsiteY5" fmla="*/ 393492 h 644546"/>
              <a:gd name="connsiteX6" fmla="*/ 269366 w 520420"/>
              <a:gd name="connsiteY6" fmla="*/ 644546 h 644546"/>
              <a:gd name="connsiteX7" fmla="*/ 18311 w 520420"/>
              <a:gd name="connsiteY7" fmla="*/ 393492 h 644546"/>
              <a:gd name="connsiteX0" fmla="*/ 18311 w 528457"/>
              <a:gd name="connsiteY0" fmla="*/ 393492 h 644546"/>
              <a:gd name="connsiteX1" fmla="*/ 143838 w 528457"/>
              <a:gd name="connsiteY1" fmla="*/ 393492 h 644546"/>
              <a:gd name="connsiteX2" fmla="*/ 0 w 528457"/>
              <a:gd name="connsiteY2" fmla="*/ 0 h 644546"/>
              <a:gd name="connsiteX3" fmla="*/ 528457 w 528457"/>
              <a:gd name="connsiteY3" fmla="*/ 10274 h 644546"/>
              <a:gd name="connsiteX4" fmla="*/ 394893 w 528457"/>
              <a:gd name="connsiteY4" fmla="*/ 393492 h 644546"/>
              <a:gd name="connsiteX5" fmla="*/ 520420 w 528457"/>
              <a:gd name="connsiteY5" fmla="*/ 393492 h 644546"/>
              <a:gd name="connsiteX6" fmla="*/ 269366 w 528457"/>
              <a:gd name="connsiteY6" fmla="*/ 644546 h 644546"/>
              <a:gd name="connsiteX7" fmla="*/ 18311 w 528457"/>
              <a:gd name="connsiteY7" fmla="*/ 393492 h 644546"/>
              <a:gd name="connsiteX0" fmla="*/ 18311 w 528457"/>
              <a:gd name="connsiteY0" fmla="*/ 393492 h 644546"/>
              <a:gd name="connsiteX1" fmla="*/ 143838 w 528457"/>
              <a:gd name="connsiteY1" fmla="*/ 393492 h 644546"/>
              <a:gd name="connsiteX2" fmla="*/ 0 w 528457"/>
              <a:gd name="connsiteY2" fmla="*/ 0 h 644546"/>
              <a:gd name="connsiteX3" fmla="*/ 528457 w 528457"/>
              <a:gd name="connsiteY3" fmla="*/ 10274 h 644546"/>
              <a:gd name="connsiteX4" fmla="*/ 394893 w 528457"/>
              <a:gd name="connsiteY4" fmla="*/ 393492 h 644546"/>
              <a:gd name="connsiteX5" fmla="*/ 520420 w 528457"/>
              <a:gd name="connsiteY5" fmla="*/ 393492 h 644546"/>
              <a:gd name="connsiteX6" fmla="*/ 269366 w 528457"/>
              <a:gd name="connsiteY6" fmla="*/ 644546 h 644546"/>
              <a:gd name="connsiteX7" fmla="*/ 18311 w 528457"/>
              <a:gd name="connsiteY7" fmla="*/ 393492 h 644546"/>
              <a:gd name="connsiteX0" fmla="*/ 18311 w 528457"/>
              <a:gd name="connsiteY0" fmla="*/ 393492 h 644546"/>
              <a:gd name="connsiteX1" fmla="*/ 143838 w 528457"/>
              <a:gd name="connsiteY1" fmla="*/ 393492 h 644546"/>
              <a:gd name="connsiteX2" fmla="*/ 0 w 528457"/>
              <a:gd name="connsiteY2" fmla="*/ 0 h 644546"/>
              <a:gd name="connsiteX3" fmla="*/ 528457 w 528457"/>
              <a:gd name="connsiteY3" fmla="*/ 10274 h 644546"/>
              <a:gd name="connsiteX4" fmla="*/ 394893 w 528457"/>
              <a:gd name="connsiteY4" fmla="*/ 393492 h 644546"/>
              <a:gd name="connsiteX5" fmla="*/ 520420 w 528457"/>
              <a:gd name="connsiteY5" fmla="*/ 393492 h 644546"/>
              <a:gd name="connsiteX6" fmla="*/ 269366 w 528457"/>
              <a:gd name="connsiteY6" fmla="*/ 644546 h 644546"/>
              <a:gd name="connsiteX7" fmla="*/ 18311 w 528457"/>
              <a:gd name="connsiteY7" fmla="*/ 393492 h 644546"/>
              <a:gd name="connsiteX0" fmla="*/ 18311 w 528457"/>
              <a:gd name="connsiteY0" fmla="*/ 393492 h 644546"/>
              <a:gd name="connsiteX1" fmla="*/ 143838 w 528457"/>
              <a:gd name="connsiteY1" fmla="*/ 393492 h 644546"/>
              <a:gd name="connsiteX2" fmla="*/ 0 w 528457"/>
              <a:gd name="connsiteY2" fmla="*/ 0 h 644546"/>
              <a:gd name="connsiteX3" fmla="*/ 528457 w 528457"/>
              <a:gd name="connsiteY3" fmla="*/ 10274 h 644546"/>
              <a:gd name="connsiteX4" fmla="*/ 394893 w 528457"/>
              <a:gd name="connsiteY4" fmla="*/ 393492 h 644546"/>
              <a:gd name="connsiteX5" fmla="*/ 520420 w 528457"/>
              <a:gd name="connsiteY5" fmla="*/ 393492 h 644546"/>
              <a:gd name="connsiteX6" fmla="*/ 269366 w 528457"/>
              <a:gd name="connsiteY6" fmla="*/ 644546 h 644546"/>
              <a:gd name="connsiteX7" fmla="*/ 18311 w 528457"/>
              <a:gd name="connsiteY7" fmla="*/ 393492 h 644546"/>
              <a:gd name="connsiteX0" fmla="*/ 18311 w 528457"/>
              <a:gd name="connsiteY0" fmla="*/ 393492 h 644546"/>
              <a:gd name="connsiteX1" fmla="*/ 143838 w 528457"/>
              <a:gd name="connsiteY1" fmla="*/ 393492 h 644546"/>
              <a:gd name="connsiteX2" fmla="*/ 0 w 528457"/>
              <a:gd name="connsiteY2" fmla="*/ 0 h 644546"/>
              <a:gd name="connsiteX3" fmla="*/ 528457 w 528457"/>
              <a:gd name="connsiteY3" fmla="*/ 10274 h 644546"/>
              <a:gd name="connsiteX4" fmla="*/ 394893 w 528457"/>
              <a:gd name="connsiteY4" fmla="*/ 393492 h 644546"/>
              <a:gd name="connsiteX5" fmla="*/ 520420 w 528457"/>
              <a:gd name="connsiteY5" fmla="*/ 393492 h 644546"/>
              <a:gd name="connsiteX6" fmla="*/ 269366 w 528457"/>
              <a:gd name="connsiteY6" fmla="*/ 644546 h 644546"/>
              <a:gd name="connsiteX7" fmla="*/ 18311 w 528457"/>
              <a:gd name="connsiteY7" fmla="*/ 393492 h 644546"/>
              <a:gd name="connsiteX0" fmla="*/ 18311 w 528457"/>
              <a:gd name="connsiteY0" fmla="*/ 393492 h 644546"/>
              <a:gd name="connsiteX1" fmla="*/ 143838 w 528457"/>
              <a:gd name="connsiteY1" fmla="*/ 393492 h 644546"/>
              <a:gd name="connsiteX2" fmla="*/ 0 w 528457"/>
              <a:gd name="connsiteY2" fmla="*/ 0 h 644546"/>
              <a:gd name="connsiteX3" fmla="*/ 528457 w 528457"/>
              <a:gd name="connsiteY3" fmla="*/ 10274 h 644546"/>
              <a:gd name="connsiteX4" fmla="*/ 394893 w 528457"/>
              <a:gd name="connsiteY4" fmla="*/ 393492 h 644546"/>
              <a:gd name="connsiteX5" fmla="*/ 520420 w 528457"/>
              <a:gd name="connsiteY5" fmla="*/ 393492 h 644546"/>
              <a:gd name="connsiteX6" fmla="*/ 269366 w 528457"/>
              <a:gd name="connsiteY6" fmla="*/ 644546 h 644546"/>
              <a:gd name="connsiteX7" fmla="*/ 18311 w 528457"/>
              <a:gd name="connsiteY7" fmla="*/ 393492 h 644546"/>
              <a:gd name="connsiteX0" fmla="*/ 18311 w 520420"/>
              <a:gd name="connsiteY0" fmla="*/ 393492 h 644546"/>
              <a:gd name="connsiteX1" fmla="*/ 143838 w 520420"/>
              <a:gd name="connsiteY1" fmla="*/ 393492 h 644546"/>
              <a:gd name="connsiteX2" fmla="*/ 0 w 520420"/>
              <a:gd name="connsiteY2" fmla="*/ 0 h 644546"/>
              <a:gd name="connsiteX3" fmla="*/ 507909 w 520420"/>
              <a:gd name="connsiteY3" fmla="*/ 10274 h 644546"/>
              <a:gd name="connsiteX4" fmla="*/ 394893 w 520420"/>
              <a:gd name="connsiteY4" fmla="*/ 393492 h 644546"/>
              <a:gd name="connsiteX5" fmla="*/ 520420 w 520420"/>
              <a:gd name="connsiteY5" fmla="*/ 393492 h 644546"/>
              <a:gd name="connsiteX6" fmla="*/ 269366 w 520420"/>
              <a:gd name="connsiteY6" fmla="*/ 644546 h 644546"/>
              <a:gd name="connsiteX7" fmla="*/ 18311 w 520420"/>
              <a:gd name="connsiteY7" fmla="*/ 393492 h 644546"/>
              <a:gd name="connsiteX0" fmla="*/ 18311 w 520420"/>
              <a:gd name="connsiteY0" fmla="*/ 393492 h 644546"/>
              <a:gd name="connsiteX1" fmla="*/ 143838 w 520420"/>
              <a:gd name="connsiteY1" fmla="*/ 393492 h 644546"/>
              <a:gd name="connsiteX2" fmla="*/ 0 w 520420"/>
              <a:gd name="connsiteY2" fmla="*/ 0 h 644546"/>
              <a:gd name="connsiteX3" fmla="*/ 507909 w 520420"/>
              <a:gd name="connsiteY3" fmla="*/ 0 h 644546"/>
              <a:gd name="connsiteX4" fmla="*/ 394893 w 520420"/>
              <a:gd name="connsiteY4" fmla="*/ 393492 h 644546"/>
              <a:gd name="connsiteX5" fmla="*/ 520420 w 520420"/>
              <a:gd name="connsiteY5" fmla="*/ 393492 h 644546"/>
              <a:gd name="connsiteX6" fmla="*/ 269366 w 520420"/>
              <a:gd name="connsiteY6" fmla="*/ 644546 h 644546"/>
              <a:gd name="connsiteX7" fmla="*/ 18311 w 520420"/>
              <a:gd name="connsiteY7" fmla="*/ 393492 h 644546"/>
              <a:gd name="connsiteX0" fmla="*/ 18311 w 549005"/>
              <a:gd name="connsiteY0" fmla="*/ 403766 h 654820"/>
              <a:gd name="connsiteX1" fmla="*/ 143838 w 549005"/>
              <a:gd name="connsiteY1" fmla="*/ 403766 h 654820"/>
              <a:gd name="connsiteX2" fmla="*/ 0 w 549005"/>
              <a:gd name="connsiteY2" fmla="*/ 10274 h 654820"/>
              <a:gd name="connsiteX3" fmla="*/ 549005 w 549005"/>
              <a:gd name="connsiteY3" fmla="*/ 0 h 654820"/>
              <a:gd name="connsiteX4" fmla="*/ 394893 w 549005"/>
              <a:gd name="connsiteY4" fmla="*/ 403766 h 654820"/>
              <a:gd name="connsiteX5" fmla="*/ 520420 w 549005"/>
              <a:gd name="connsiteY5" fmla="*/ 403766 h 654820"/>
              <a:gd name="connsiteX6" fmla="*/ 269366 w 549005"/>
              <a:gd name="connsiteY6" fmla="*/ 654820 h 654820"/>
              <a:gd name="connsiteX7" fmla="*/ 18311 w 549005"/>
              <a:gd name="connsiteY7" fmla="*/ 403766 h 654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9005" h="654820">
                <a:moveTo>
                  <a:pt x="18311" y="403766"/>
                </a:moveTo>
                <a:lnTo>
                  <a:pt x="143838" y="403766"/>
                </a:lnTo>
                <a:cubicBezTo>
                  <a:pt x="167811" y="272602"/>
                  <a:pt x="78768" y="141438"/>
                  <a:pt x="0" y="10274"/>
                </a:cubicBezTo>
                <a:lnTo>
                  <a:pt x="549005" y="0"/>
                </a:lnTo>
                <a:cubicBezTo>
                  <a:pt x="432565" y="148287"/>
                  <a:pt x="398317" y="276027"/>
                  <a:pt x="394893" y="403766"/>
                </a:cubicBezTo>
                <a:lnTo>
                  <a:pt x="520420" y="403766"/>
                </a:lnTo>
                <a:lnTo>
                  <a:pt x="269366" y="654820"/>
                </a:lnTo>
                <a:lnTo>
                  <a:pt x="18311" y="403766"/>
                </a:lnTo>
                <a:close/>
              </a:path>
            </a:pathLst>
          </a:custGeom>
          <a:gradFill flip="none" rotWithShape="1">
            <a:gsLst>
              <a:gs pos="0">
                <a:srgbClr val="0070C0"/>
              </a:gs>
              <a:gs pos="100000">
                <a:srgbClr val="4F81BD">
                  <a:tint val="23500"/>
                  <a:satMod val="160000"/>
                  <a:lumMod val="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latin typeface="Arial" panose="020B0604020202020204" pitchFamily="34" charset="0"/>
              <a:cs typeface="Arial" panose="020B0604020202020204" pitchFamily="34" charset="0"/>
            </a:endParaRPr>
          </a:p>
        </p:txBody>
      </p:sp>
      <p:sp>
        <p:nvSpPr>
          <p:cNvPr id="28" name="아래쪽 화살표 4098">
            <a:extLst>
              <a:ext uri="{FF2B5EF4-FFF2-40B4-BE49-F238E27FC236}">
                <a16:creationId xmlns:a16="http://schemas.microsoft.com/office/drawing/2014/main" id="{3BCE5069-C10F-4C6C-A3F3-0D365595B5AA}"/>
              </a:ext>
            </a:extLst>
          </p:cNvPr>
          <p:cNvSpPr/>
          <p:nvPr/>
        </p:nvSpPr>
        <p:spPr>
          <a:xfrm rot="16200000">
            <a:off x="4986784" y="6091887"/>
            <a:ext cx="431800" cy="514350"/>
          </a:xfrm>
          <a:custGeom>
            <a:avLst/>
            <a:gdLst>
              <a:gd name="connsiteX0" fmla="*/ 0 w 502109"/>
              <a:gd name="connsiteY0" fmla="*/ 383218 h 634272"/>
              <a:gd name="connsiteX1" fmla="*/ 125527 w 502109"/>
              <a:gd name="connsiteY1" fmla="*/ 383218 h 634272"/>
              <a:gd name="connsiteX2" fmla="*/ 125527 w 502109"/>
              <a:gd name="connsiteY2" fmla="*/ 0 h 634272"/>
              <a:gd name="connsiteX3" fmla="*/ 376582 w 502109"/>
              <a:gd name="connsiteY3" fmla="*/ 0 h 634272"/>
              <a:gd name="connsiteX4" fmla="*/ 376582 w 502109"/>
              <a:gd name="connsiteY4" fmla="*/ 383218 h 634272"/>
              <a:gd name="connsiteX5" fmla="*/ 502109 w 502109"/>
              <a:gd name="connsiteY5" fmla="*/ 383218 h 634272"/>
              <a:gd name="connsiteX6" fmla="*/ 251055 w 502109"/>
              <a:gd name="connsiteY6" fmla="*/ 634272 h 634272"/>
              <a:gd name="connsiteX7" fmla="*/ 0 w 502109"/>
              <a:gd name="connsiteY7" fmla="*/ 383218 h 634272"/>
              <a:gd name="connsiteX0" fmla="*/ 18311 w 520420"/>
              <a:gd name="connsiteY0" fmla="*/ 393492 h 644546"/>
              <a:gd name="connsiteX1" fmla="*/ 143838 w 520420"/>
              <a:gd name="connsiteY1" fmla="*/ 393492 h 644546"/>
              <a:gd name="connsiteX2" fmla="*/ 0 w 520420"/>
              <a:gd name="connsiteY2" fmla="*/ 0 h 644546"/>
              <a:gd name="connsiteX3" fmla="*/ 394893 w 520420"/>
              <a:gd name="connsiteY3" fmla="*/ 10274 h 644546"/>
              <a:gd name="connsiteX4" fmla="*/ 394893 w 520420"/>
              <a:gd name="connsiteY4" fmla="*/ 393492 h 644546"/>
              <a:gd name="connsiteX5" fmla="*/ 520420 w 520420"/>
              <a:gd name="connsiteY5" fmla="*/ 393492 h 644546"/>
              <a:gd name="connsiteX6" fmla="*/ 269366 w 520420"/>
              <a:gd name="connsiteY6" fmla="*/ 644546 h 644546"/>
              <a:gd name="connsiteX7" fmla="*/ 18311 w 520420"/>
              <a:gd name="connsiteY7" fmla="*/ 393492 h 644546"/>
              <a:gd name="connsiteX0" fmla="*/ 18311 w 528457"/>
              <a:gd name="connsiteY0" fmla="*/ 393492 h 644546"/>
              <a:gd name="connsiteX1" fmla="*/ 143838 w 528457"/>
              <a:gd name="connsiteY1" fmla="*/ 393492 h 644546"/>
              <a:gd name="connsiteX2" fmla="*/ 0 w 528457"/>
              <a:gd name="connsiteY2" fmla="*/ 0 h 644546"/>
              <a:gd name="connsiteX3" fmla="*/ 528457 w 528457"/>
              <a:gd name="connsiteY3" fmla="*/ 10274 h 644546"/>
              <a:gd name="connsiteX4" fmla="*/ 394893 w 528457"/>
              <a:gd name="connsiteY4" fmla="*/ 393492 h 644546"/>
              <a:gd name="connsiteX5" fmla="*/ 520420 w 528457"/>
              <a:gd name="connsiteY5" fmla="*/ 393492 h 644546"/>
              <a:gd name="connsiteX6" fmla="*/ 269366 w 528457"/>
              <a:gd name="connsiteY6" fmla="*/ 644546 h 644546"/>
              <a:gd name="connsiteX7" fmla="*/ 18311 w 528457"/>
              <a:gd name="connsiteY7" fmla="*/ 393492 h 644546"/>
              <a:gd name="connsiteX0" fmla="*/ 18311 w 528457"/>
              <a:gd name="connsiteY0" fmla="*/ 393492 h 644546"/>
              <a:gd name="connsiteX1" fmla="*/ 143838 w 528457"/>
              <a:gd name="connsiteY1" fmla="*/ 393492 h 644546"/>
              <a:gd name="connsiteX2" fmla="*/ 0 w 528457"/>
              <a:gd name="connsiteY2" fmla="*/ 0 h 644546"/>
              <a:gd name="connsiteX3" fmla="*/ 528457 w 528457"/>
              <a:gd name="connsiteY3" fmla="*/ 10274 h 644546"/>
              <a:gd name="connsiteX4" fmla="*/ 394893 w 528457"/>
              <a:gd name="connsiteY4" fmla="*/ 393492 h 644546"/>
              <a:gd name="connsiteX5" fmla="*/ 520420 w 528457"/>
              <a:gd name="connsiteY5" fmla="*/ 393492 h 644546"/>
              <a:gd name="connsiteX6" fmla="*/ 269366 w 528457"/>
              <a:gd name="connsiteY6" fmla="*/ 644546 h 644546"/>
              <a:gd name="connsiteX7" fmla="*/ 18311 w 528457"/>
              <a:gd name="connsiteY7" fmla="*/ 393492 h 644546"/>
              <a:gd name="connsiteX0" fmla="*/ 18311 w 528457"/>
              <a:gd name="connsiteY0" fmla="*/ 393492 h 644546"/>
              <a:gd name="connsiteX1" fmla="*/ 143838 w 528457"/>
              <a:gd name="connsiteY1" fmla="*/ 393492 h 644546"/>
              <a:gd name="connsiteX2" fmla="*/ 0 w 528457"/>
              <a:gd name="connsiteY2" fmla="*/ 0 h 644546"/>
              <a:gd name="connsiteX3" fmla="*/ 528457 w 528457"/>
              <a:gd name="connsiteY3" fmla="*/ 10274 h 644546"/>
              <a:gd name="connsiteX4" fmla="*/ 394893 w 528457"/>
              <a:gd name="connsiteY4" fmla="*/ 393492 h 644546"/>
              <a:gd name="connsiteX5" fmla="*/ 520420 w 528457"/>
              <a:gd name="connsiteY5" fmla="*/ 393492 h 644546"/>
              <a:gd name="connsiteX6" fmla="*/ 269366 w 528457"/>
              <a:gd name="connsiteY6" fmla="*/ 644546 h 644546"/>
              <a:gd name="connsiteX7" fmla="*/ 18311 w 528457"/>
              <a:gd name="connsiteY7" fmla="*/ 393492 h 644546"/>
              <a:gd name="connsiteX0" fmla="*/ 18311 w 528457"/>
              <a:gd name="connsiteY0" fmla="*/ 393492 h 644546"/>
              <a:gd name="connsiteX1" fmla="*/ 143838 w 528457"/>
              <a:gd name="connsiteY1" fmla="*/ 393492 h 644546"/>
              <a:gd name="connsiteX2" fmla="*/ 0 w 528457"/>
              <a:gd name="connsiteY2" fmla="*/ 0 h 644546"/>
              <a:gd name="connsiteX3" fmla="*/ 528457 w 528457"/>
              <a:gd name="connsiteY3" fmla="*/ 10274 h 644546"/>
              <a:gd name="connsiteX4" fmla="*/ 394893 w 528457"/>
              <a:gd name="connsiteY4" fmla="*/ 393492 h 644546"/>
              <a:gd name="connsiteX5" fmla="*/ 520420 w 528457"/>
              <a:gd name="connsiteY5" fmla="*/ 393492 h 644546"/>
              <a:gd name="connsiteX6" fmla="*/ 269366 w 528457"/>
              <a:gd name="connsiteY6" fmla="*/ 644546 h 644546"/>
              <a:gd name="connsiteX7" fmla="*/ 18311 w 528457"/>
              <a:gd name="connsiteY7" fmla="*/ 393492 h 644546"/>
              <a:gd name="connsiteX0" fmla="*/ 18311 w 528457"/>
              <a:gd name="connsiteY0" fmla="*/ 393492 h 644546"/>
              <a:gd name="connsiteX1" fmla="*/ 143838 w 528457"/>
              <a:gd name="connsiteY1" fmla="*/ 393492 h 644546"/>
              <a:gd name="connsiteX2" fmla="*/ 0 w 528457"/>
              <a:gd name="connsiteY2" fmla="*/ 0 h 644546"/>
              <a:gd name="connsiteX3" fmla="*/ 528457 w 528457"/>
              <a:gd name="connsiteY3" fmla="*/ 10274 h 644546"/>
              <a:gd name="connsiteX4" fmla="*/ 394893 w 528457"/>
              <a:gd name="connsiteY4" fmla="*/ 393492 h 644546"/>
              <a:gd name="connsiteX5" fmla="*/ 520420 w 528457"/>
              <a:gd name="connsiteY5" fmla="*/ 393492 h 644546"/>
              <a:gd name="connsiteX6" fmla="*/ 269366 w 528457"/>
              <a:gd name="connsiteY6" fmla="*/ 644546 h 644546"/>
              <a:gd name="connsiteX7" fmla="*/ 18311 w 528457"/>
              <a:gd name="connsiteY7" fmla="*/ 393492 h 644546"/>
              <a:gd name="connsiteX0" fmla="*/ 18311 w 528457"/>
              <a:gd name="connsiteY0" fmla="*/ 393492 h 644546"/>
              <a:gd name="connsiteX1" fmla="*/ 143838 w 528457"/>
              <a:gd name="connsiteY1" fmla="*/ 393492 h 644546"/>
              <a:gd name="connsiteX2" fmla="*/ 0 w 528457"/>
              <a:gd name="connsiteY2" fmla="*/ 0 h 644546"/>
              <a:gd name="connsiteX3" fmla="*/ 528457 w 528457"/>
              <a:gd name="connsiteY3" fmla="*/ 10274 h 644546"/>
              <a:gd name="connsiteX4" fmla="*/ 394893 w 528457"/>
              <a:gd name="connsiteY4" fmla="*/ 393492 h 644546"/>
              <a:gd name="connsiteX5" fmla="*/ 520420 w 528457"/>
              <a:gd name="connsiteY5" fmla="*/ 393492 h 644546"/>
              <a:gd name="connsiteX6" fmla="*/ 269366 w 528457"/>
              <a:gd name="connsiteY6" fmla="*/ 644546 h 644546"/>
              <a:gd name="connsiteX7" fmla="*/ 18311 w 528457"/>
              <a:gd name="connsiteY7" fmla="*/ 393492 h 644546"/>
              <a:gd name="connsiteX0" fmla="*/ 18311 w 520420"/>
              <a:gd name="connsiteY0" fmla="*/ 393492 h 644546"/>
              <a:gd name="connsiteX1" fmla="*/ 143838 w 520420"/>
              <a:gd name="connsiteY1" fmla="*/ 393492 h 644546"/>
              <a:gd name="connsiteX2" fmla="*/ 0 w 520420"/>
              <a:gd name="connsiteY2" fmla="*/ 0 h 644546"/>
              <a:gd name="connsiteX3" fmla="*/ 507909 w 520420"/>
              <a:gd name="connsiteY3" fmla="*/ 10274 h 644546"/>
              <a:gd name="connsiteX4" fmla="*/ 394893 w 520420"/>
              <a:gd name="connsiteY4" fmla="*/ 393492 h 644546"/>
              <a:gd name="connsiteX5" fmla="*/ 520420 w 520420"/>
              <a:gd name="connsiteY5" fmla="*/ 393492 h 644546"/>
              <a:gd name="connsiteX6" fmla="*/ 269366 w 520420"/>
              <a:gd name="connsiteY6" fmla="*/ 644546 h 644546"/>
              <a:gd name="connsiteX7" fmla="*/ 18311 w 520420"/>
              <a:gd name="connsiteY7" fmla="*/ 393492 h 644546"/>
              <a:gd name="connsiteX0" fmla="*/ 18311 w 520420"/>
              <a:gd name="connsiteY0" fmla="*/ 393492 h 644546"/>
              <a:gd name="connsiteX1" fmla="*/ 143838 w 520420"/>
              <a:gd name="connsiteY1" fmla="*/ 393492 h 644546"/>
              <a:gd name="connsiteX2" fmla="*/ 0 w 520420"/>
              <a:gd name="connsiteY2" fmla="*/ 0 h 644546"/>
              <a:gd name="connsiteX3" fmla="*/ 507909 w 520420"/>
              <a:gd name="connsiteY3" fmla="*/ 0 h 644546"/>
              <a:gd name="connsiteX4" fmla="*/ 394893 w 520420"/>
              <a:gd name="connsiteY4" fmla="*/ 393492 h 644546"/>
              <a:gd name="connsiteX5" fmla="*/ 520420 w 520420"/>
              <a:gd name="connsiteY5" fmla="*/ 393492 h 644546"/>
              <a:gd name="connsiteX6" fmla="*/ 269366 w 520420"/>
              <a:gd name="connsiteY6" fmla="*/ 644546 h 644546"/>
              <a:gd name="connsiteX7" fmla="*/ 18311 w 520420"/>
              <a:gd name="connsiteY7" fmla="*/ 393492 h 644546"/>
              <a:gd name="connsiteX0" fmla="*/ 18311 w 549005"/>
              <a:gd name="connsiteY0" fmla="*/ 403766 h 654820"/>
              <a:gd name="connsiteX1" fmla="*/ 143838 w 549005"/>
              <a:gd name="connsiteY1" fmla="*/ 403766 h 654820"/>
              <a:gd name="connsiteX2" fmla="*/ 0 w 549005"/>
              <a:gd name="connsiteY2" fmla="*/ 10274 h 654820"/>
              <a:gd name="connsiteX3" fmla="*/ 549005 w 549005"/>
              <a:gd name="connsiteY3" fmla="*/ 0 h 654820"/>
              <a:gd name="connsiteX4" fmla="*/ 394893 w 549005"/>
              <a:gd name="connsiteY4" fmla="*/ 403766 h 654820"/>
              <a:gd name="connsiteX5" fmla="*/ 520420 w 549005"/>
              <a:gd name="connsiteY5" fmla="*/ 403766 h 654820"/>
              <a:gd name="connsiteX6" fmla="*/ 269366 w 549005"/>
              <a:gd name="connsiteY6" fmla="*/ 654820 h 654820"/>
              <a:gd name="connsiteX7" fmla="*/ 18311 w 549005"/>
              <a:gd name="connsiteY7" fmla="*/ 403766 h 654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9005" h="654820">
                <a:moveTo>
                  <a:pt x="18311" y="403766"/>
                </a:moveTo>
                <a:lnTo>
                  <a:pt x="143838" y="403766"/>
                </a:lnTo>
                <a:cubicBezTo>
                  <a:pt x="167811" y="272602"/>
                  <a:pt x="78768" y="141438"/>
                  <a:pt x="0" y="10274"/>
                </a:cubicBezTo>
                <a:lnTo>
                  <a:pt x="549005" y="0"/>
                </a:lnTo>
                <a:cubicBezTo>
                  <a:pt x="432565" y="148287"/>
                  <a:pt x="398317" y="276027"/>
                  <a:pt x="394893" y="403766"/>
                </a:cubicBezTo>
                <a:lnTo>
                  <a:pt x="520420" y="403766"/>
                </a:lnTo>
                <a:lnTo>
                  <a:pt x="269366" y="654820"/>
                </a:lnTo>
                <a:lnTo>
                  <a:pt x="18311" y="403766"/>
                </a:lnTo>
                <a:close/>
              </a:path>
            </a:pathLst>
          </a:custGeom>
          <a:gradFill flip="none" rotWithShape="1">
            <a:gsLst>
              <a:gs pos="0">
                <a:srgbClr val="0070C0"/>
              </a:gs>
              <a:gs pos="100000">
                <a:srgbClr val="4F81BD">
                  <a:tint val="23500"/>
                  <a:satMod val="160000"/>
                  <a:lumMod val="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latin typeface="Arial" panose="020B0604020202020204" pitchFamily="34" charset="0"/>
              <a:cs typeface="Arial" panose="020B0604020202020204" pitchFamily="34" charset="0"/>
            </a:endParaRPr>
          </a:p>
        </p:txBody>
      </p:sp>
      <p:sp>
        <p:nvSpPr>
          <p:cNvPr id="29" name="직사각형 28">
            <a:extLst>
              <a:ext uri="{FF2B5EF4-FFF2-40B4-BE49-F238E27FC236}">
                <a16:creationId xmlns:a16="http://schemas.microsoft.com/office/drawing/2014/main" id="{BDA10649-7C63-497D-983A-28D76344125D}"/>
              </a:ext>
            </a:extLst>
          </p:cNvPr>
          <p:cNvSpPr/>
          <p:nvPr/>
        </p:nvSpPr>
        <p:spPr bwMode="auto">
          <a:xfrm>
            <a:off x="1435617" y="6437611"/>
            <a:ext cx="2301840" cy="501099"/>
          </a:xfrm>
          <a:prstGeom prst="rect">
            <a:avLst/>
          </a:prstGeom>
          <a:noFill/>
          <a:ln w="9525">
            <a:solidFill>
              <a:srgbClr val="8EB4E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sz="1800" dirty="0">
              <a:latin typeface="Arial" panose="020B0604020202020204" pitchFamily="34" charset="0"/>
              <a:ea typeface="나눔바른고딕" panose="020B0603020101020101" pitchFamily="50" charset="-127"/>
              <a:cs typeface="Arial" panose="020B0604020202020204" pitchFamily="34" charset="0"/>
            </a:endParaRPr>
          </a:p>
        </p:txBody>
      </p:sp>
      <p:sp>
        <p:nvSpPr>
          <p:cNvPr id="30" name="양쪽 모서리가 둥근 사각형 68">
            <a:extLst>
              <a:ext uri="{FF2B5EF4-FFF2-40B4-BE49-F238E27FC236}">
                <a16:creationId xmlns:a16="http://schemas.microsoft.com/office/drawing/2014/main" id="{F18C3A9B-44D9-45B2-9F0A-26677108E5F1}"/>
              </a:ext>
            </a:extLst>
          </p:cNvPr>
          <p:cNvSpPr/>
          <p:nvPr/>
        </p:nvSpPr>
        <p:spPr bwMode="auto">
          <a:xfrm>
            <a:off x="1422264" y="5997751"/>
            <a:ext cx="2312017" cy="407988"/>
          </a:xfrm>
          <a:prstGeom prst="round2SameRect">
            <a:avLst>
              <a:gd name="adj1" fmla="val 24439"/>
              <a:gd name="adj2" fmla="val 0"/>
            </a:avLst>
          </a:prstGeom>
          <a:solidFill>
            <a:srgbClr val="2860A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sz="1800" dirty="0">
              <a:latin typeface="Arial" panose="020B0604020202020204" pitchFamily="34" charset="0"/>
              <a:ea typeface="나눔바른고딕" panose="020B0603020101020101" pitchFamily="50" charset="-127"/>
              <a:cs typeface="Arial" panose="020B0604020202020204" pitchFamily="34" charset="0"/>
            </a:endParaRPr>
          </a:p>
        </p:txBody>
      </p:sp>
      <p:sp>
        <p:nvSpPr>
          <p:cNvPr id="31" name="직사각형 30">
            <a:extLst>
              <a:ext uri="{FF2B5EF4-FFF2-40B4-BE49-F238E27FC236}">
                <a16:creationId xmlns:a16="http://schemas.microsoft.com/office/drawing/2014/main" id="{F9CEBE34-1AD4-4977-A26D-9DFB1FDA892F}"/>
              </a:ext>
            </a:extLst>
          </p:cNvPr>
          <p:cNvSpPr/>
          <p:nvPr/>
        </p:nvSpPr>
        <p:spPr bwMode="auto">
          <a:xfrm>
            <a:off x="1422264" y="6470658"/>
            <a:ext cx="2340260" cy="369332"/>
          </a:xfrm>
          <a:prstGeom prst="rect">
            <a:avLst/>
          </a:prstGeom>
          <a:noFill/>
        </p:spPr>
        <p:txBody>
          <a:bodyPr wrap="square">
            <a:spAutoFit/>
          </a:bodyPr>
          <a:lstStyle/>
          <a:p>
            <a:pPr algn="ctr">
              <a:defRPr/>
            </a:pPr>
            <a:r>
              <a:rPr lang="en-US" altLang="ko-KR" sz="1800" dirty="0">
                <a:ln>
                  <a:solidFill>
                    <a:schemeClr val="accent1">
                      <a:alpha val="0"/>
                    </a:schemeClr>
                  </a:solidFill>
                </a:ln>
                <a:gradFill>
                  <a:gsLst>
                    <a:gs pos="100000">
                      <a:schemeClr val="tx1">
                        <a:lumMod val="95000"/>
                        <a:lumOff val="5000"/>
                      </a:schemeClr>
                    </a:gs>
                    <a:gs pos="1250">
                      <a:schemeClr val="tx1">
                        <a:lumMod val="95000"/>
                        <a:lumOff val="5000"/>
                      </a:schemeClr>
                    </a:gs>
                  </a:gsLst>
                  <a:lin ang="0" scaled="0"/>
                </a:gradFill>
                <a:latin typeface="Arial" panose="020B0604020202020204" pitchFamily="34" charset="0"/>
                <a:ea typeface="나눔바른고딕" panose="020B0603020101020101" pitchFamily="50" charset="-127"/>
                <a:cs typeface="Arial" panose="020B0604020202020204" pitchFamily="34" charset="0"/>
              </a:rPr>
              <a:t>Voluntary standards </a:t>
            </a:r>
            <a:endParaRPr lang="ko-KR" altLang="en-US" sz="1800" dirty="0">
              <a:ln>
                <a:solidFill>
                  <a:schemeClr val="accent1">
                    <a:alpha val="0"/>
                  </a:schemeClr>
                </a:solidFill>
              </a:ln>
              <a:gradFill>
                <a:gsLst>
                  <a:gs pos="100000">
                    <a:schemeClr val="tx1">
                      <a:lumMod val="95000"/>
                      <a:lumOff val="5000"/>
                    </a:schemeClr>
                  </a:gs>
                  <a:gs pos="1250">
                    <a:schemeClr val="tx1">
                      <a:lumMod val="95000"/>
                      <a:lumOff val="5000"/>
                    </a:schemeClr>
                  </a:gs>
                </a:gsLst>
                <a:lin ang="0" scaled="0"/>
              </a:gradFill>
              <a:latin typeface="Arial" panose="020B0604020202020204" pitchFamily="34" charset="0"/>
              <a:ea typeface="나눔바른고딕" panose="020B0603020101020101" pitchFamily="50" charset="-127"/>
              <a:cs typeface="Arial" panose="020B0604020202020204" pitchFamily="34" charset="0"/>
            </a:endParaRPr>
          </a:p>
        </p:txBody>
      </p:sp>
      <p:sp>
        <p:nvSpPr>
          <p:cNvPr id="32" name="직사각형 31">
            <a:extLst>
              <a:ext uri="{FF2B5EF4-FFF2-40B4-BE49-F238E27FC236}">
                <a16:creationId xmlns:a16="http://schemas.microsoft.com/office/drawing/2014/main" id="{BC136C75-9427-47D4-968C-56D17DBEFD38}"/>
              </a:ext>
            </a:extLst>
          </p:cNvPr>
          <p:cNvSpPr/>
          <p:nvPr/>
        </p:nvSpPr>
        <p:spPr bwMode="auto">
          <a:xfrm>
            <a:off x="1440203" y="6028114"/>
            <a:ext cx="2301839" cy="369332"/>
          </a:xfrm>
          <a:prstGeom prst="rect">
            <a:avLst/>
          </a:prstGeom>
          <a:noFill/>
        </p:spPr>
        <p:txBody>
          <a:bodyPr wrap="square">
            <a:spAutoFit/>
          </a:bodyPr>
          <a:lstStyle/>
          <a:p>
            <a:pPr algn="ctr">
              <a:defRPr/>
            </a:pPr>
            <a:r>
              <a:rPr lang="en-US" altLang="ko-KR" sz="1800" b="1" dirty="0">
                <a:gradFill>
                  <a:gsLst>
                    <a:gs pos="80417">
                      <a:schemeClr val="bg1"/>
                    </a:gs>
                    <a:gs pos="66250">
                      <a:schemeClr val="bg1"/>
                    </a:gs>
                  </a:gsLst>
                  <a:lin ang="5400000" scaled="1"/>
                </a:gradFill>
                <a:latin typeface="Arial" panose="020B0604020202020204" pitchFamily="34" charset="0"/>
                <a:ea typeface="나눔바른고딕" panose="020B0603020101020101" pitchFamily="50" charset="-127"/>
                <a:cs typeface="Arial" panose="020B0604020202020204" pitchFamily="34" charset="0"/>
              </a:rPr>
              <a:t>KS </a:t>
            </a:r>
            <a:r>
              <a:rPr lang="en-US" altLang="ko-KR" sz="1800" b="1" dirty="0" err="1">
                <a:gradFill>
                  <a:gsLst>
                    <a:gs pos="80417">
                      <a:schemeClr val="bg1"/>
                    </a:gs>
                    <a:gs pos="66250">
                      <a:schemeClr val="bg1"/>
                    </a:gs>
                  </a:gsLst>
                  <a:lin ang="5400000" scaled="1"/>
                </a:gradFill>
                <a:latin typeface="Arial" panose="020B0604020202020204" pitchFamily="34" charset="0"/>
                <a:ea typeface="나눔바른고딕" panose="020B0603020101020101" pitchFamily="50" charset="-127"/>
                <a:cs typeface="Arial" panose="020B0604020202020204" pitchFamily="34" charset="0"/>
              </a:rPr>
              <a:t>itselft</a:t>
            </a:r>
            <a:endParaRPr lang="ko-KR" altLang="en-US" sz="1800" b="1" dirty="0">
              <a:gradFill>
                <a:gsLst>
                  <a:gs pos="80417">
                    <a:schemeClr val="bg1"/>
                  </a:gs>
                  <a:gs pos="66250">
                    <a:schemeClr val="bg1"/>
                  </a:gs>
                </a:gsLst>
                <a:lin ang="5400000" scaled="1"/>
              </a:gradFill>
              <a:latin typeface="Arial" panose="020B0604020202020204" pitchFamily="34" charset="0"/>
              <a:ea typeface="나눔바른고딕" panose="020B0603020101020101" pitchFamily="50" charset="-127"/>
              <a:cs typeface="Arial" panose="020B0604020202020204" pitchFamily="34" charset="0"/>
            </a:endParaRPr>
          </a:p>
        </p:txBody>
      </p:sp>
      <p:sp>
        <p:nvSpPr>
          <p:cNvPr id="33" name="직사각형 32">
            <a:extLst>
              <a:ext uri="{FF2B5EF4-FFF2-40B4-BE49-F238E27FC236}">
                <a16:creationId xmlns:a16="http://schemas.microsoft.com/office/drawing/2014/main" id="{1DAEDBDD-AFB9-4A6F-BFE3-B23FF5945688}"/>
              </a:ext>
            </a:extLst>
          </p:cNvPr>
          <p:cNvSpPr/>
          <p:nvPr/>
        </p:nvSpPr>
        <p:spPr bwMode="auto">
          <a:xfrm>
            <a:off x="6332161" y="6369027"/>
            <a:ext cx="2664296" cy="501099"/>
          </a:xfrm>
          <a:prstGeom prst="rect">
            <a:avLst/>
          </a:prstGeom>
          <a:noFill/>
          <a:ln w="9525">
            <a:solidFill>
              <a:srgbClr val="8EB4E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sz="1800" dirty="0">
              <a:latin typeface="Arial" panose="020B0604020202020204" pitchFamily="34" charset="0"/>
              <a:ea typeface="나눔바른고딕" panose="020B0603020101020101" pitchFamily="50" charset="-127"/>
              <a:cs typeface="Arial" panose="020B0604020202020204" pitchFamily="34" charset="0"/>
            </a:endParaRPr>
          </a:p>
        </p:txBody>
      </p:sp>
      <p:sp>
        <p:nvSpPr>
          <p:cNvPr id="35" name="양쪽 모서리가 둥근 사각형 68">
            <a:extLst>
              <a:ext uri="{FF2B5EF4-FFF2-40B4-BE49-F238E27FC236}">
                <a16:creationId xmlns:a16="http://schemas.microsoft.com/office/drawing/2014/main" id="{46B7AB58-2EB7-496F-8457-9CFD03C87399}"/>
              </a:ext>
            </a:extLst>
          </p:cNvPr>
          <p:cNvSpPr/>
          <p:nvPr/>
        </p:nvSpPr>
        <p:spPr bwMode="auto">
          <a:xfrm>
            <a:off x="6318808" y="5929167"/>
            <a:ext cx="2677649" cy="407988"/>
          </a:xfrm>
          <a:prstGeom prst="round2SameRect">
            <a:avLst>
              <a:gd name="adj1" fmla="val 24439"/>
              <a:gd name="adj2" fmla="val 0"/>
            </a:avLst>
          </a:prstGeom>
          <a:solidFill>
            <a:srgbClr val="2860A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sz="1800" dirty="0">
              <a:latin typeface="Arial" panose="020B0604020202020204" pitchFamily="34" charset="0"/>
              <a:ea typeface="나눔바른고딕" panose="020B0603020101020101" pitchFamily="50" charset="-127"/>
              <a:cs typeface="Arial" panose="020B0604020202020204" pitchFamily="34" charset="0"/>
            </a:endParaRPr>
          </a:p>
        </p:txBody>
      </p:sp>
      <p:sp>
        <p:nvSpPr>
          <p:cNvPr id="36" name="직사각형 35">
            <a:extLst>
              <a:ext uri="{FF2B5EF4-FFF2-40B4-BE49-F238E27FC236}">
                <a16:creationId xmlns:a16="http://schemas.microsoft.com/office/drawing/2014/main" id="{CD860423-5B07-4074-843D-12F51B733A6C}"/>
              </a:ext>
            </a:extLst>
          </p:cNvPr>
          <p:cNvSpPr/>
          <p:nvPr/>
        </p:nvSpPr>
        <p:spPr bwMode="auto">
          <a:xfrm>
            <a:off x="6318808" y="6402074"/>
            <a:ext cx="2664296" cy="369332"/>
          </a:xfrm>
          <a:prstGeom prst="rect">
            <a:avLst/>
          </a:prstGeom>
          <a:noFill/>
        </p:spPr>
        <p:txBody>
          <a:bodyPr wrap="square">
            <a:spAutoFit/>
          </a:bodyPr>
          <a:lstStyle/>
          <a:p>
            <a:pPr algn="ctr">
              <a:defRPr/>
            </a:pPr>
            <a:r>
              <a:rPr lang="en-US" altLang="ko-KR" sz="1800" dirty="0">
                <a:ln>
                  <a:solidFill>
                    <a:schemeClr val="accent1">
                      <a:alpha val="0"/>
                    </a:schemeClr>
                  </a:solidFill>
                </a:ln>
                <a:gradFill>
                  <a:gsLst>
                    <a:gs pos="100000">
                      <a:schemeClr val="tx1">
                        <a:lumMod val="95000"/>
                        <a:lumOff val="5000"/>
                      </a:schemeClr>
                    </a:gs>
                    <a:gs pos="1250">
                      <a:schemeClr val="tx1">
                        <a:lumMod val="95000"/>
                        <a:lumOff val="5000"/>
                      </a:schemeClr>
                    </a:gs>
                  </a:gsLst>
                  <a:lin ang="0" scaled="0"/>
                </a:gradFill>
                <a:latin typeface="Arial" panose="020B0604020202020204" pitchFamily="34" charset="0"/>
                <a:ea typeface="나눔바른고딕" panose="020B0603020101020101" pitchFamily="50" charset="-127"/>
                <a:cs typeface="Arial" panose="020B0604020202020204" pitchFamily="34" charset="0"/>
              </a:rPr>
              <a:t>Compulsory standards </a:t>
            </a:r>
            <a:endParaRPr lang="ko-KR" altLang="en-US" sz="1800" dirty="0">
              <a:ln>
                <a:solidFill>
                  <a:schemeClr val="accent1">
                    <a:alpha val="0"/>
                  </a:schemeClr>
                </a:solidFill>
              </a:ln>
              <a:gradFill>
                <a:gsLst>
                  <a:gs pos="100000">
                    <a:schemeClr val="tx1">
                      <a:lumMod val="95000"/>
                      <a:lumOff val="5000"/>
                    </a:schemeClr>
                  </a:gs>
                  <a:gs pos="1250">
                    <a:schemeClr val="tx1">
                      <a:lumMod val="95000"/>
                      <a:lumOff val="5000"/>
                    </a:schemeClr>
                  </a:gs>
                </a:gsLst>
                <a:lin ang="0" scaled="0"/>
              </a:gradFill>
              <a:latin typeface="Arial" panose="020B0604020202020204" pitchFamily="34" charset="0"/>
              <a:ea typeface="나눔바른고딕" panose="020B0603020101020101" pitchFamily="50" charset="-127"/>
              <a:cs typeface="Arial" panose="020B0604020202020204" pitchFamily="34" charset="0"/>
            </a:endParaRPr>
          </a:p>
        </p:txBody>
      </p:sp>
      <p:sp>
        <p:nvSpPr>
          <p:cNvPr id="37" name="직사각형 36">
            <a:extLst>
              <a:ext uri="{FF2B5EF4-FFF2-40B4-BE49-F238E27FC236}">
                <a16:creationId xmlns:a16="http://schemas.microsoft.com/office/drawing/2014/main" id="{9D3BFF13-B7EE-4504-A63C-AEEA4358B8EC}"/>
              </a:ext>
            </a:extLst>
          </p:cNvPr>
          <p:cNvSpPr/>
          <p:nvPr/>
        </p:nvSpPr>
        <p:spPr bwMode="auto">
          <a:xfrm>
            <a:off x="6336747" y="5959530"/>
            <a:ext cx="2790373" cy="369332"/>
          </a:xfrm>
          <a:prstGeom prst="rect">
            <a:avLst/>
          </a:prstGeom>
          <a:noFill/>
        </p:spPr>
        <p:txBody>
          <a:bodyPr wrap="square">
            <a:spAutoFit/>
          </a:bodyPr>
          <a:lstStyle/>
          <a:p>
            <a:pPr algn="ctr">
              <a:defRPr/>
            </a:pPr>
            <a:r>
              <a:rPr lang="en-US" altLang="ko-KR" sz="1800" b="1" dirty="0">
                <a:gradFill>
                  <a:gsLst>
                    <a:gs pos="80417">
                      <a:schemeClr val="bg1"/>
                    </a:gs>
                    <a:gs pos="66250">
                      <a:schemeClr val="bg1"/>
                    </a:gs>
                  </a:gsLst>
                  <a:lin ang="5400000" scaled="1"/>
                </a:gradFill>
                <a:latin typeface="Arial" panose="020B0604020202020204" pitchFamily="34" charset="0"/>
                <a:ea typeface="나눔바른고딕" panose="020B0603020101020101" pitchFamily="50" charset="-127"/>
                <a:cs typeface="Arial" panose="020B0604020202020204" pitchFamily="34" charset="0"/>
              </a:rPr>
              <a:t>KS for legal citations</a:t>
            </a:r>
            <a:endParaRPr lang="ko-KR" altLang="en-US" sz="1800" b="1" dirty="0">
              <a:gradFill>
                <a:gsLst>
                  <a:gs pos="80417">
                    <a:schemeClr val="bg1"/>
                  </a:gs>
                  <a:gs pos="66250">
                    <a:schemeClr val="bg1"/>
                  </a:gs>
                </a:gsLst>
                <a:lin ang="5400000" scaled="1"/>
              </a:gradFill>
              <a:latin typeface="Arial" panose="020B0604020202020204" pitchFamily="34" charset="0"/>
              <a:ea typeface="나눔바른고딕" panose="020B0603020101020101" pitchFamily="50" charset="-127"/>
              <a:cs typeface="Arial" panose="020B0604020202020204" pitchFamily="34" charset="0"/>
            </a:endParaRPr>
          </a:p>
        </p:txBody>
      </p:sp>
      <p:sp>
        <p:nvSpPr>
          <p:cNvPr id="34" name="직사각형 33">
            <a:extLst>
              <a:ext uri="{FF2B5EF4-FFF2-40B4-BE49-F238E27FC236}">
                <a16:creationId xmlns:a16="http://schemas.microsoft.com/office/drawing/2014/main" id="{A1FE41A7-F19A-4FF6-A0FB-D6D79E09CCA8}"/>
              </a:ext>
            </a:extLst>
          </p:cNvPr>
          <p:cNvSpPr/>
          <p:nvPr/>
        </p:nvSpPr>
        <p:spPr bwMode="auto">
          <a:xfrm>
            <a:off x="492862" y="5708293"/>
            <a:ext cx="9795900" cy="1345455"/>
          </a:xfrm>
          <a:prstGeom prst="rect">
            <a:avLst/>
          </a:prstGeom>
          <a:noFill/>
          <a:ln w="19050">
            <a:solidFill>
              <a:schemeClr val="tx2">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dirty="0">
              <a:latin typeface="Arial" panose="020B0604020202020204" pitchFamily="34" charset="0"/>
              <a:ea typeface="나눔바른고딕" panose="020B0603020101020101" pitchFamily="50" charset="-127"/>
              <a:cs typeface="Arial" panose="020B0604020202020204" pitchFamily="34" charset="0"/>
            </a:endParaRPr>
          </a:p>
        </p:txBody>
      </p:sp>
    </p:spTree>
    <p:extLst>
      <p:ext uri="{BB962C8B-B14F-4D97-AF65-F5344CB8AC3E}">
        <p14:creationId xmlns:p14="http://schemas.microsoft.com/office/powerpoint/2010/main" val="14631728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a:extLst>
              <a:ext uri="{FF2B5EF4-FFF2-40B4-BE49-F238E27FC236}">
                <a16:creationId xmlns:a16="http://schemas.microsoft.com/office/drawing/2014/main" id="{CB3CCC4D-447F-418A-8BDF-672E2EBE252F}"/>
              </a:ext>
            </a:extLst>
          </p:cNvPr>
          <p:cNvSpPr>
            <a:spLocks noGrp="1"/>
          </p:cNvSpPr>
          <p:nvPr>
            <p:ph idx="10"/>
          </p:nvPr>
        </p:nvSpPr>
        <p:spPr>
          <a:xfrm>
            <a:off x="630176" y="432259"/>
            <a:ext cx="9529893" cy="365130"/>
          </a:xfrm>
        </p:spPr>
        <p:txBody>
          <a:bodyPr/>
          <a:lstStyle/>
          <a:p>
            <a:r>
              <a:rPr lang="en-US" altLang="ko-KR" dirty="0"/>
              <a:t>Table of content</a:t>
            </a:r>
            <a:endParaRPr lang="ko-KR" altLang="en-US" dirty="0"/>
          </a:p>
        </p:txBody>
      </p:sp>
      <p:sp>
        <p:nvSpPr>
          <p:cNvPr id="5" name="내용 개체 틀 4">
            <a:extLst>
              <a:ext uri="{FF2B5EF4-FFF2-40B4-BE49-F238E27FC236}">
                <a16:creationId xmlns:a16="http://schemas.microsoft.com/office/drawing/2014/main" id="{F6F8AE32-F32F-41A0-B34B-D37510C0EC4A}"/>
              </a:ext>
            </a:extLst>
          </p:cNvPr>
          <p:cNvSpPr>
            <a:spLocks noGrp="1"/>
          </p:cNvSpPr>
          <p:nvPr>
            <p:ph idx="1"/>
          </p:nvPr>
        </p:nvSpPr>
        <p:spPr/>
        <p:txBody>
          <a:bodyPr/>
          <a:lstStyle/>
          <a:p>
            <a:endParaRPr lang="ko-KR" altLang="en-US" dirty="0"/>
          </a:p>
        </p:txBody>
      </p:sp>
      <p:grpSp>
        <p:nvGrpSpPr>
          <p:cNvPr id="12" name="그룹 11">
            <a:extLst>
              <a:ext uri="{FF2B5EF4-FFF2-40B4-BE49-F238E27FC236}">
                <a16:creationId xmlns:a16="http://schemas.microsoft.com/office/drawing/2014/main" id="{7DC50E16-0F3C-4C0C-8705-F0E90CD0D4B7}"/>
              </a:ext>
            </a:extLst>
          </p:cNvPr>
          <p:cNvGrpSpPr/>
          <p:nvPr/>
        </p:nvGrpSpPr>
        <p:grpSpPr>
          <a:xfrm>
            <a:off x="2511524" y="2844527"/>
            <a:ext cx="4851400" cy="1764196"/>
            <a:chOff x="2514600" y="2489200"/>
            <a:chExt cx="4851400" cy="3960440"/>
          </a:xfrm>
        </p:grpSpPr>
        <p:sp>
          <p:nvSpPr>
            <p:cNvPr id="13" name="Line 3">
              <a:extLst>
                <a:ext uri="{FF2B5EF4-FFF2-40B4-BE49-F238E27FC236}">
                  <a16:creationId xmlns:a16="http://schemas.microsoft.com/office/drawing/2014/main" id="{353F33D9-1AF2-40B4-ADC3-5DFD259555B0}"/>
                </a:ext>
              </a:extLst>
            </p:cNvPr>
            <p:cNvSpPr>
              <a:spLocks noChangeShapeType="1"/>
            </p:cNvSpPr>
            <p:nvPr/>
          </p:nvSpPr>
          <p:spPr bwMode="auto">
            <a:xfrm>
              <a:off x="2514600" y="2489200"/>
              <a:ext cx="485140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sp>
          <p:nvSpPr>
            <p:cNvPr id="14" name="Line 4">
              <a:extLst>
                <a:ext uri="{FF2B5EF4-FFF2-40B4-BE49-F238E27FC236}">
                  <a16:creationId xmlns:a16="http://schemas.microsoft.com/office/drawing/2014/main" id="{5B8AC4AC-A25F-4CC0-9214-8525044D3708}"/>
                </a:ext>
              </a:extLst>
            </p:cNvPr>
            <p:cNvSpPr>
              <a:spLocks noChangeShapeType="1"/>
            </p:cNvSpPr>
            <p:nvPr/>
          </p:nvSpPr>
          <p:spPr bwMode="auto">
            <a:xfrm>
              <a:off x="2514600" y="6449640"/>
              <a:ext cx="485140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ko-KR" altLang="en-US"/>
            </a:p>
          </p:txBody>
        </p:sp>
        <p:sp>
          <p:nvSpPr>
            <p:cNvPr id="15" name="Text Box 5">
              <a:extLst>
                <a:ext uri="{FF2B5EF4-FFF2-40B4-BE49-F238E27FC236}">
                  <a16:creationId xmlns:a16="http://schemas.microsoft.com/office/drawing/2014/main" id="{2C10C9B3-D2BC-4992-9DAC-AEF789C71664}"/>
                </a:ext>
              </a:extLst>
            </p:cNvPr>
            <p:cNvSpPr txBox="1">
              <a:spLocks noChangeArrowheads="1"/>
            </p:cNvSpPr>
            <p:nvPr/>
          </p:nvSpPr>
          <p:spPr bwMode="auto">
            <a:xfrm>
              <a:off x="2710609" y="2777232"/>
              <a:ext cx="4533900" cy="144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defRPr kumimoji="1">
                  <a:solidFill>
                    <a:schemeClr val="tx1"/>
                  </a:solidFill>
                  <a:latin typeface="굴림" panose="020B0600000101010101" pitchFamily="50" charset="-127"/>
                  <a:ea typeface="굴림" panose="020B0600000101010101" pitchFamily="50" charset="-127"/>
                </a:defRPr>
              </a:lvl1pPr>
              <a:lvl2pPr marL="800100" indent="-342900">
                <a:defRPr kumimoji="1">
                  <a:solidFill>
                    <a:schemeClr val="tx1"/>
                  </a:solidFill>
                  <a:latin typeface="굴림" panose="020B0600000101010101" pitchFamily="50" charset="-127"/>
                  <a:ea typeface="굴림" panose="020B0600000101010101" pitchFamily="50" charset="-127"/>
                </a:defRPr>
              </a:lvl2pPr>
              <a:lvl3pPr marL="1506538" indent="-457200">
                <a:defRPr kumimoji="1">
                  <a:solidFill>
                    <a:schemeClr val="tx1"/>
                  </a:solidFill>
                  <a:latin typeface="굴림" panose="020B0600000101010101" pitchFamily="50" charset="-127"/>
                  <a:ea typeface="굴림" panose="020B0600000101010101" pitchFamily="50" charset="-127"/>
                </a:defRPr>
              </a:lvl3pPr>
              <a:lvl4pPr marL="2154238" indent="-457200">
                <a:defRPr kumimoji="1">
                  <a:solidFill>
                    <a:schemeClr val="tx1"/>
                  </a:solidFill>
                  <a:latin typeface="굴림" panose="020B0600000101010101" pitchFamily="50" charset="-127"/>
                  <a:ea typeface="굴림" panose="020B0600000101010101" pitchFamily="50" charset="-127"/>
                </a:defRPr>
              </a:lvl4pPr>
              <a:lvl5pPr marL="2801938" indent="-457200">
                <a:defRPr kumimoji="1">
                  <a:solidFill>
                    <a:schemeClr val="tx1"/>
                  </a:solidFill>
                  <a:latin typeface="굴림" panose="020B0600000101010101" pitchFamily="50" charset="-127"/>
                  <a:ea typeface="굴림" panose="020B0600000101010101" pitchFamily="50" charset="-127"/>
                </a:defRPr>
              </a:lvl5pPr>
              <a:lvl6pPr marL="3259138" indent="-457200" fontAlgn="base">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3716338" indent="-457200" fontAlgn="base">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4173538" indent="-457200" fontAlgn="base">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4630738" indent="-457200" fontAlgn="base">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spcBef>
                  <a:spcPct val="50000"/>
                </a:spcBef>
                <a:buFontTx/>
                <a:buAutoNum type="romanUcPeriod"/>
              </a:pPr>
              <a:r>
                <a:rPr lang="en-US" altLang="ko-KR" sz="1600" b="1" dirty="0">
                  <a:latin typeface="Arial" panose="020B0604020202020204" pitchFamily="34" charset="0"/>
                  <a:ea typeface="돋움" panose="020B0600000101010101" pitchFamily="50" charset="-127"/>
                </a:rPr>
                <a:t>Introduction</a:t>
              </a:r>
            </a:p>
            <a:p>
              <a:pPr>
                <a:spcBef>
                  <a:spcPct val="50000"/>
                </a:spcBef>
                <a:buFontTx/>
                <a:buAutoNum type="romanUcPeriod"/>
              </a:pPr>
              <a:r>
                <a:rPr lang="en-US" altLang="ko-KR" sz="1600" b="1" dirty="0">
                  <a:latin typeface="Arial" panose="020B0604020202020204" pitchFamily="34" charset="0"/>
                  <a:ea typeface="돋움" panose="020B0600000101010101" pitchFamily="50" charset="-127"/>
                </a:rPr>
                <a:t>Korean Standards (KS)</a:t>
              </a:r>
              <a:endParaRPr lang="en-US" altLang="ko-KR" sz="1400" dirty="0">
                <a:latin typeface="Arial" panose="020B0604020202020204" pitchFamily="34" charset="0"/>
                <a:ea typeface="돋움" panose="020B0600000101010101" pitchFamily="50" charset="-127"/>
              </a:endParaRPr>
            </a:p>
            <a:p>
              <a:pPr>
                <a:spcBef>
                  <a:spcPct val="50000"/>
                </a:spcBef>
                <a:buFontTx/>
                <a:buAutoNum type="romanUcPeriod"/>
              </a:pPr>
              <a:r>
                <a:rPr lang="en-US" altLang="ko-KR" sz="1600" b="1" dirty="0">
                  <a:latin typeface="Arial" panose="020B0604020202020204" pitchFamily="34" charset="0"/>
                  <a:ea typeface="돋움" panose="020B0600000101010101" pitchFamily="50" charset="-127"/>
                </a:rPr>
                <a:t>Technical Regulation</a:t>
              </a:r>
            </a:p>
            <a:p>
              <a:pPr>
                <a:spcBef>
                  <a:spcPct val="50000"/>
                </a:spcBef>
                <a:buFontTx/>
                <a:buAutoNum type="romanUcPeriod"/>
              </a:pPr>
              <a:r>
                <a:rPr lang="en-US" altLang="ko-KR" sz="1600" b="1" dirty="0">
                  <a:latin typeface="Arial" panose="020B0604020202020204" pitchFamily="34" charset="0"/>
                  <a:ea typeface="돋움" panose="020B0600000101010101" pitchFamily="50" charset="-127"/>
                </a:rPr>
                <a:t>Conclusion</a:t>
              </a:r>
            </a:p>
          </p:txBody>
        </p:sp>
      </p:grpSp>
    </p:spTree>
    <p:extLst>
      <p:ext uri="{BB962C8B-B14F-4D97-AF65-F5344CB8AC3E}">
        <p14:creationId xmlns:p14="http://schemas.microsoft.com/office/powerpoint/2010/main" val="8407515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a:extLst>
              <a:ext uri="{FF2B5EF4-FFF2-40B4-BE49-F238E27FC236}">
                <a16:creationId xmlns:a16="http://schemas.microsoft.com/office/drawing/2014/main" id="{CB3CCC4D-447F-418A-8BDF-672E2EBE252F}"/>
              </a:ext>
            </a:extLst>
          </p:cNvPr>
          <p:cNvSpPr>
            <a:spLocks noGrp="1"/>
          </p:cNvSpPr>
          <p:nvPr>
            <p:ph idx="10"/>
          </p:nvPr>
        </p:nvSpPr>
        <p:spPr>
          <a:xfrm>
            <a:off x="630176" y="432259"/>
            <a:ext cx="9529893" cy="365130"/>
          </a:xfrm>
        </p:spPr>
        <p:txBody>
          <a:bodyPr/>
          <a:lstStyle/>
          <a:p>
            <a:pPr marL="0" indent="0">
              <a:spcBef>
                <a:spcPct val="50000"/>
              </a:spcBef>
            </a:pPr>
            <a:r>
              <a:rPr lang="en-US" altLang="ko-KR" dirty="0">
                <a:ea typeface="돋움" panose="020B0600000101010101" pitchFamily="50" charset="-127"/>
              </a:rPr>
              <a:t>Technical Regulation</a:t>
            </a:r>
          </a:p>
        </p:txBody>
      </p:sp>
      <p:sp>
        <p:nvSpPr>
          <p:cNvPr id="5" name="Rectangle 2">
            <a:extLst>
              <a:ext uri="{FF2B5EF4-FFF2-40B4-BE49-F238E27FC236}">
                <a16:creationId xmlns:a16="http://schemas.microsoft.com/office/drawing/2014/main" id="{DB251753-21DB-42EE-AD7C-F00D2832A620}"/>
              </a:ext>
            </a:extLst>
          </p:cNvPr>
          <p:cNvSpPr>
            <a:spLocks noChangeArrowheads="1"/>
          </p:cNvSpPr>
          <p:nvPr/>
        </p:nvSpPr>
        <p:spPr bwMode="auto">
          <a:xfrm>
            <a:off x="0" y="104523"/>
            <a:ext cx="65" cy="24815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4283" rIns="0" bIns="-14283"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ko-KR" altLang="ko-KR" sz="1800" b="0" i="0" u="none" strike="noStrike" cap="none" normalizeH="0" baseline="0" dirty="0">
              <a:ln>
                <a:noFill/>
              </a:ln>
              <a:solidFill>
                <a:schemeClr val="tx1"/>
              </a:solidFill>
              <a:effectLst/>
              <a:latin typeface="Arial" panose="020B0604020202020204" pitchFamily="34" charset="0"/>
            </a:endParaRPr>
          </a:p>
        </p:txBody>
      </p:sp>
      <p:sp>
        <p:nvSpPr>
          <p:cNvPr id="7" name="Rectangle 4">
            <a:extLst>
              <a:ext uri="{FF2B5EF4-FFF2-40B4-BE49-F238E27FC236}">
                <a16:creationId xmlns:a16="http://schemas.microsoft.com/office/drawing/2014/main" id="{81448A84-9A43-443E-8F62-175B091DAD29}"/>
              </a:ext>
            </a:extLst>
          </p:cNvPr>
          <p:cNvSpPr>
            <a:spLocks noChangeArrowheads="1"/>
          </p:cNvSpPr>
          <p:nvPr/>
        </p:nvSpPr>
        <p:spPr bwMode="auto">
          <a:xfrm>
            <a:off x="152400" y="256923"/>
            <a:ext cx="65" cy="24815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4283" rIns="0" bIns="-14283"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ko-KR" altLang="ko-KR" sz="1800" b="0" i="0" u="none" strike="noStrike" cap="none" normalizeH="0" baseline="0" dirty="0">
              <a:ln>
                <a:noFill/>
              </a:ln>
              <a:solidFill>
                <a:schemeClr val="tx1"/>
              </a:solidFill>
              <a:effectLst/>
              <a:latin typeface="Arial" panose="020B0604020202020204" pitchFamily="34" charset="0"/>
            </a:endParaRPr>
          </a:p>
        </p:txBody>
      </p:sp>
      <p:sp>
        <p:nvSpPr>
          <p:cNvPr id="8" name="Rectangle 5">
            <a:extLst>
              <a:ext uri="{FF2B5EF4-FFF2-40B4-BE49-F238E27FC236}">
                <a16:creationId xmlns:a16="http://schemas.microsoft.com/office/drawing/2014/main" id="{97122128-A94A-4580-B9CC-F6AE93859A90}"/>
              </a:ext>
            </a:extLst>
          </p:cNvPr>
          <p:cNvSpPr>
            <a:spLocks noChangeArrowheads="1"/>
          </p:cNvSpPr>
          <p:nvPr/>
        </p:nvSpPr>
        <p:spPr bwMode="auto">
          <a:xfrm>
            <a:off x="0" y="104523"/>
            <a:ext cx="65" cy="24815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4283" rIns="0" bIns="-14283"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ko-KR" altLang="ko-KR" sz="1800" b="0" i="0" u="none" strike="noStrike" cap="none" normalizeH="0" baseline="0" dirty="0">
              <a:ln>
                <a:noFill/>
              </a:ln>
              <a:solidFill>
                <a:schemeClr val="tx1"/>
              </a:solidFill>
              <a:effectLst/>
              <a:latin typeface="Arial" panose="020B0604020202020204" pitchFamily="34" charset="0"/>
            </a:endParaRPr>
          </a:p>
        </p:txBody>
      </p:sp>
      <p:sp>
        <p:nvSpPr>
          <p:cNvPr id="9" name="Rectangle 6">
            <a:extLst>
              <a:ext uri="{FF2B5EF4-FFF2-40B4-BE49-F238E27FC236}">
                <a16:creationId xmlns:a16="http://schemas.microsoft.com/office/drawing/2014/main" id="{FC436C65-89A5-4003-AA9A-7FB44764E729}"/>
              </a:ext>
            </a:extLst>
          </p:cNvPr>
          <p:cNvSpPr>
            <a:spLocks noChangeArrowheads="1"/>
          </p:cNvSpPr>
          <p:nvPr/>
        </p:nvSpPr>
        <p:spPr bwMode="auto">
          <a:xfrm>
            <a:off x="0" y="104523"/>
            <a:ext cx="65" cy="24815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4283" rIns="0" bIns="-14283"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ko-KR" altLang="ko-KR" sz="1800" b="0" i="0" u="none" strike="noStrike" cap="none" normalizeH="0" baseline="0" dirty="0">
              <a:ln>
                <a:noFill/>
              </a:ln>
              <a:solidFill>
                <a:schemeClr val="tx1"/>
              </a:solidFill>
              <a:effectLst/>
              <a:latin typeface="Arial" panose="020B0604020202020204" pitchFamily="34" charset="0"/>
            </a:endParaRPr>
          </a:p>
        </p:txBody>
      </p:sp>
      <p:sp>
        <p:nvSpPr>
          <p:cNvPr id="10" name="Rectangle 7">
            <a:extLst>
              <a:ext uri="{FF2B5EF4-FFF2-40B4-BE49-F238E27FC236}">
                <a16:creationId xmlns:a16="http://schemas.microsoft.com/office/drawing/2014/main" id="{CF7E1012-468B-4B54-B6B1-C8A95B8E864C}"/>
              </a:ext>
            </a:extLst>
          </p:cNvPr>
          <p:cNvSpPr>
            <a:spLocks noChangeArrowheads="1"/>
          </p:cNvSpPr>
          <p:nvPr/>
        </p:nvSpPr>
        <p:spPr bwMode="auto">
          <a:xfrm>
            <a:off x="0" y="104523"/>
            <a:ext cx="65" cy="24815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4283" rIns="0" bIns="-14283"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ko-KR" altLang="ko-KR" sz="1800" b="0" i="0" u="none" strike="noStrike" cap="none" normalizeH="0" baseline="0" dirty="0">
              <a:ln>
                <a:noFill/>
              </a:ln>
              <a:solidFill>
                <a:schemeClr val="tx1"/>
              </a:solidFill>
              <a:effectLst/>
              <a:latin typeface="Arial" panose="020B0604020202020204" pitchFamily="34" charset="0"/>
            </a:endParaRPr>
          </a:p>
        </p:txBody>
      </p:sp>
      <p:sp>
        <p:nvSpPr>
          <p:cNvPr id="11" name="Rectangle 8">
            <a:extLst>
              <a:ext uri="{FF2B5EF4-FFF2-40B4-BE49-F238E27FC236}">
                <a16:creationId xmlns:a16="http://schemas.microsoft.com/office/drawing/2014/main" id="{82872AB5-199D-4107-8360-A507F928A85D}"/>
              </a:ext>
            </a:extLst>
          </p:cNvPr>
          <p:cNvSpPr>
            <a:spLocks noChangeArrowheads="1"/>
          </p:cNvSpPr>
          <p:nvPr/>
        </p:nvSpPr>
        <p:spPr bwMode="auto">
          <a:xfrm>
            <a:off x="0" y="104523"/>
            <a:ext cx="65" cy="24815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4283" rIns="0" bIns="-14283"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ko-KR" altLang="ko-KR" sz="1800" b="0" i="0" u="none" strike="noStrike" cap="none" normalizeH="0" baseline="0" dirty="0">
              <a:ln>
                <a:noFill/>
              </a:ln>
              <a:solidFill>
                <a:schemeClr val="tx1"/>
              </a:solidFill>
              <a:effectLst/>
              <a:latin typeface="Arial" panose="020B0604020202020204" pitchFamily="34" charset="0"/>
            </a:endParaRPr>
          </a:p>
        </p:txBody>
      </p:sp>
      <p:sp>
        <p:nvSpPr>
          <p:cNvPr id="4" name="내용 개체 틀 3">
            <a:extLst>
              <a:ext uri="{FF2B5EF4-FFF2-40B4-BE49-F238E27FC236}">
                <a16:creationId xmlns:a16="http://schemas.microsoft.com/office/drawing/2014/main" id="{F65DFFDD-591D-43B7-95E4-9118F3E9EA0F}"/>
              </a:ext>
            </a:extLst>
          </p:cNvPr>
          <p:cNvSpPr>
            <a:spLocks noGrp="1"/>
          </p:cNvSpPr>
          <p:nvPr>
            <p:ph idx="1"/>
          </p:nvPr>
        </p:nvSpPr>
        <p:spPr>
          <a:xfrm>
            <a:off x="31016" y="974200"/>
            <a:ext cx="10401762" cy="6277905"/>
          </a:xfrm>
        </p:spPr>
        <p:txBody>
          <a:bodyPr/>
          <a:lstStyle/>
          <a:p>
            <a:r>
              <a:rPr lang="en-US" altLang="ko-KR" dirty="0"/>
              <a:t> Status of technical regulation by ministries(2022. 2.)</a:t>
            </a:r>
          </a:p>
          <a:p>
            <a:pPr marL="358775" lvl="1" indent="0">
              <a:buNone/>
            </a:pPr>
            <a:endParaRPr lang="en-US" altLang="ko-KR" dirty="0"/>
          </a:p>
          <a:p>
            <a:pPr marL="0" indent="0">
              <a:buNone/>
            </a:pPr>
            <a:endParaRPr lang="ko-KR" altLang="en-US" dirty="0"/>
          </a:p>
        </p:txBody>
      </p:sp>
      <p:sp>
        <p:nvSpPr>
          <p:cNvPr id="13" name="모서리가 둥근 직사각형 41">
            <a:extLst>
              <a:ext uri="{FF2B5EF4-FFF2-40B4-BE49-F238E27FC236}">
                <a16:creationId xmlns:a16="http://schemas.microsoft.com/office/drawing/2014/main" id="{1E75B2E3-469E-4260-862C-F78A27333898}"/>
              </a:ext>
            </a:extLst>
          </p:cNvPr>
          <p:cNvSpPr/>
          <p:nvPr/>
        </p:nvSpPr>
        <p:spPr>
          <a:xfrm>
            <a:off x="703801" y="2280972"/>
            <a:ext cx="7128792" cy="396127"/>
          </a:xfrm>
          <a:prstGeom prst="roundRect">
            <a:avLst/>
          </a:prstGeom>
          <a:solidFill>
            <a:schemeClr val="bg1"/>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US" altLang="ko-KR" sz="1600" b="1" dirty="0">
                <a:gradFill>
                  <a:gsLst>
                    <a:gs pos="60417">
                      <a:srgbClr val="143372"/>
                    </a:gs>
                    <a:gs pos="44167">
                      <a:srgbClr val="143372"/>
                    </a:gs>
                  </a:gsLst>
                  <a:lin ang="5400000" scaled="1"/>
                </a:gradFill>
                <a:latin typeface="Arial" panose="020B0604020202020204" pitchFamily="34" charset="0"/>
                <a:ea typeface="KoPub돋움체 Medium" panose="02020603020101020101" pitchFamily="18" charset="-127"/>
                <a:cs typeface="Arial" panose="020B0604020202020204" pitchFamily="34" charset="0"/>
              </a:rPr>
              <a:t>1. Ministry of Land, Infrastructure and Transport  </a:t>
            </a:r>
            <a:endParaRPr lang="en-US" altLang="ko-KR" sz="1600" b="1" dirty="0">
              <a:gradFill>
                <a:gsLst>
                  <a:gs pos="60417">
                    <a:srgbClr val="143372"/>
                  </a:gs>
                  <a:gs pos="44167">
                    <a:srgbClr val="143372"/>
                  </a:gs>
                </a:gsLst>
                <a:lin ang="5400000" scaled="1"/>
              </a:gradFill>
              <a:latin typeface="Arial" panose="020B0604020202020204" pitchFamily="34" charset="0"/>
              <a:ea typeface="나눔바른고딕" panose="020B0603020101020101" pitchFamily="50" charset="-127"/>
              <a:cs typeface="Arial" panose="020B0604020202020204" pitchFamily="34" charset="0"/>
            </a:endParaRPr>
          </a:p>
        </p:txBody>
      </p:sp>
      <p:sp>
        <p:nvSpPr>
          <p:cNvPr id="14" name="모서리가 둥근 직사각형 41">
            <a:extLst>
              <a:ext uri="{FF2B5EF4-FFF2-40B4-BE49-F238E27FC236}">
                <a16:creationId xmlns:a16="http://schemas.microsoft.com/office/drawing/2014/main" id="{B41CDCB0-3AC6-4208-8214-7EF5A15805AD}"/>
              </a:ext>
            </a:extLst>
          </p:cNvPr>
          <p:cNvSpPr/>
          <p:nvPr/>
        </p:nvSpPr>
        <p:spPr>
          <a:xfrm>
            <a:off x="703801" y="2697937"/>
            <a:ext cx="7128792" cy="396127"/>
          </a:xfrm>
          <a:prstGeom prst="roundRect">
            <a:avLst>
              <a:gd name="adj" fmla="val 21106"/>
            </a:avLst>
          </a:prstGeom>
          <a:solidFill>
            <a:schemeClr val="bg1"/>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US" altLang="ko-KR" sz="1600" b="1" dirty="0">
                <a:gradFill>
                  <a:gsLst>
                    <a:gs pos="60417">
                      <a:srgbClr val="143372"/>
                    </a:gs>
                    <a:gs pos="44167">
                      <a:srgbClr val="143372"/>
                    </a:gs>
                  </a:gsLst>
                  <a:lin ang="5400000" scaled="1"/>
                </a:gradFill>
                <a:latin typeface="Arial" panose="020B0604020202020204" pitchFamily="34" charset="0"/>
                <a:ea typeface="KoPub돋움체 Medium" panose="02020603020101020101" pitchFamily="18" charset="-127"/>
                <a:cs typeface="Arial" panose="020B0604020202020204" pitchFamily="34" charset="0"/>
              </a:rPr>
              <a:t>2. Ministry of Trade, Industry and Energy</a:t>
            </a:r>
          </a:p>
        </p:txBody>
      </p:sp>
      <p:sp>
        <p:nvSpPr>
          <p:cNvPr id="15" name="모서리가 둥근 직사각형 41">
            <a:extLst>
              <a:ext uri="{FF2B5EF4-FFF2-40B4-BE49-F238E27FC236}">
                <a16:creationId xmlns:a16="http://schemas.microsoft.com/office/drawing/2014/main" id="{0BD0F596-43BC-4BC8-B82C-7FED05BDE9C4}"/>
              </a:ext>
            </a:extLst>
          </p:cNvPr>
          <p:cNvSpPr/>
          <p:nvPr/>
        </p:nvSpPr>
        <p:spPr>
          <a:xfrm>
            <a:off x="702184" y="3129985"/>
            <a:ext cx="7128792" cy="396127"/>
          </a:xfrm>
          <a:prstGeom prst="roundRect">
            <a:avLst/>
          </a:prstGeom>
          <a:solidFill>
            <a:schemeClr val="bg1"/>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r>
              <a:rPr lang="en-US" altLang="ko-KR" sz="1600" b="1" dirty="0">
                <a:gradFill>
                  <a:gsLst>
                    <a:gs pos="60417">
                      <a:srgbClr val="143372"/>
                    </a:gs>
                    <a:gs pos="44167">
                      <a:srgbClr val="143372"/>
                    </a:gs>
                  </a:gsLst>
                  <a:lin ang="5400000" scaled="1"/>
                </a:gradFill>
                <a:latin typeface="Arial" panose="020B0604020202020204" pitchFamily="34" charset="0"/>
                <a:ea typeface="KoPub돋움체 Medium" panose="02020603020101020101" pitchFamily="18" charset="-127"/>
                <a:cs typeface="Arial" panose="020B0604020202020204" pitchFamily="34" charset="0"/>
              </a:rPr>
              <a:t>3. Ministry of Interior and Safety</a:t>
            </a:r>
          </a:p>
        </p:txBody>
      </p:sp>
      <p:sp>
        <p:nvSpPr>
          <p:cNvPr id="16" name="모서리가 둥근 직사각형 41">
            <a:extLst>
              <a:ext uri="{FF2B5EF4-FFF2-40B4-BE49-F238E27FC236}">
                <a16:creationId xmlns:a16="http://schemas.microsoft.com/office/drawing/2014/main" id="{8882712F-554D-4A7F-A530-20B285A16FC9}"/>
              </a:ext>
            </a:extLst>
          </p:cNvPr>
          <p:cNvSpPr/>
          <p:nvPr/>
        </p:nvSpPr>
        <p:spPr>
          <a:xfrm>
            <a:off x="710976" y="3562033"/>
            <a:ext cx="7128792" cy="396127"/>
          </a:xfrm>
          <a:prstGeom prst="roundRect">
            <a:avLst/>
          </a:prstGeom>
          <a:solidFill>
            <a:schemeClr val="bg1"/>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r>
              <a:rPr lang="en-US" altLang="ko-KR" sz="1600" b="1" dirty="0">
                <a:gradFill>
                  <a:gsLst>
                    <a:gs pos="60417">
                      <a:srgbClr val="143372"/>
                    </a:gs>
                    <a:gs pos="44167">
                      <a:srgbClr val="143372"/>
                    </a:gs>
                  </a:gsLst>
                  <a:lin ang="5400000" scaled="1"/>
                </a:gradFill>
                <a:latin typeface="Arial" panose="020B0604020202020204" pitchFamily="34" charset="0"/>
                <a:ea typeface="KoPub돋움체 Medium" panose="02020603020101020101" pitchFamily="18" charset="-127"/>
                <a:cs typeface="Arial" panose="020B0604020202020204" pitchFamily="34" charset="0"/>
              </a:rPr>
              <a:t>4. Ministry of Environment</a:t>
            </a:r>
          </a:p>
        </p:txBody>
      </p:sp>
      <p:sp>
        <p:nvSpPr>
          <p:cNvPr id="29" name="모서리가 둥근 직사각형 41">
            <a:extLst>
              <a:ext uri="{FF2B5EF4-FFF2-40B4-BE49-F238E27FC236}">
                <a16:creationId xmlns:a16="http://schemas.microsoft.com/office/drawing/2014/main" id="{414C21AE-3671-4D23-BC56-DE20ABB2E3F8}"/>
              </a:ext>
            </a:extLst>
          </p:cNvPr>
          <p:cNvSpPr/>
          <p:nvPr/>
        </p:nvSpPr>
        <p:spPr>
          <a:xfrm>
            <a:off x="702184" y="1888648"/>
            <a:ext cx="7128792" cy="323690"/>
          </a:xfrm>
          <a:prstGeom prst="roundRect">
            <a:avLst/>
          </a:prstGeom>
          <a:solidFill>
            <a:schemeClr val="tx2">
              <a:lumMod val="75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600" b="1" dirty="0">
                <a:solidFill>
                  <a:schemeClr val="bg1"/>
                </a:solidFill>
                <a:latin typeface="Arial" panose="020B0604020202020204" pitchFamily="34" charset="0"/>
                <a:ea typeface="나눔바른고딕" panose="020B0603020101020101" pitchFamily="50" charset="-127"/>
                <a:cs typeface="Arial" panose="020B0604020202020204" pitchFamily="34" charset="0"/>
              </a:rPr>
              <a:t>Department</a:t>
            </a:r>
          </a:p>
        </p:txBody>
      </p:sp>
      <p:sp>
        <p:nvSpPr>
          <p:cNvPr id="30" name="모서리가 둥근 직사각형 41">
            <a:extLst>
              <a:ext uri="{FF2B5EF4-FFF2-40B4-BE49-F238E27FC236}">
                <a16:creationId xmlns:a16="http://schemas.microsoft.com/office/drawing/2014/main" id="{85A5B766-66B7-4D09-BE7D-F5CA6A5C93EC}"/>
              </a:ext>
            </a:extLst>
          </p:cNvPr>
          <p:cNvSpPr/>
          <p:nvPr/>
        </p:nvSpPr>
        <p:spPr>
          <a:xfrm>
            <a:off x="8010996" y="1892656"/>
            <a:ext cx="851091" cy="323690"/>
          </a:xfrm>
          <a:prstGeom prst="roundRect">
            <a:avLst/>
          </a:prstGeom>
          <a:solidFill>
            <a:schemeClr val="tx2">
              <a:lumMod val="75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600" b="1" dirty="0">
                <a:solidFill>
                  <a:schemeClr val="bg1"/>
                </a:solidFill>
                <a:latin typeface="Arial" panose="020B0604020202020204" pitchFamily="34" charset="0"/>
                <a:ea typeface="나눔바른고딕" panose="020B0603020101020101" pitchFamily="50" charset="-127"/>
                <a:cs typeface="Arial" panose="020B0604020202020204" pitchFamily="34" charset="0"/>
              </a:rPr>
              <a:t>Count</a:t>
            </a:r>
          </a:p>
        </p:txBody>
      </p:sp>
      <p:sp>
        <p:nvSpPr>
          <p:cNvPr id="54" name="모서리가 둥근 직사각형 41">
            <a:extLst>
              <a:ext uri="{FF2B5EF4-FFF2-40B4-BE49-F238E27FC236}">
                <a16:creationId xmlns:a16="http://schemas.microsoft.com/office/drawing/2014/main" id="{84C1A819-EAE2-4964-8E15-E90B77A34751}"/>
              </a:ext>
            </a:extLst>
          </p:cNvPr>
          <p:cNvSpPr/>
          <p:nvPr/>
        </p:nvSpPr>
        <p:spPr>
          <a:xfrm>
            <a:off x="710976" y="4005428"/>
            <a:ext cx="7128792" cy="396127"/>
          </a:xfrm>
          <a:prstGeom prst="roundRect">
            <a:avLst>
              <a:gd name="adj" fmla="val 21106"/>
            </a:avLst>
          </a:prstGeom>
          <a:solidFill>
            <a:schemeClr val="bg1"/>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US" altLang="ko-KR" sz="1600" b="1" dirty="0">
                <a:gradFill>
                  <a:gsLst>
                    <a:gs pos="60417">
                      <a:srgbClr val="143372"/>
                    </a:gs>
                    <a:gs pos="44167">
                      <a:srgbClr val="143372"/>
                    </a:gs>
                  </a:gsLst>
                  <a:lin ang="5400000" scaled="1"/>
                </a:gradFill>
                <a:latin typeface="Arial" panose="020B0604020202020204" pitchFamily="34" charset="0"/>
                <a:ea typeface="KoPub돋움체 Medium" panose="02020603020101020101" pitchFamily="18" charset="-127"/>
                <a:cs typeface="Arial" panose="020B0604020202020204" pitchFamily="34" charset="0"/>
              </a:rPr>
              <a:t>5. Ministry of Employment and Labor</a:t>
            </a:r>
          </a:p>
        </p:txBody>
      </p:sp>
      <p:sp>
        <p:nvSpPr>
          <p:cNvPr id="55" name="모서리가 둥근 직사각형 41">
            <a:extLst>
              <a:ext uri="{FF2B5EF4-FFF2-40B4-BE49-F238E27FC236}">
                <a16:creationId xmlns:a16="http://schemas.microsoft.com/office/drawing/2014/main" id="{9DB78F90-1B19-4368-9828-3D5F61A64C58}"/>
              </a:ext>
            </a:extLst>
          </p:cNvPr>
          <p:cNvSpPr/>
          <p:nvPr/>
        </p:nvSpPr>
        <p:spPr>
          <a:xfrm>
            <a:off x="721286" y="5489048"/>
            <a:ext cx="7128792" cy="396127"/>
          </a:xfrm>
          <a:prstGeom prst="roundRect">
            <a:avLst/>
          </a:prstGeom>
          <a:solidFill>
            <a:schemeClr val="bg1"/>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r>
              <a:rPr lang="en-US" altLang="ko-KR" sz="1600" b="1" dirty="0">
                <a:gradFill>
                  <a:gsLst>
                    <a:gs pos="60417">
                      <a:srgbClr val="143372"/>
                    </a:gs>
                    <a:gs pos="44167">
                      <a:srgbClr val="143372"/>
                    </a:gs>
                  </a:gsLst>
                  <a:lin ang="5400000" scaled="1"/>
                </a:gradFill>
                <a:latin typeface="Arial" panose="020B0604020202020204" pitchFamily="34" charset="0"/>
                <a:ea typeface="KoPub돋움체 Medium" panose="02020603020101020101" pitchFamily="18" charset="-127"/>
                <a:cs typeface="Arial" panose="020B0604020202020204" pitchFamily="34" charset="0"/>
              </a:rPr>
              <a:t>28. Ministry of Oceans and Fisheries</a:t>
            </a:r>
          </a:p>
        </p:txBody>
      </p:sp>
      <p:sp>
        <p:nvSpPr>
          <p:cNvPr id="56" name="모서리가 둥근 직사각형 41">
            <a:extLst>
              <a:ext uri="{FF2B5EF4-FFF2-40B4-BE49-F238E27FC236}">
                <a16:creationId xmlns:a16="http://schemas.microsoft.com/office/drawing/2014/main" id="{6CF18C53-2BF9-4F71-96E1-2951971795C7}"/>
              </a:ext>
            </a:extLst>
          </p:cNvPr>
          <p:cNvSpPr/>
          <p:nvPr/>
        </p:nvSpPr>
        <p:spPr>
          <a:xfrm>
            <a:off x="702184" y="5940788"/>
            <a:ext cx="7128792" cy="396127"/>
          </a:xfrm>
          <a:prstGeom prst="roundRect">
            <a:avLst/>
          </a:prstGeom>
          <a:solidFill>
            <a:schemeClr val="tx2">
              <a:lumMod val="40000"/>
              <a:lumOff val="6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altLang="ko-KR" sz="1600" b="1" dirty="0">
                <a:gradFill>
                  <a:gsLst>
                    <a:gs pos="60417">
                      <a:srgbClr val="143372"/>
                    </a:gs>
                    <a:gs pos="44167">
                      <a:srgbClr val="143372"/>
                    </a:gs>
                  </a:gsLst>
                  <a:lin ang="5400000" scaled="1"/>
                </a:gradFill>
                <a:latin typeface="Arial" panose="020B0604020202020204" pitchFamily="34" charset="0"/>
                <a:ea typeface="KoPub돋움체 Medium" panose="02020603020101020101" pitchFamily="18" charset="-127"/>
                <a:cs typeface="Arial" panose="020B0604020202020204" pitchFamily="34" charset="0"/>
              </a:rPr>
              <a:t>SUM</a:t>
            </a:r>
          </a:p>
        </p:txBody>
      </p:sp>
      <p:sp>
        <p:nvSpPr>
          <p:cNvPr id="62" name="모서리가 둥근 직사각형 41">
            <a:extLst>
              <a:ext uri="{FF2B5EF4-FFF2-40B4-BE49-F238E27FC236}">
                <a16:creationId xmlns:a16="http://schemas.microsoft.com/office/drawing/2014/main" id="{951AF394-EA18-43E9-815D-222F1C795123}"/>
              </a:ext>
            </a:extLst>
          </p:cNvPr>
          <p:cNvSpPr/>
          <p:nvPr/>
        </p:nvSpPr>
        <p:spPr>
          <a:xfrm>
            <a:off x="8017825" y="2292733"/>
            <a:ext cx="851091" cy="392736"/>
          </a:xfrm>
          <a:prstGeom prst="roundRect">
            <a:avLst/>
          </a:prstGeom>
          <a:solidFill>
            <a:schemeClr val="bg1"/>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altLang="ko-KR" sz="1600" b="1" dirty="0">
                <a:solidFill>
                  <a:schemeClr val="tx1"/>
                </a:solidFill>
                <a:latin typeface="Arial" panose="020B0604020202020204" pitchFamily="34" charset="0"/>
                <a:ea typeface="나눔바른고딕" panose="020B0603020101020101" pitchFamily="50" charset="-127"/>
                <a:cs typeface="Arial" panose="020B0604020202020204" pitchFamily="34" charset="0"/>
              </a:rPr>
              <a:t>223</a:t>
            </a:r>
          </a:p>
        </p:txBody>
      </p:sp>
      <p:sp>
        <p:nvSpPr>
          <p:cNvPr id="64" name="모서리가 둥근 직사각형 41">
            <a:extLst>
              <a:ext uri="{FF2B5EF4-FFF2-40B4-BE49-F238E27FC236}">
                <a16:creationId xmlns:a16="http://schemas.microsoft.com/office/drawing/2014/main" id="{6E935ECD-4552-497D-91DC-996DE3DA2820}"/>
              </a:ext>
            </a:extLst>
          </p:cNvPr>
          <p:cNvSpPr/>
          <p:nvPr/>
        </p:nvSpPr>
        <p:spPr>
          <a:xfrm>
            <a:off x="8024001" y="2722067"/>
            <a:ext cx="851091" cy="371997"/>
          </a:xfrm>
          <a:prstGeom prst="roundRect">
            <a:avLst/>
          </a:prstGeom>
          <a:solidFill>
            <a:schemeClr val="bg1"/>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altLang="ko-KR" sz="1600" b="1" dirty="0">
                <a:solidFill>
                  <a:schemeClr val="tx1"/>
                </a:solidFill>
                <a:latin typeface="Arial" panose="020B0604020202020204" pitchFamily="34" charset="0"/>
                <a:ea typeface="나눔바른고딕" panose="020B0603020101020101" pitchFamily="50" charset="-127"/>
                <a:cs typeface="Arial" panose="020B0604020202020204" pitchFamily="34" charset="0"/>
              </a:rPr>
              <a:t>1,343</a:t>
            </a:r>
          </a:p>
        </p:txBody>
      </p:sp>
      <p:sp>
        <p:nvSpPr>
          <p:cNvPr id="65" name="모서리가 둥근 직사각형 41">
            <a:extLst>
              <a:ext uri="{FF2B5EF4-FFF2-40B4-BE49-F238E27FC236}">
                <a16:creationId xmlns:a16="http://schemas.microsoft.com/office/drawing/2014/main" id="{99B2BB40-3EC5-46FF-84E7-499403E5B70E}"/>
              </a:ext>
            </a:extLst>
          </p:cNvPr>
          <p:cNvSpPr/>
          <p:nvPr/>
        </p:nvSpPr>
        <p:spPr>
          <a:xfrm>
            <a:off x="8019809" y="3139140"/>
            <a:ext cx="851091" cy="396128"/>
          </a:xfrm>
          <a:prstGeom prst="roundRect">
            <a:avLst/>
          </a:prstGeom>
          <a:solidFill>
            <a:schemeClr val="bg1"/>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altLang="ko-KR" sz="1600" b="1" dirty="0">
                <a:solidFill>
                  <a:schemeClr val="tx1"/>
                </a:solidFill>
                <a:latin typeface="Arial" panose="020B0604020202020204" pitchFamily="34" charset="0"/>
                <a:ea typeface="나눔바른고딕" panose="020B0603020101020101" pitchFamily="50" charset="-127"/>
                <a:cs typeface="Arial" panose="020B0604020202020204" pitchFamily="34" charset="0"/>
              </a:rPr>
              <a:t>27</a:t>
            </a:r>
          </a:p>
        </p:txBody>
      </p:sp>
      <p:sp>
        <p:nvSpPr>
          <p:cNvPr id="66" name="모서리가 둥근 직사각형 41">
            <a:extLst>
              <a:ext uri="{FF2B5EF4-FFF2-40B4-BE49-F238E27FC236}">
                <a16:creationId xmlns:a16="http://schemas.microsoft.com/office/drawing/2014/main" id="{D4BF59D5-9F08-419E-81BD-4C0F0BB4AB3A}"/>
              </a:ext>
            </a:extLst>
          </p:cNvPr>
          <p:cNvSpPr/>
          <p:nvPr/>
        </p:nvSpPr>
        <p:spPr>
          <a:xfrm>
            <a:off x="8017825" y="3561239"/>
            <a:ext cx="851091" cy="401949"/>
          </a:xfrm>
          <a:prstGeom prst="roundRect">
            <a:avLst/>
          </a:prstGeom>
          <a:solidFill>
            <a:schemeClr val="bg1"/>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altLang="ko-KR" sz="1600" b="1" dirty="0">
                <a:solidFill>
                  <a:schemeClr val="tx1"/>
                </a:solidFill>
                <a:latin typeface="Arial" panose="020B0604020202020204" pitchFamily="34" charset="0"/>
                <a:ea typeface="나눔바른고딕" panose="020B0603020101020101" pitchFamily="50" charset="-127"/>
                <a:cs typeface="Arial" panose="020B0604020202020204" pitchFamily="34" charset="0"/>
              </a:rPr>
              <a:t>154</a:t>
            </a:r>
          </a:p>
        </p:txBody>
      </p:sp>
      <p:sp>
        <p:nvSpPr>
          <p:cNvPr id="67" name="모서리가 둥근 직사각형 41">
            <a:extLst>
              <a:ext uri="{FF2B5EF4-FFF2-40B4-BE49-F238E27FC236}">
                <a16:creationId xmlns:a16="http://schemas.microsoft.com/office/drawing/2014/main" id="{C13913BA-7B54-4913-86BD-A8AAB060A75B}"/>
              </a:ext>
            </a:extLst>
          </p:cNvPr>
          <p:cNvSpPr/>
          <p:nvPr/>
        </p:nvSpPr>
        <p:spPr>
          <a:xfrm>
            <a:off x="8017825" y="4012884"/>
            <a:ext cx="851091" cy="380879"/>
          </a:xfrm>
          <a:prstGeom prst="roundRect">
            <a:avLst/>
          </a:prstGeom>
          <a:solidFill>
            <a:schemeClr val="bg1"/>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altLang="ko-KR" sz="1600" b="1" dirty="0">
                <a:solidFill>
                  <a:schemeClr val="tx1"/>
                </a:solidFill>
                <a:latin typeface="Arial" panose="020B0604020202020204" pitchFamily="34" charset="0"/>
                <a:ea typeface="나눔바른고딕" panose="020B0603020101020101" pitchFamily="50" charset="-127"/>
                <a:cs typeface="Arial" panose="020B0604020202020204" pitchFamily="34" charset="0"/>
              </a:rPr>
              <a:t>42</a:t>
            </a:r>
          </a:p>
        </p:txBody>
      </p:sp>
      <p:sp>
        <p:nvSpPr>
          <p:cNvPr id="68" name="모서리가 둥근 직사각형 41">
            <a:extLst>
              <a:ext uri="{FF2B5EF4-FFF2-40B4-BE49-F238E27FC236}">
                <a16:creationId xmlns:a16="http://schemas.microsoft.com/office/drawing/2014/main" id="{0A25D026-409F-45AE-9F47-33D6C0C3706C}"/>
              </a:ext>
            </a:extLst>
          </p:cNvPr>
          <p:cNvSpPr/>
          <p:nvPr/>
        </p:nvSpPr>
        <p:spPr>
          <a:xfrm>
            <a:off x="8017825" y="5918058"/>
            <a:ext cx="851091" cy="380879"/>
          </a:xfrm>
          <a:prstGeom prst="roundRect">
            <a:avLst/>
          </a:prstGeom>
          <a:solidFill>
            <a:schemeClr val="tx2">
              <a:lumMod val="40000"/>
              <a:lumOff val="6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altLang="ko-KR" sz="1600" b="1">
                <a:gradFill>
                  <a:gsLst>
                    <a:gs pos="60417">
                      <a:srgbClr val="143372"/>
                    </a:gs>
                    <a:gs pos="44167">
                      <a:srgbClr val="143372"/>
                    </a:gs>
                  </a:gsLst>
                  <a:lin ang="5400000" scaled="1"/>
                </a:gradFill>
                <a:latin typeface="Arial" panose="020B0604020202020204" pitchFamily="34" charset="0"/>
                <a:ea typeface="KoPub돋움체 Medium" panose="02020603020101020101" pitchFamily="18" charset="-127"/>
                <a:cs typeface="Arial" panose="020B0604020202020204" pitchFamily="34" charset="0"/>
              </a:rPr>
              <a:t>2,520</a:t>
            </a:r>
            <a:endParaRPr lang="en-US" altLang="ko-KR" sz="1600" b="1" dirty="0">
              <a:gradFill>
                <a:gsLst>
                  <a:gs pos="60417">
                    <a:srgbClr val="143372"/>
                  </a:gs>
                  <a:gs pos="44167">
                    <a:srgbClr val="143372"/>
                  </a:gs>
                </a:gsLst>
                <a:lin ang="5400000" scaled="1"/>
              </a:gradFill>
              <a:latin typeface="Arial" panose="020B0604020202020204" pitchFamily="34" charset="0"/>
              <a:ea typeface="KoPub돋움체 Medium" panose="02020603020101020101" pitchFamily="18" charset="-127"/>
              <a:cs typeface="Arial" panose="020B0604020202020204" pitchFamily="34" charset="0"/>
            </a:endParaRPr>
          </a:p>
        </p:txBody>
      </p:sp>
      <p:sp>
        <p:nvSpPr>
          <p:cNvPr id="69" name="모서리가 둥근 직사각형 41">
            <a:extLst>
              <a:ext uri="{FF2B5EF4-FFF2-40B4-BE49-F238E27FC236}">
                <a16:creationId xmlns:a16="http://schemas.microsoft.com/office/drawing/2014/main" id="{F78EE787-A42B-42D9-9FA2-5315866A0F62}"/>
              </a:ext>
            </a:extLst>
          </p:cNvPr>
          <p:cNvSpPr/>
          <p:nvPr/>
        </p:nvSpPr>
        <p:spPr>
          <a:xfrm>
            <a:off x="8006790" y="5462253"/>
            <a:ext cx="851091" cy="380879"/>
          </a:xfrm>
          <a:prstGeom prst="roundRect">
            <a:avLst/>
          </a:prstGeom>
          <a:solidFill>
            <a:schemeClr val="bg1"/>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altLang="ko-KR" sz="1600" b="1" dirty="0">
                <a:solidFill>
                  <a:schemeClr val="tx1"/>
                </a:solidFill>
                <a:latin typeface="Arial" panose="020B0604020202020204" pitchFamily="34" charset="0"/>
                <a:ea typeface="나눔바른고딕" panose="020B0603020101020101" pitchFamily="50" charset="-127"/>
                <a:cs typeface="Arial" panose="020B0604020202020204" pitchFamily="34" charset="0"/>
              </a:rPr>
              <a:t>123</a:t>
            </a:r>
          </a:p>
        </p:txBody>
      </p:sp>
      <p:sp>
        <p:nvSpPr>
          <p:cNvPr id="2" name="타원 1">
            <a:extLst>
              <a:ext uri="{FF2B5EF4-FFF2-40B4-BE49-F238E27FC236}">
                <a16:creationId xmlns:a16="http://schemas.microsoft.com/office/drawing/2014/main" id="{52311739-DDEA-4609-BB4D-0055C1B3F23C}"/>
              </a:ext>
            </a:extLst>
          </p:cNvPr>
          <p:cNvSpPr/>
          <p:nvPr/>
        </p:nvSpPr>
        <p:spPr bwMode="auto">
          <a:xfrm>
            <a:off x="4086560" y="4556154"/>
            <a:ext cx="144016" cy="175638"/>
          </a:xfrm>
          <a:prstGeom prst="ellipse">
            <a:avLst/>
          </a:prstGeom>
          <a:solidFill>
            <a:schemeClr val="tx2"/>
          </a:solidFill>
          <a:ln w="12700">
            <a:solidFill>
              <a:schemeClr val="bg1">
                <a:lumMod val="95000"/>
              </a:schemeClr>
            </a:solidFill>
            <a:prstDash val="solid"/>
            <a:round/>
            <a:headEnd/>
            <a:tailEnd/>
          </a:ln>
        </p:spPr>
        <p:txBody>
          <a:bodyPr wrap="none" rtlCol="0" anchor="ctr"/>
          <a:lstStyle/>
          <a:p>
            <a:pPr algn="ctr"/>
            <a:endParaRPr lang="ko-KR" altLang="en-US"/>
          </a:p>
        </p:txBody>
      </p:sp>
      <p:sp>
        <p:nvSpPr>
          <p:cNvPr id="70" name="타원 69">
            <a:extLst>
              <a:ext uri="{FF2B5EF4-FFF2-40B4-BE49-F238E27FC236}">
                <a16:creationId xmlns:a16="http://schemas.microsoft.com/office/drawing/2014/main" id="{84812951-C3BE-4E80-94A4-9E93B8465E19}"/>
              </a:ext>
            </a:extLst>
          </p:cNvPr>
          <p:cNvSpPr/>
          <p:nvPr/>
        </p:nvSpPr>
        <p:spPr bwMode="auto">
          <a:xfrm>
            <a:off x="4086560" y="5132218"/>
            <a:ext cx="144016" cy="175638"/>
          </a:xfrm>
          <a:prstGeom prst="ellipse">
            <a:avLst/>
          </a:prstGeom>
          <a:solidFill>
            <a:schemeClr val="tx2"/>
          </a:solidFill>
          <a:ln w="12700">
            <a:solidFill>
              <a:schemeClr val="bg1">
                <a:lumMod val="95000"/>
              </a:schemeClr>
            </a:solidFill>
            <a:prstDash val="solid"/>
            <a:round/>
            <a:headEnd/>
            <a:tailEnd/>
          </a:ln>
        </p:spPr>
        <p:txBody>
          <a:bodyPr wrap="none" rtlCol="0" anchor="ctr"/>
          <a:lstStyle/>
          <a:p>
            <a:pPr algn="ctr"/>
            <a:endParaRPr lang="ko-KR" altLang="en-US"/>
          </a:p>
        </p:txBody>
      </p:sp>
      <p:sp>
        <p:nvSpPr>
          <p:cNvPr id="71" name="타원 70">
            <a:extLst>
              <a:ext uri="{FF2B5EF4-FFF2-40B4-BE49-F238E27FC236}">
                <a16:creationId xmlns:a16="http://schemas.microsoft.com/office/drawing/2014/main" id="{BF5D7CFA-10CD-41CA-A662-3BD57D6B3EAC}"/>
              </a:ext>
            </a:extLst>
          </p:cNvPr>
          <p:cNvSpPr/>
          <p:nvPr/>
        </p:nvSpPr>
        <p:spPr bwMode="auto">
          <a:xfrm>
            <a:off x="4086560" y="4840977"/>
            <a:ext cx="144016" cy="175638"/>
          </a:xfrm>
          <a:prstGeom prst="ellipse">
            <a:avLst/>
          </a:prstGeom>
          <a:solidFill>
            <a:schemeClr val="tx2"/>
          </a:solidFill>
          <a:ln w="12700">
            <a:solidFill>
              <a:schemeClr val="bg1">
                <a:lumMod val="95000"/>
              </a:schemeClr>
            </a:solidFill>
            <a:prstDash val="solid"/>
            <a:round/>
            <a:headEnd/>
            <a:tailEnd/>
          </a:ln>
        </p:spPr>
        <p:txBody>
          <a:bodyPr wrap="none" rtlCol="0" anchor="ctr"/>
          <a:lstStyle/>
          <a:p>
            <a:pPr algn="ctr"/>
            <a:endParaRPr lang="ko-KR" altLang="en-US"/>
          </a:p>
        </p:txBody>
      </p:sp>
      <p:sp>
        <p:nvSpPr>
          <p:cNvPr id="31" name="TextBox 30">
            <a:extLst>
              <a:ext uri="{FF2B5EF4-FFF2-40B4-BE49-F238E27FC236}">
                <a16:creationId xmlns:a16="http://schemas.microsoft.com/office/drawing/2014/main" id="{5FA98AE4-AE1B-46D5-B90B-A80F8C4F2994}"/>
              </a:ext>
            </a:extLst>
          </p:cNvPr>
          <p:cNvSpPr txBox="1"/>
          <p:nvPr/>
        </p:nvSpPr>
        <p:spPr>
          <a:xfrm>
            <a:off x="5526720" y="7284052"/>
            <a:ext cx="5148572" cy="276999"/>
          </a:xfrm>
          <a:prstGeom prst="rect">
            <a:avLst/>
          </a:prstGeom>
          <a:noFill/>
        </p:spPr>
        <p:txBody>
          <a:bodyPr wrap="square" rtlCol="0">
            <a:spAutoFit/>
          </a:bodyPr>
          <a:lstStyle/>
          <a:p>
            <a:r>
              <a:rPr lang="en-US" altLang="ko-KR" sz="1200" b="0" i="0" dirty="0">
                <a:solidFill>
                  <a:srgbClr val="000000"/>
                </a:solidFill>
                <a:effectLst/>
                <a:latin typeface="Arial" panose="020B0604020202020204" pitchFamily="34" charset="0"/>
                <a:cs typeface="Arial" panose="020B0604020202020204" pitchFamily="34" charset="0"/>
              </a:rPr>
              <a:t>(National Standard Certification Integrated Information System, 2022)</a:t>
            </a:r>
            <a:endParaRPr lang="ko-KR" altLang="en-US"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822568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a:extLst>
              <a:ext uri="{FF2B5EF4-FFF2-40B4-BE49-F238E27FC236}">
                <a16:creationId xmlns:a16="http://schemas.microsoft.com/office/drawing/2014/main" id="{CB3CCC4D-447F-418A-8BDF-672E2EBE252F}"/>
              </a:ext>
            </a:extLst>
          </p:cNvPr>
          <p:cNvSpPr>
            <a:spLocks noGrp="1"/>
          </p:cNvSpPr>
          <p:nvPr>
            <p:ph idx="10"/>
          </p:nvPr>
        </p:nvSpPr>
        <p:spPr>
          <a:xfrm>
            <a:off x="630176" y="432259"/>
            <a:ext cx="9529893" cy="365130"/>
          </a:xfrm>
        </p:spPr>
        <p:txBody>
          <a:bodyPr/>
          <a:lstStyle/>
          <a:p>
            <a:pPr marL="0" indent="0">
              <a:spcBef>
                <a:spcPct val="50000"/>
              </a:spcBef>
            </a:pPr>
            <a:r>
              <a:rPr lang="en-US" altLang="ko-KR" dirty="0">
                <a:ea typeface="돋움" panose="020B0600000101010101" pitchFamily="50" charset="-127"/>
              </a:rPr>
              <a:t>Technical Regulation</a:t>
            </a:r>
          </a:p>
        </p:txBody>
      </p:sp>
      <p:sp>
        <p:nvSpPr>
          <p:cNvPr id="5" name="Rectangle 2">
            <a:extLst>
              <a:ext uri="{FF2B5EF4-FFF2-40B4-BE49-F238E27FC236}">
                <a16:creationId xmlns:a16="http://schemas.microsoft.com/office/drawing/2014/main" id="{DB251753-21DB-42EE-AD7C-F00D2832A620}"/>
              </a:ext>
            </a:extLst>
          </p:cNvPr>
          <p:cNvSpPr>
            <a:spLocks noChangeArrowheads="1"/>
          </p:cNvSpPr>
          <p:nvPr/>
        </p:nvSpPr>
        <p:spPr bwMode="auto">
          <a:xfrm>
            <a:off x="0" y="104523"/>
            <a:ext cx="65" cy="24815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4283" rIns="0" bIns="-14283"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ko-KR" altLang="ko-KR" sz="1800" b="0" i="0" u="none" strike="noStrike" cap="none" normalizeH="0" baseline="0" dirty="0">
              <a:ln>
                <a:noFill/>
              </a:ln>
              <a:solidFill>
                <a:schemeClr val="tx1"/>
              </a:solidFill>
              <a:effectLst/>
              <a:latin typeface="Arial" panose="020B0604020202020204" pitchFamily="34" charset="0"/>
            </a:endParaRPr>
          </a:p>
        </p:txBody>
      </p:sp>
      <p:sp>
        <p:nvSpPr>
          <p:cNvPr id="7" name="Rectangle 4">
            <a:extLst>
              <a:ext uri="{FF2B5EF4-FFF2-40B4-BE49-F238E27FC236}">
                <a16:creationId xmlns:a16="http://schemas.microsoft.com/office/drawing/2014/main" id="{81448A84-9A43-443E-8F62-175B091DAD29}"/>
              </a:ext>
            </a:extLst>
          </p:cNvPr>
          <p:cNvSpPr>
            <a:spLocks noChangeArrowheads="1"/>
          </p:cNvSpPr>
          <p:nvPr/>
        </p:nvSpPr>
        <p:spPr bwMode="auto">
          <a:xfrm>
            <a:off x="152400" y="256923"/>
            <a:ext cx="65" cy="24815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4283" rIns="0" bIns="-14283"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ko-KR" altLang="ko-KR" sz="1800" b="0" i="0" u="none" strike="noStrike" cap="none" normalizeH="0" baseline="0" dirty="0">
              <a:ln>
                <a:noFill/>
              </a:ln>
              <a:solidFill>
                <a:schemeClr val="tx1"/>
              </a:solidFill>
              <a:effectLst/>
              <a:latin typeface="Arial" panose="020B0604020202020204" pitchFamily="34" charset="0"/>
            </a:endParaRPr>
          </a:p>
        </p:txBody>
      </p:sp>
      <p:sp>
        <p:nvSpPr>
          <p:cNvPr id="8" name="Rectangle 5">
            <a:extLst>
              <a:ext uri="{FF2B5EF4-FFF2-40B4-BE49-F238E27FC236}">
                <a16:creationId xmlns:a16="http://schemas.microsoft.com/office/drawing/2014/main" id="{97122128-A94A-4580-B9CC-F6AE93859A90}"/>
              </a:ext>
            </a:extLst>
          </p:cNvPr>
          <p:cNvSpPr>
            <a:spLocks noChangeArrowheads="1"/>
          </p:cNvSpPr>
          <p:nvPr/>
        </p:nvSpPr>
        <p:spPr bwMode="auto">
          <a:xfrm>
            <a:off x="0" y="104523"/>
            <a:ext cx="65" cy="24815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4283" rIns="0" bIns="-14283"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ko-KR" altLang="ko-KR" sz="1800" b="0" i="0" u="none" strike="noStrike" cap="none" normalizeH="0" baseline="0" dirty="0">
              <a:ln>
                <a:noFill/>
              </a:ln>
              <a:solidFill>
                <a:schemeClr val="tx1"/>
              </a:solidFill>
              <a:effectLst/>
              <a:latin typeface="Arial" panose="020B0604020202020204" pitchFamily="34" charset="0"/>
            </a:endParaRPr>
          </a:p>
        </p:txBody>
      </p:sp>
      <p:sp>
        <p:nvSpPr>
          <p:cNvPr id="9" name="Rectangle 6">
            <a:extLst>
              <a:ext uri="{FF2B5EF4-FFF2-40B4-BE49-F238E27FC236}">
                <a16:creationId xmlns:a16="http://schemas.microsoft.com/office/drawing/2014/main" id="{FC436C65-89A5-4003-AA9A-7FB44764E729}"/>
              </a:ext>
            </a:extLst>
          </p:cNvPr>
          <p:cNvSpPr>
            <a:spLocks noChangeArrowheads="1"/>
          </p:cNvSpPr>
          <p:nvPr/>
        </p:nvSpPr>
        <p:spPr bwMode="auto">
          <a:xfrm>
            <a:off x="0" y="104523"/>
            <a:ext cx="65" cy="24815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4283" rIns="0" bIns="-14283"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ko-KR" altLang="ko-KR" sz="1800" b="0" i="0" u="none" strike="noStrike" cap="none" normalizeH="0" baseline="0" dirty="0">
              <a:ln>
                <a:noFill/>
              </a:ln>
              <a:solidFill>
                <a:schemeClr val="tx1"/>
              </a:solidFill>
              <a:effectLst/>
              <a:latin typeface="Arial" panose="020B0604020202020204" pitchFamily="34" charset="0"/>
            </a:endParaRPr>
          </a:p>
        </p:txBody>
      </p:sp>
      <p:sp>
        <p:nvSpPr>
          <p:cNvPr id="10" name="Rectangle 7">
            <a:extLst>
              <a:ext uri="{FF2B5EF4-FFF2-40B4-BE49-F238E27FC236}">
                <a16:creationId xmlns:a16="http://schemas.microsoft.com/office/drawing/2014/main" id="{CF7E1012-468B-4B54-B6B1-C8A95B8E864C}"/>
              </a:ext>
            </a:extLst>
          </p:cNvPr>
          <p:cNvSpPr>
            <a:spLocks noChangeArrowheads="1"/>
          </p:cNvSpPr>
          <p:nvPr/>
        </p:nvSpPr>
        <p:spPr bwMode="auto">
          <a:xfrm>
            <a:off x="0" y="104523"/>
            <a:ext cx="65" cy="24815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4283" rIns="0" bIns="-14283"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ko-KR" altLang="ko-KR" sz="1800" b="0" i="0" u="none" strike="noStrike" cap="none" normalizeH="0" baseline="0" dirty="0">
              <a:ln>
                <a:noFill/>
              </a:ln>
              <a:solidFill>
                <a:schemeClr val="tx1"/>
              </a:solidFill>
              <a:effectLst/>
              <a:latin typeface="Arial" panose="020B0604020202020204" pitchFamily="34" charset="0"/>
            </a:endParaRPr>
          </a:p>
        </p:txBody>
      </p:sp>
      <p:sp>
        <p:nvSpPr>
          <p:cNvPr id="11" name="Rectangle 8">
            <a:extLst>
              <a:ext uri="{FF2B5EF4-FFF2-40B4-BE49-F238E27FC236}">
                <a16:creationId xmlns:a16="http://schemas.microsoft.com/office/drawing/2014/main" id="{82872AB5-199D-4107-8360-A507F928A85D}"/>
              </a:ext>
            </a:extLst>
          </p:cNvPr>
          <p:cNvSpPr>
            <a:spLocks noChangeArrowheads="1"/>
          </p:cNvSpPr>
          <p:nvPr/>
        </p:nvSpPr>
        <p:spPr bwMode="auto">
          <a:xfrm>
            <a:off x="0" y="104523"/>
            <a:ext cx="65" cy="24815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4283" rIns="0" bIns="-14283"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ko-KR" altLang="ko-KR" sz="1800" b="0" i="0" u="none" strike="noStrike" cap="none" normalizeH="0" baseline="0" dirty="0">
              <a:ln>
                <a:noFill/>
              </a:ln>
              <a:solidFill>
                <a:schemeClr val="tx1"/>
              </a:solidFill>
              <a:effectLst/>
              <a:latin typeface="Arial" panose="020B0604020202020204" pitchFamily="34" charset="0"/>
            </a:endParaRPr>
          </a:p>
        </p:txBody>
      </p:sp>
      <p:sp>
        <p:nvSpPr>
          <p:cNvPr id="4" name="내용 개체 틀 3">
            <a:extLst>
              <a:ext uri="{FF2B5EF4-FFF2-40B4-BE49-F238E27FC236}">
                <a16:creationId xmlns:a16="http://schemas.microsoft.com/office/drawing/2014/main" id="{F65DFFDD-591D-43B7-95E4-9118F3E9EA0F}"/>
              </a:ext>
            </a:extLst>
          </p:cNvPr>
          <p:cNvSpPr>
            <a:spLocks noGrp="1"/>
          </p:cNvSpPr>
          <p:nvPr>
            <p:ph idx="1"/>
          </p:nvPr>
        </p:nvSpPr>
        <p:spPr>
          <a:xfrm>
            <a:off x="31016" y="974200"/>
            <a:ext cx="10401762" cy="5974783"/>
          </a:xfrm>
        </p:spPr>
        <p:txBody>
          <a:bodyPr/>
          <a:lstStyle/>
          <a:p>
            <a:r>
              <a:rPr lang="en-US" altLang="ko-KR" dirty="0"/>
              <a:t>Examples of standardization in the field of design/construction/material</a:t>
            </a:r>
          </a:p>
          <a:p>
            <a:pPr marL="358775" lvl="1" indent="0">
              <a:buNone/>
            </a:pPr>
            <a:r>
              <a:rPr lang="en-US" altLang="ko-KR" dirty="0"/>
              <a:t>.</a:t>
            </a:r>
          </a:p>
          <a:p>
            <a:pPr marL="0" indent="0">
              <a:buNone/>
            </a:pPr>
            <a:endParaRPr lang="ko-KR" altLang="en-US" dirty="0"/>
          </a:p>
        </p:txBody>
      </p:sp>
      <p:sp>
        <p:nvSpPr>
          <p:cNvPr id="13" name="직사각형 12">
            <a:extLst>
              <a:ext uri="{FF2B5EF4-FFF2-40B4-BE49-F238E27FC236}">
                <a16:creationId xmlns:a16="http://schemas.microsoft.com/office/drawing/2014/main" id="{2E39FA08-C3D6-4490-9DAF-C1A65C105C13}"/>
              </a:ext>
            </a:extLst>
          </p:cNvPr>
          <p:cNvSpPr/>
          <p:nvPr/>
        </p:nvSpPr>
        <p:spPr bwMode="auto">
          <a:xfrm>
            <a:off x="427505" y="2060251"/>
            <a:ext cx="9629271" cy="1154972"/>
          </a:xfrm>
          <a:prstGeom prst="rect">
            <a:avLst/>
          </a:prstGeom>
          <a:noFill/>
          <a:ln w="9525">
            <a:solidFill>
              <a:srgbClr val="8EB4E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sz="1800" dirty="0">
              <a:latin typeface="Arial" panose="020B0604020202020204" pitchFamily="34" charset="0"/>
              <a:ea typeface="나눔바른고딕" panose="020B0603020101020101" pitchFamily="50" charset="-127"/>
              <a:cs typeface="Arial" panose="020B0604020202020204" pitchFamily="34" charset="0"/>
            </a:endParaRPr>
          </a:p>
        </p:txBody>
      </p:sp>
      <p:sp>
        <p:nvSpPr>
          <p:cNvPr id="14" name="양쪽 모서리가 둥근 사각형 68">
            <a:extLst>
              <a:ext uri="{FF2B5EF4-FFF2-40B4-BE49-F238E27FC236}">
                <a16:creationId xmlns:a16="http://schemas.microsoft.com/office/drawing/2014/main" id="{E8C1D821-0F2B-46D3-BE2B-2ED4D551584A}"/>
              </a:ext>
            </a:extLst>
          </p:cNvPr>
          <p:cNvSpPr/>
          <p:nvPr/>
        </p:nvSpPr>
        <p:spPr bwMode="auto">
          <a:xfrm>
            <a:off x="414153" y="1620390"/>
            <a:ext cx="2312017" cy="407988"/>
          </a:xfrm>
          <a:prstGeom prst="round2SameRect">
            <a:avLst>
              <a:gd name="adj1" fmla="val 24439"/>
              <a:gd name="adj2" fmla="val 0"/>
            </a:avLst>
          </a:prstGeom>
          <a:solidFill>
            <a:srgbClr val="2860A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sz="1800" dirty="0">
              <a:latin typeface="Arial" panose="020B0604020202020204" pitchFamily="34" charset="0"/>
              <a:ea typeface="나눔바른고딕" panose="020B0603020101020101" pitchFamily="50" charset="-127"/>
              <a:cs typeface="Arial" panose="020B0604020202020204" pitchFamily="34" charset="0"/>
            </a:endParaRPr>
          </a:p>
        </p:txBody>
      </p:sp>
      <p:sp>
        <p:nvSpPr>
          <p:cNvPr id="16" name="직사각형 15">
            <a:extLst>
              <a:ext uri="{FF2B5EF4-FFF2-40B4-BE49-F238E27FC236}">
                <a16:creationId xmlns:a16="http://schemas.microsoft.com/office/drawing/2014/main" id="{4F29CFE0-2597-4AF8-A1FA-E19B83DDDDAD}"/>
              </a:ext>
            </a:extLst>
          </p:cNvPr>
          <p:cNvSpPr/>
          <p:nvPr/>
        </p:nvSpPr>
        <p:spPr bwMode="auto">
          <a:xfrm>
            <a:off x="432092" y="1650753"/>
            <a:ext cx="2301839" cy="369332"/>
          </a:xfrm>
          <a:prstGeom prst="rect">
            <a:avLst/>
          </a:prstGeom>
          <a:noFill/>
        </p:spPr>
        <p:txBody>
          <a:bodyPr wrap="square">
            <a:spAutoFit/>
          </a:bodyPr>
          <a:lstStyle/>
          <a:p>
            <a:pPr algn="ctr">
              <a:defRPr/>
            </a:pPr>
            <a:r>
              <a:rPr lang="en-US" altLang="ko-KR" sz="1800" b="1" dirty="0">
                <a:gradFill>
                  <a:gsLst>
                    <a:gs pos="80417">
                      <a:schemeClr val="bg1"/>
                    </a:gs>
                    <a:gs pos="66250">
                      <a:schemeClr val="bg1"/>
                    </a:gs>
                  </a:gsLst>
                  <a:lin ang="5400000" scaled="1"/>
                </a:gradFill>
                <a:latin typeface="Arial" panose="020B0604020202020204" pitchFamily="34" charset="0"/>
                <a:ea typeface="나눔바른고딕" panose="020B0603020101020101" pitchFamily="50" charset="-127"/>
                <a:cs typeface="Arial" panose="020B0604020202020204" pitchFamily="34" charset="0"/>
              </a:rPr>
              <a:t>Design standards</a:t>
            </a:r>
            <a:endParaRPr lang="ko-KR" altLang="en-US" sz="1800" b="1" dirty="0">
              <a:gradFill>
                <a:gsLst>
                  <a:gs pos="80417">
                    <a:schemeClr val="bg1"/>
                  </a:gs>
                  <a:gs pos="66250">
                    <a:schemeClr val="bg1"/>
                  </a:gs>
                </a:gsLst>
                <a:lin ang="5400000" scaled="1"/>
              </a:gradFill>
              <a:latin typeface="Arial" panose="020B0604020202020204" pitchFamily="34" charset="0"/>
              <a:ea typeface="나눔바른고딕" panose="020B0603020101020101" pitchFamily="50" charset="-127"/>
              <a:cs typeface="Arial" panose="020B0604020202020204" pitchFamily="34" charset="0"/>
            </a:endParaRPr>
          </a:p>
        </p:txBody>
      </p:sp>
      <p:sp>
        <p:nvSpPr>
          <p:cNvPr id="17" name="직사각형 16">
            <a:extLst>
              <a:ext uri="{FF2B5EF4-FFF2-40B4-BE49-F238E27FC236}">
                <a16:creationId xmlns:a16="http://schemas.microsoft.com/office/drawing/2014/main" id="{1BFDEC03-756F-4984-AEF4-4275A7BCCD3C}"/>
              </a:ext>
            </a:extLst>
          </p:cNvPr>
          <p:cNvSpPr/>
          <p:nvPr/>
        </p:nvSpPr>
        <p:spPr bwMode="auto">
          <a:xfrm>
            <a:off x="433951" y="3885799"/>
            <a:ext cx="9629271" cy="1154972"/>
          </a:xfrm>
          <a:prstGeom prst="rect">
            <a:avLst/>
          </a:prstGeom>
          <a:noFill/>
          <a:ln w="9525">
            <a:solidFill>
              <a:srgbClr val="8EB4E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sz="1800" dirty="0">
              <a:latin typeface="Arial" panose="020B0604020202020204" pitchFamily="34" charset="0"/>
              <a:ea typeface="나눔바른고딕" panose="020B0603020101020101" pitchFamily="50" charset="-127"/>
              <a:cs typeface="Arial" panose="020B0604020202020204" pitchFamily="34" charset="0"/>
            </a:endParaRPr>
          </a:p>
        </p:txBody>
      </p:sp>
      <p:sp>
        <p:nvSpPr>
          <p:cNvPr id="18" name="양쪽 모서리가 둥근 사각형 68">
            <a:extLst>
              <a:ext uri="{FF2B5EF4-FFF2-40B4-BE49-F238E27FC236}">
                <a16:creationId xmlns:a16="http://schemas.microsoft.com/office/drawing/2014/main" id="{ED19D431-92D7-435C-A83F-2E3A90D1F7B9}"/>
              </a:ext>
            </a:extLst>
          </p:cNvPr>
          <p:cNvSpPr/>
          <p:nvPr/>
        </p:nvSpPr>
        <p:spPr bwMode="auto">
          <a:xfrm>
            <a:off x="420599" y="3445938"/>
            <a:ext cx="3377929" cy="407988"/>
          </a:xfrm>
          <a:prstGeom prst="round2SameRect">
            <a:avLst>
              <a:gd name="adj1" fmla="val 24439"/>
              <a:gd name="adj2" fmla="val 0"/>
            </a:avLst>
          </a:prstGeom>
          <a:solidFill>
            <a:srgbClr val="2860A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sz="1800" dirty="0">
              <a:latin typeface="Arial" panose="020B0604020202020204" pitchFamily="34" charset="0"/>
              <a:ea typeface="나눔바른고딕" panose="020B0603020101020101" pitchFamily="50" charset="-127"/>
              <a:cs typeface="Arial" panose="020B0604020202020204" pitchFamily="34" charset="0"/>
            </a:endParaRPr>
          </a:p>
        </p:txBody>
      </p:sp>
      <p:sp>
        <p:nvSpPr>
          <p:cNvPr id="20" name="직사각형 19">
            <a:extLst>
              <a:ext uri="{FF2B5EF4-FFF2-40B4-BE49-F238E27FC236}">
                <a16:creationId xmlns:a16="http://schemas.microsoft.com/office/drawing/2014/main" id="{6AE11D17-C7FB-440D-AB05-D8A0EC4C9145}"/>
              </a:ext>
            </a:extLst>
          </p:cNvPr>
          <p:cNvSpPr/>
          <p:nvPr/>
        </p:nvSpPr>
        <p:spPr bwMode="auto">
          <a:xfrm>
            <a:off x="342144" y="3461717"/>
            <a:ext cx="3179970" cy="369332"/>
          </a:xfrm>
          <a:prstGeom prst="rect">
            <a:avLst/>
          </a:prstGeom>
          <a:noFill/>
        </p:spPr>
        <p:txBody>
          <a:bodyPr wrap="square">
            <a:spAutoFit/>
          </a:bodyPr>
          <a:lstStyle/>
          <a:p>
            <a:pPr algn="ctr">
              <a:defRPr/>
            </a:pPr>
            <a:r>
              <a:rPr lang="en-US" altLang="ko-KR" sz="1800" b="1" dirty="0">
                <a:gradFill>
                  <a:gsLst>
                    <a:gs pos="80417">
                      <a:schemeClr val="bg1"/>
                    </a:gs>
                    <a:gs pos="66250">
                      <a:schemeClr val="bg1"/>
                    </a:gs>
                  </a:gsLst>
                  <a:lin ang="5400000" scaled="1"/>
                </a:gradFill>
                <a:latin typeface="Arial" panose="020B0604020202020204" pitchFamily="34" charset="0"/>
                <a:ea typeface="나눔바른고딕" panose="020B0603020101020101" pitchFamily="50" charset="-127"/>
                <a:cs typeface="Arial" panose="020B0604020202020204" pitchFamily="34" charset="0"/>
              </a:rPr>
              <a:t>Construction standards</a:t>
            </a:r>
            <a:endParaRPr lang="ko-KR" altLang="en-US" sz="1800" b="1" dirty="0">
              <a:gradFill>
                <a:gsLst>
                  <a:gs pos="80417">
                    <a:schemeClr val="bg1"/>
                  </a:gs>
                  <a:gs pos="66250">
                    <a:schemeClr val="bg1"/>
                  </a:gs>
                </a:gsLst>
                <a:lin ang="5400000" scaled="1"/>
              </a:gradFill>
              <a:latin typeface="Arial" panose="020B0604020202020204" pitchFamily="34" charset="0"/>
              <a:ea typeface="나눔바른고딕" panose="020B0603020101020101" pitchFamily="50" charset="-127"/>
              <a:cs typeface="Arial" panose="020B0604020202020204" pitchFamily="34" charset="0"/>
            </a:endParaRPr>
          </a:p>
        </p:txBody>
      </p:sp>
      <p:sp>
        <p:nvSpPr>
          <p:cNvPr id="21" name="직사각형 20">
            <a:extLst>
              <a:ext uri="{FF2B5EF4-FFF2-40B4-BE49-F238E27FC236}">
                <a16:creationId xmlns:a16="http://schemas.microsoft.com/office/drawing/2014/main" id="{CF21D5C7-0A6C-4188-9C9F-240D66A9479F}"/>
              </a:ext>
            </a:extLst>
          </p:cNvPr>
          <p:cNvSpPr/>
          <p:nvPr/>
        </p:nvSpPr>
        <p:spPr bwMode="auto">
          <a:xfrm>
            <a:off x="416742" y="5803303"/>
            <a:ext cx="9646481" cy="1325700"/>
          </a:xfrm>
          <a:prstGeom prst="rect">
            <a:avLst/>
          </a:prstGeom>
          <a:noFill/>
          <a:ln w="9525">
            <a:solidFill>
              <a:srgbClr val="8EB4E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sz="1800" dirty="0">
              <a:latin typeface="Arial" panose="020B0604020202020204" pitchFamily="34" charset="0"/>
              <a:ea typeface="나눔바른고딕" panose="020B0603020101020101" pitchFamily="50" charset="-127"/>
              <a:cs typeface="Arial" panose="020B0604020202020204" pitchFamily="34" charset="0"/>
            </a:endParaRPr>
          </a:p>
        </p:txBody>
      </p:sp>
      <p:sp>
        <p:nvSpPr>
          <p:cNvPr id="22" name="양쪽 모서리가 둥근 사각형 68">
            <a:extLst>
              <a:ext uri="{FF2B5EF4-FFF2-40B4-BE49-F238E27FC236}">
                <a16:creationId xmlns:a16="http://schemas.microsoft.com/office/drawing/2014/main" id="{B323564F-DD5C-4822-B035-55E6D0716A0D}"/>
              </a:ext>
            </a:extLst>
          </p:cNvPr>
          <p:cNvSpPr/>
          <p:nvPr/>
        </p:nvSpPr>
        <p:spPr bwMode="auto">
          <a:xfrm>
            <a:off x="403390" y="5363442"/>
            <a:ext cx="2312017" cy="407988"/>
          </a:xfrm>
          <a:prstGeom prst="round2SameRect">
            <a:avLst>
              <a:gd name="adj1" fmla="val 24439"/>
              <a:gd name="adj2" fmla="val 0"/>
            </a:avLst>
          </a:prstGeom>
          <a:solidFill>
            <a:srgbClr val="2860A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sz="1800" dirty="0">
              <a:latin typeface="Arial" panose="020B0604020202020204" pitchFamily="34" charset="0"/>
              <a:ea typeface="나눔바른고딕" panose="020B0603020101020101" pitchFamily="50" charset="-127"/>
              <a:cs typeface="Arial" panose="020B0604020202020204" pitchFamily="34" charset="0"/>
            </a:endParaRPr>
          </a:p>
        </p:txBody>
      </p:sp>
      <p:sp>
        <p:nvSpPr>
          <p:cNvPr id="24" name="직사각형 23">
            <a:extLst>
              <a:ext uri="{FF2B5EF4-FFF2-40B4-BE49-F238E27FC236}">
                <a16:creationId xmlns:a16="http://schemas.microsoft.com/office/drawing/2014/main" id="{59ED73F7-ECA6-437B-8149-68C2EC67D6E6}"/>
              </a:ext>
            </a:extLst>
          </p:cNvPr>
          <p:cNvSpPr/>
          <p:nvPr/>
        </p:nvSpPr>
        <p:spPr bwMode="auto">
          <a:xfrm>
            <a:off x="421329" y="5393805"/>
            <a:ext cx="2301839" cy="369332"/>
          </a:xfrm>
          <a:prstGeom prst="rect">
            <a:avLst/>
          </a:prstGeom>
          <a:noFill/>
        </p:spPr>
        <p:txBody>
          <a:bodyPr wrap="square">
            <a:spAutoFit/>
          </a:bodyPr>
          <a:lstStyle/>
          <a:p>
            <a:pPr algn="ctr">
              <a:defRPr/>
            </a:pPr>
            <a:r>
              <a:rPr lang="en-US" altLang="ko-KR" sz="1800" b="1" dirty="0">
                <a:gradFill>
                  <a:gsLst>
                    <a:gs pos="80417">
                      <a:schemeClr val="bg1"/>
                    </a:gs>
                    <a:gs pos="66250">
                      <a:schemeClr val="bg1"/>
                    </a:gs>
                  </a:gsLst>
                  <a:lin ang="5400000" scaled="1"/>
                </a:gradFill>
                <a:latin typeface="Arial" panose="020B0604020202020204" pitchFamily="34" charset="0"/>
                <a:ea typeface="나눔바른고딕" panose="020B0603020101020101" pitchFamily="50" charset="-127"/>
                <a:cs typeface="Arial" panose="020B0604020202020204" pitchFamily="34" charset="0"/>
              </a:rPr>
              <a:t>Material standards</a:t>
            </a:r>
            <a:endParaRPr lang="ko-KR" altLang="en-US" sz="1800" b="1" dirty="0">
              <a:gradFill>
                <a:gsLst>
                  <a:gs pos="80417">
                    <a:schemeClr val="bg1"/>
                  </a:gs>
                  <a:gs pos="66250">
                    <a:schemeClr val="bg1"/>
                  </a:gs>
                </a:gsLst>
                <a:lin ang="5400000" scaled="1"/>
              </a:gradFill>
              <a:latin typeface="Arial" panose="020B0604020202020204" pitchFamily="34" charset="0"/>
              <a:ea typeface="나눔바른고딕" panose="020B0603020101020101" pitchFamily="50" charset="-127"/>
              <a:cs typeface="Arial" panose="020B0604020202020204" pitchFamily="34" charset="0"/>
            </a:endParaRPr>
          </a:p>
        </p:txBody>
      </p:sp>
      <p:sp>
        <p:nvSpPr>
          <p:cNvPr id="6" name="Rectangle 2">
            <a:extLst>
              <a:ext uri="{FF2B5EF4-FFF2-40B4-BE49-F238E27FC236}">
                <a16:creationId xmlns:a16="http://schemas.microsoft.com/office/drawing/2014/main" id="{DB498F26-65A3-4D04-AC60-EFCEBC89179A}"/>
              </a:ext>
            </a:extLst>
          </p:cNvPr>
          <p:cNvSpPr>
            <a:spLocks noChangeArrowheads="1"/>
          </p:cNvSpPr>
          <p:nvPr/>
        </p:nvSpPr>
        <p:spPr bwMode="auto">
          <a:xfrm>
            <a:off x="152400" y="256923"/>
            <a:ext cx="65" cy="24815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4283" rIns="0" bIns="-14283"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ko-KR" altLang="ko-KR" sz="1800" b="0" i="0" u="none" strike="noStrike" cap="none" normalizeH="0" baseline="0" dirty="0">
              <a:ln>
                <a:noFill/>
              </a:ln>
              <a:solidFill>
                <a:schemeClr val="tx1"/>
              </a:solidFill>
              <a:effectLst/>
              <a:latin typeface="Arial" panose="020B0604020202020204" pitchFamily="34" charset="0"/>
            </a:endParaRPr>
          </a:p>
        </p:txBody>
      </p:sp>
      <p:sp>
        <p:nvSpPr>
          <p:cNvPr id="27" name="내용 개체 틀 1">
            <a:extLst>
              <a:ext uri="{FF2B5EF4-FFF2-40B4-BE49-F238E27FC236}">
                <a16:creationId xmlns:a16="http://schemas.microsoft.com/office/drawing/2014/main" id="{34B7A873-4AA2-4A49-830F-E917F7BE7C4E}"/>
              </a:ext>
            </a:extLst>
          </p:cNvPr>
          <p:cNvSpPr txBox="1">
            <a:spLocks/>
          </p:cNvSpPr>
          <p:nvPr/>
        </p:nvSpPr>
        <p:spPr bwMode="auto">
          <a:xfrm>
            <a:off x="126120" y="2106789"/>
            <a:ext cx="8172908" cy="946908"/>
          </a:xfrm>
          <a:prstGeom prst="rect">
            <a:avLst/>
          </a:prstGeom>
          <a:noFill/>
          <a:ln w="9525">
            <a:noFill/>
            <a:miter lim="800000"/>
            <a:headEnd/>
            <a:tailEnd/>
          </a:ln>
        </p:spPr>
        <p:txBody>
          <a:bodyPr vert="horz" wrap="square" lIns="104306" tIns="52153" rIns="104306" bIns="52153" numCol="1" anchor="t" anchorCtr="0" compatLnSpc="1">
            <a:prstTxWarp prst="textNoShape">
              <a:avLst/>
            </a:prstTxWarp>
          </a:bodyPr>
          <a:lstStyle>
            <a:lvl1pPr marL="265113" indent="-265113" algn="l" defTabSz="1042988" rtl="0" eaLnBrk="0" fontAlgn="base" latinLnBrk="1" hangingPunct="0">
              <a:spcBef>
                <a:spcPct val="20000"/>
              </a:spcBef>
              <a:spcAft>
                <a:spcPct val="0"/>
              </a:spcAft>
              <a:buClrTx/>
              <a:buFont typeface="Wingdings" pitchFamily="2" charset="2"/>
              <a:buChar char="§"/>
              <a:defRPr sz="1800" b="1" kern="1200" baseline="0">
                <a:solidFill>
                  <a:schemeClr val="tx1"/>
                </a:solidFill>
                <a:latin typeface="Arial" pitchFamily="34" charset="0"/>
                <a:ea typeface="맑은 고딕" pitchFamily="50" charset="-127"/>
                <a:cs typeface="Arial" pitchFamily="34" charset="0"/>
              </a:defRPr>
            </a:lvl1pPr>
            <a:lvl2pPr marL="625475" indent="-266700" algn="l" defTabSz="1042988" rtl="0" eaLnBrk="0" fontAlgn="base" latinLnBrk="1" hangingPunct="0">
              <a:spcBef>
                <a:spcPct val="20000"/>
              </a:spcBef>
              <a:spcAft>
                <a:spcPct val="0"/>
              </a:spcAft>
              <a:buFont typeface="Arial" pitchFamily="34" charset="0"/>
              <a:buChar char="•"/>
              <a:defRPr sz="1600" b="0" kern="1200">
                <a:solidFill>
                  <a:schemeClr val="tx1"/>
                </a:solidFill>
                <a:latin typeface="Arial" pitchFamily="34" charset="0"/>
                <a:ea typeface="맑은 고딕" pitchFamily="50" charset="-127"/>
                <a:cs typeface="Arial" pitchFamily="34" charset="0"/>
              </a:defRPr>
            </a:lvl2pPr>
            <a:lvl3pPr marL="984250" indent="-265113" algn="l" defTabSz="1042988" rtl="0" eaLnBrk="0" fontAlgn="base" latinLnBrk="1" hangingPunct="0">
              <a:spcBef>
                <a:spcPct val="20000"/>
              </a:spcBef>
              <a:spcAft>
                <a:spcPct val="0"/>
              </a:spcAft>
              <a:buFont typeface="Arial" pitchFamily="34" charset="0"/>
              <a:buChar char="-"/>
              <a:defRPr sz="1400" b="0" kern="1200">
                <a:solidFill>
                  <a:schemeClr val="tx1"/>
                </a:solidFill>
                <a:latin typeface="Arial" pitchFamily="34" charset="0"/>
                <a:ea typeface="맑은 고딕" pitchFamily="50" charset="-127"/>
                <a:cs typeface="Arial" pitchFamily="34" charset="0"/>
              </a:defRPr>
            </a:lvl3pPr>
            <a:lvl4pPr marL="1344613" indent="-266700" algn="l" defTabSz="1042988" rtl="0" eaLnBrk="0" fontAlgn="base" latinLnBrk="1" hangingPunct="0">
              <a:spcBef>
                <a:spcPct val="20000"/>
              </a:spcBef>
              <a:spcAft>
                <a:spcPct val="0"/>
              </a:spcAft>
              <a:buFont typeface="+mj-lt"/>
              <a:buAutoNum type="arabicParenR"/>
              <a:defRPr sz="1200" b="0" kern="1200">
                <a:solidFill>
                  <a:schemeClr val="tx1"/>
                </a:solidFill>
                <a:latin typeface="Arial" pitchFamily="34" charset="0"/>
                <a:ea typeface="맑은 고딕" pitchFamily="50" charset="-127"/>
                <a:cs typeface="Arial" pitchFamily="34" charset="0"/>
              </a:defRPr>
            </a:lvl4pPr>
            <a:lvl5pPr marL="1703388" indent="-265113" algn="l" defTabSz="1042988" rtl="0" eaLnBrk="0" fontAlgn="base" latinLnBrk="1" hangingPunct="0">
              <a:spcBef>
                <a:spcPct val="20000"/>
              </a:spcBef>
              <a:spcAft>
                <a:spcPct val="0"/>
              </a:spcAft>
              <a:buFont typeface="+mj-lt"/>
              <a:buAutoNum type="alphaLcPeriod"/>
              <a:defRPr sz="1100" b="0" kern="1200">
                <a:solidFill>
                  <a:schemeClr val="tx1"/>
                </a:solidFill>
                <a:latin typeface="Arial" pitchFamily="34" charset="0"/>
                <a:ea typeface="맑은 고딕" pitchFamily="50" charset="-127"/>
                <a:cs typeface="Arial" pitchFamily="34" charset="0"/>
              </a:defRPr>
            </a:lvl5pPr>
            <a:lvl6pPr marL="2868404" indent="-260764" algn="l" defTabSz="1043056" rtl="0" eaLnBrk="1" latinLnBrk="1" hangingPunct="1">
              <a:spcBef>
                <a:spcPct val="20000"/>
              </a:spcBef>
              <a:buFont typeface="Arial" pitchFamily="34" charset="0"/>
              <a:buChar char="•"/>
              <a:defRPr sz="2300" kern="1200">
                <a:solidFill>
                  <a:schemeClr val="tx1"/>
                </a:solidFill>
                <a:latin typeface="+mn-lt"/>
                <a:ea typeface="+mn-ea"/>
                <a:cs typeface="+mn-cs"/>
              </a:defRPr>
            </a:lvl6pPr>
            <a:lvl7pPr marL="3389932" indent="-260764" algn="l" defTabSz="1043056" rtl="0" eaLnBrk="1" latinLnBrk="1" hangingPunct="1">
              <a:spcBef>
                <a:spcPct val="20000"/>
              </a:spcBef>
              <a:buFont typeface="Arial" pitchFamily="34" charset="0"/>
              <a:buChar char="•"/>
              <a:defRPr sz="2300" kern="1200">
                <a:solidFill>
                  <a:schemeClr val="tx1"/>
                </a:solidFill>
                <a:latin typeface="+mn-lt"/>
                <a:ea typeface="+mn-ea"/>
                <a:cs typeface="+mn-cs"/>
              </a:defRPr>
            </a:lvl7pPr>
            <a:lvl8pPr marL="3911460" indent="-260764" algn="l" defTabSz="1043056" rtl="0" eaLnBrk="1" latinLnBrk="1" hangingPunct="1">
              <a:spcBef>
                <a:spcPct val="20000"/>
              </a:spcBef>
              <a:buFont typeface="Arial" pitchFamily="34" charset="0"/>
              <a:buChar char="•"/>
              <a:defRPr sz="2300" kern="1200">
                <a:solidFill>
                  <a:schemeClr val="tx1"/>
                </a:solidFill>
                <a:latin typeface="+mn-lt"/>
                <a:ea typeface="+mn-ea"/>
                <a:cs typeface="+mn-cs"/>
              </a:defRPr>
            </a:lvl8pPr>
            <a:lvl9pPr marL="4432988" indent="-260764" algn="l" defTabSz="1043056" rtl="0" eaLnBrk="1" latinLnBrk="1" hangingPunct="1">
              <a:spcBef>
                <a:spcPct val="20000"/>
              </a:spcBef>
              <a:buFont typeface="Arial" pitchFamily="34" charset="0"/>
              <a:buChar char="•"/>
              <a:defRPr sz="2300" kern="1200">
                <a:solidFill>
                  <a:schemeClr val="tx1"/>
                </a:solidFill>
                <a:latin typeface="+mn-lt"/>
                <a:ea typeface="+mn-ea"/>
                <a:cs typeface="+mn-cs"/>
              </a:defRPr>
            </a:lvl9pPr>
          </a:lstStyle>
          <a:p>
            <a:pPr lvl="1"/>
            <a:r>
              <a:rPr lang="en-US" altLang="ko-KR" dirty="0"/>
              <a:t>Criteria for writing a design book for a house</a:t>
            </a:r>
          </a:p>
          <a:p>
            <a:pPr lvl="2"/>
            <a:r>
              <a:rPr lang="en-US" altLang="ko-KR" dirty="0"/>
              <a:t>Module (1m=1000mm) applied</a:t>
            </a:r>
          </a:p>
          <a:p>
            <a:pPr lvl="2"/>
            <a:r>
              <a:rPr lang="en-US" altLang="ko-KR" dirty="0"/>
              <a:t>Design of eye size, 1m increment of floor height, 3m increment of size of living room</a:t>
            </a:r>
          </a:p>
        </p:txBody>
      </p:sp>
      <p:sp>
        <p:nvSpPr>
          <p:cNvPr id="28" name="내용 개체 틀 1">
            <a:extLst>
              <a:ext uri="{FF2B5EF4-FFF2-40B4-BE49-F238E27FC236}">
                <a16:creationId xmlns:a16="http://schemas.microsoft.com/office/drawing/2014/main" id="{D68EE8A7-DA53-49A8-A1C6-84593FAB2124}"/>
              </a:ext>
            </a:extLst>
          </p:cNvPr>
          <p:cNvSpPr txBox="1">
            <a:spLocks/>
          </p:cNvSpPr>
          <p:nvPr/>
        </p:nvSpPr>
        <p:spPr bwMode="auto">
          <a:xfrm>
            <a:off x="162124" y="3867182"/>
            <a:ext cx="8820980" cy="946908"/>
          </a:xfrm>
          <a:prstGeom prst="rect">
            <a:avLst/>
          </a:prstGeom>
          <a:noFill/>
          <a:ln w="9525">
            <a:noFill/>
            <a:miter lim="800000"/>
            <a:headEnd/>
            <a:tailEnd/>
          </a:ln>
        </p:spPr>
        <p:txBody>
          <a:bodyPr vert="horz" wrap="square" lIns="104306" tIns="52153" rIns="104306" bIns="52153" numCol="1" anchor="t" anchorCtr="0" compatLnSpc="1">
            <a:prstTxWarp prst="textNoShape">
              <a:avLst/>
            </a:prstTxWarp>
          </a:bodyPr>
          <a:lstStyle>
            <a:lvl1pPr marL="265113" indent="-265113" algn="l" defTabSz="1042988" rtl="0" eaLnBrk="0" fontAlgn="base" latinLnBrk="1" hangingPunct="0">
              <a:spcBef>
                <a:spcPct val="20000"/>
              </a:spcBef>
              <a:spcAft>
                <a:spcPct val="0"/>
              </a:spcAft>
              <a:buClrTx/>
              <a:buFont typeface="Wingdings" pitchFamily="2" charset="2"/>
              <a:buChar char="§"/>
              <a:defRPr sz="1800" b="1" kern="1200" baseline="0">
                <a:solidFill>
                  <a:schemeClr val="tx1"/>
                </a:solidFill>
                <a:latin typeface="Arial" pitchFamily="34" charset="0"/>
                <a:ea typeface="맑은 고딕" pitchFamily="50" charset="-127"/>
                <a:cs typeface="Arial" pitchFamily="34" charset="0"/>
              </a:defRPr>
            </a:lvl1pPr>
            <a:lvl2pPr marL="625475" indent="-266700" algn="l" defTabSz="1042988" rtl="0" eaLnBrk="0" fontAlgn="base" latinLnBrk="1" hangingPunct="0">
              <a:spcBef>
                <a:spcPct val="20000"/>
              </a:spcBef>
              <a:spcAft>
                <a:spcPct val="0"/>
              </a:spcAft>
              <a:buFont typeface="Arial" pitchFamily="34" charset="0"/>
              <a:buChar char="•"/>
              <a:defRPr sz="1600" b="0" kern="1200">
                <a:solidFill>
                  <a:schemeClr val="tx1"/>
                </a:solidFill>
                <a:latin typeface="Arial" pitchFamily="34" charset="0"/>
                <a:ea typeface="맑은 고딕" pitchFamily="50" charset="-127"/>
                <a:cs typeface="Arial" pitchFamily="34" charset="0"/>
              </a:defRPr>
            </a:lvl2pPr>
            <a:lvl3pPr marL="984250" indent="-265113" algn="l" defTabSz="1042988" rtl="0" eaLnBrk="0" fontAlgn="base" latinLnBrk="1" hangingPunct="0">
              <a:spcBef>
                <a:spcPct val="20000"/>
              </a:spcBef>
              <a:spcAft>
                <a:spcPct val="0"/>
              </a:spcAft>
              <a:buFont typeface="Arial" pitchFamily="34" charset="0"/>
              <a:buChar char="-"/>
              <a:defRPr sz="1400" b="0" kern="1200">
                <a:solidFill>
                  <a:schemeClr val="tx1"/>
                </a:solidFill>
                <a:latin typeface="Arial" pitchFamily="34" charset="0"/>
                <a:ea typeface="맑은 고딕" pitchFamily="50" charset="-127"/>
                <a:cs typeface="Arial" pitchFamily="34" charset="0"/>
              </a:defRPr>
            </a:lvl3pPr>
            <a:lvl4pPr marL="1344613" indent="-266700" algn="l" defTabSz="1042988" rtl="0" eaLnBrk="0" fontAlgn="base" latinLnBrk="1" hangingPunct="0">
              <a:spcBef>
                <a:spcPct val="20000"/>
              </a:spcBef>
              <a:spcAft>
                <a:spcPct val="0"/>
              </a:spcAft>
              <a:buFont typeface="+mj-lt"/>
              <a:buAutoNum type="arabicParenR"/>
              <a:defRPr sz="1200" b="0" kern="1200">
                <a:solidFill>
                  <a:schemeClr val="tx1"/>
                </a:solidFill>
                <a:latin typeface="Arial" pitchFamily="34" charset="0"/>
                <a:ea typeface="맑은 고딕" pitchFamily="50" charset="-127"/>
                <a:cs typeface="Arial" pitchFamily="34" charset="0"/>
              </a:defRPr>
            </a:lvl4pPr>
            <a:lvl5pPr marL="1703388" indent="-265113" algn="l" defTabSz="1042988" rtl="0" eaLnBrk="0" fontAlgn="base" latinLnBrk="1" hangingPunct="0">
              <a:spcBef>
                <a:spcPct val="20000"/>
              </a:spcBef>
              <a:spcAft>
                <a:spcPct val="0"/>
              </a:spcAft>
              <a:buFont typeface="+mj-lt"/>
              <a:buAutoNum type="alphaLcPeriod"/>
              <a:defRPr sz="1100" b="0" kern="1200">
                <a:solidFill>
                  <a:schemeClr val="tx1"/>
                </a:solidFill>
                <a:latin typeface="Arial" pitchFamily="34" charset="0"/>
                <a:ea typeface="맑은 고딕" pitchFamily="50" charset="-127"/>
                <a:cs typeface="Arial" pitchFamily="34" charset="0"/>
              </a:defRPr>
            </a:lvl5pPr>
            <a:lvl6pPr marL="2868404" indent="-260764" algn="l" defTabSz="1043056" rtl="0" eaLnBrk="1" latinLnBrk="1" hangingPunct="1">
              <a:spcBef>
                <a:spcPct val="20000"/>
              </a:spcBef>
              <a:buFont typeface="Arial" pitchFamily="34" charset="0"/>
              <a:buChar char="•"/>
              <a:defRPr sz="2300" kern="1200">
                <a:solidFill>
                  <a:schemeClr val="tx1"/>
                </a:solidFill>
                <a:latin typeface="+mn-lt"/>
                <a:ea typeface="+mn-ea"/>
                <a:cs typeface="+mn-cs"/>
              </a:defRPr>
            </a:lvl6pPr>
            <a:lvl7pPr marL="3389932" indent="-260764" algn="l" defTabSz="1043056" rtl="0" eaLnBrk="1" latinLnBrk="1" hangingPunct="1">
              <a:spcBef>
                <a:spcPct val="20000"/>
              </a:spcBef>
              <a:buFont typeface="Arial" pitchFamily="34" charset="0"/>
              <a:buChar char="•"/>
              <a:defRPr sz="2300" kern="1200">
                <a:solidFill>
                  <a:schemeClr val="tx1"/>
                </a:solidFill>
                <a:latin typeface="+mn-lt"/>
                <a:ea typeface="+mn-ea"/>
                <a:cs typeface="+mn-cs"/>
              </a:defRPr>
            </a:lvl7pPr>
            <a:lvl8pPr marL="3911460" indent="-260764" algn="l" defTabSz="1043056" rtl="0" eaLnBrk="1" latinLnBrk="1" hangingPunct="1">
              <a:spcBef>
                <a:spcPct val="20000"/>
              </a:spcBef>
              <a:buFont typeface="Arial" pitchFamily="34" charset="0"/>
              <a:buChar char="•"/>
              <a:defRPr sz="2300" kern="1200">
                <a:solidFill>
                  <a:schemeClr val="tx1"/>
                </a:solidFill>
                <a:latin typeface="+mn-lt"/>
                <a:ea typeface="+mn-ea"/>
                <a:cs typeface="+mn-cs"/>
              </a:defRPr>
            </a:lvl8pPr>
            <a:lvl9pPr marL="4432988" indent="-260764" algn="l" defTabSz="1043056" rtl="0" eaLnBrk="1" latinLnBrk="1" hangingPunct="1">
              <a:spcBef>
                <a:spcPct val="20000"/>
              </a:spcBef>
              <a:buFont typeface="Arial" pitchFamily="34" charset="0"/>
              <a:buChar char="•"/>
              <a:defRPr sz="2300" kern="1200">
                <a:solidFill>
                  <a:schemeClr val="tx1"/>
                </a:solidFill>
                <a:latin typeface="+mn-lt"/>
                <a:ea typeface="+mn-ea"/>
                <a:cs typeface="+mn-cs"/>
              </a:defRPr>
            </a:lvl9pPr>
          </a:lstStyle>
          <a:p>
            <a:pPr lvl="1"/>
            <a:r>
              <a:rPr lang="en-US" altLang="ko-KR" b="0" i="0" dirty="0">
                <a:solidFill>
                  <a:srgbClr val="000000"/>
                </a:solidFill>
                <a:effectLst/>
              </a:rPr>
              <a:t>Standard specification , Professional specification book, Construction specification.</a:t>
            </a:r>
          </a:p>
          <a:p>
            <a:pPr lvl="2"/>
            <a:r>
              <a:rPr lang="en-US" altLang="ko-KR" dirty="0"/>
              <a:t>General information, martials, construction </a:t>
            </a:r>
          </a:p>
          <a:p>
            <a:pPr lvl="2"/>
            <a:r>
              <a:rPr lang="en-US" altLang="ko-KR" dirty="0"/>
              <a:t>(Application of KS test / Inspection method , Use of KS standard product) </a:t>
            </a:r>
          </a:p>
        </p:txBody>
      </p:sp>
      <p:sp>
        <p:nvSpPr>
          <p:cNvPr id="29" name="내용 개체 틀 1">
            <a:extLst>
              <a:ext uri="{FF2B5EF4-FFF2-40B4-BE49-F238E27FC236}">
                <a16:creationId xmlns:a16="http://schemas.microsoft.com/office/drawing/2014/main" id="{0AA0B984-D7F6-4737-B13E-489FD616B5D0}"/>
              </a:ext>
            </a:extLst>
          </p:cNvPr>
          <p:cNvSpPr txBox="1">
            <a:spLocks/>
          </p:cNvSpPr>
          <p:nvPr/>
        </p:nvSpPr>
        <p:spPr bwMode="auto">
          <a:xfrm>
            <a:off x="169271" y="5875086"/>
            <a:ext cx="8172908" cy="946908"/>
          </a:xfrm>
          <a:prstGeom prst="rect">
            <a:avLst/>
          </a:prstGeom>
          <a:noFill/>
          <a:ln w="9525">
            <a:noFill/>
            <a:miter lim="800000"/>
            <a:headEnd/>
            <a:tailEnd/>
          </a:ln>
        </p:spPr>
        <p:txBody>
          <a:bodyPr vert="horz" wrap="square" lIns="104306" tIns="52153" rIns="104306" bIns="52153" numCol="1" anchor="t" anchorCtr="0" compatLnSpc="1">
            <a:prstTxWarp prst="textNoShape">
              <a:avLst/>
            </a:prstTxWarp>
          </a:bodyPr>
          <a:lstStyle>
            <a:lvl1pPr marL="265113" indent="-265113" algn="l" defTabSz="1042988" rtl="0" eaLnBrk="0" fontAlgn="base" latinLnBrk="1" hangingPunct="0">
              <a:spcBef>
                <a:spcPct val="20000"/>
              </a:spcBef>
              <a:spcAft>
                <a:spcPct val="0"/>
              </a:spcAft>
              <a:buClrTx/>
              <a:buFont typeface="Wingdings" pitchFamily="2" charset="2"/>
              <a:buChar char="§"/>
              <a:defRPr sz="1800" b="1" kern="1200" baseline="0">
                <a:solidFill>
                  <a:schemeClr val="tx1"/>
                </a:solidFill>
                <a:latin typeface="Arial" pitchFamily="34" charset="0"/>
                <a:ea typeface="맑은 고딕" pitchFamily="50" charset="-127"/>
                <a:cs typeface="Arial" pitchFamily="34" charset="0"/>
              </a:defRPr>
            </a:lvl1pPr>
            <a:lvl2pPr marL="625475" indent="-266700" algn="l" defTabSz="1042988" rtl="0" eaLnBrk="0" fontAlgn="base" latinLnBrk="1" hangingPunct="0">
              <a:spcBef>
                <a:spcPct val="20000"/>
              </a:spcBef>
              <a:spcAft>
                <a:spcPct val="0"/>
              </a:spcAft>
              <a:buFont typeface="Arial" pitchFamily="34" charset="0"/>
              <a:buChar char="•"/>
              <a:defRPr sz="1600" b="0" kern="1200">
                <a:solidFill>
                  <a:schemeClr val="tx1"/>
                </a:solidFill>
                <a:latin typeface="Arial" pitchFamily="34" charset="0"/>
                <a:ea typeface="맑은 고딕" pitchFamily="50" charset="-127"/>
                <a:cs typeface="Arial" pitchFamily="34" charset="0"/>
              </a:defRPr>
            </a:lvl2pPr>
            <a:lvl3pPr marL="984250" indent="-265113" algn="l" defTabSz="1042988" rtl="0" eaLnBrk="0" fontAlgn="base" latinLnBrk="1" hangingPunct="0">
              <a:spcBef>
                <a:spcPct val="20000"/>
              </a:spcBef>
              <a:spcAft>
                <a:spcPct val="0"/>
              </a:spcAft>
              <a:buFont typeface="Arial" pitchFamily="34" charset="0"/>
              <a:buChar char="-"/>
              <a:defRPr sz="1400" b="0" kern="1200">
                <a:solidFill>
                  <a:schemeClr val="tx1"/>
                </a:solidFill>
                <a:latin typeface="Arial" pitchFamily="34" charset="0"/>
                <a:ea typeface="맑은 고딕" pitchFamily="50" charset="-127"/>
                <a:cs typeface="Arial" pitchFamily="34" charset="0"/>
              </a:defRPr>
            </a:lvl3pPr>
            <a:lvl4pPr marL="1344613" indent="-266700" algn="l" defTabSz="1042988" rtl="0" eaLnBrk="0" fontAlgn="base" latinLnBrk="1" hangingPunct="0">
              <a:spcBef>
                <a:spcPct val="20000"/>
              </a:spcBef>
              <a:spcAft>
                <a:spcPct val="0"/>
              </a:spcAft>
              <a:buFont typeface="+mj-lt"/>
              <a:buAutoNum type="arabicParenR"/>
              <a:defRPr sz="1200" b="0" kern="1200">
                <a:solidFill>
                  <a:schemeClr val="tx1"/>
                </a:solidFill>
                <a:latin typeface="Arial" pitchFamily="34" charset="0"/>
                <a:ea typeface="맑은 고딕" pitchFamily="50" charset="-127"/>
                <a:cs typeface="Arial" pitchFamily="34" charset="0"/>
              </a:defRPr>
            </a:lvl4pPr>
            <a:lvl5pPr marL="1703388" indent="-265113" algn="l" defTabSz="1042988" rtl="0" eaLnBrk="0" fontAlgn="base" latinLnBrk="1" hangingPunct="0">
              <a:spcBef>
                <a:spcPct val="20000"/>
              </a:spcBef>
              <a:spcAft>
                <a:spcPct val="0"/>
              </a:spcAft>
              <a:buFont typeface="+mj-lt"/>
              <a:buAutoNum type="alphaLcPeriod"/>
              <a:defRPr sz="1100" b="0" kern="1200">
                <a:solidFill>
                  <a:schemeClr val="tx1"/>
                </a:solidFill>
                <a:latin typeface="Arial" pitchFamily="34" charset="0"/>
                <a:ea typeface="맑은 고딕" pitchFamily="50" charset="-127"/>
                <a:cs typeface="Arial" pitchFamily="34" charset="0"/>
              </a:defRPr>
            </a:lvl5pPr>
            <a:lvl6pPr marL="2868404" indent="-260764" algn="l" defTabSz="1043056" rtl="0" eaLnBrk="1" latinLnBrk="1" hangingPunct="1">
              <a:spcBef>
                <a:spcPct val="20000"/>
              </a:spcBef>
              <a:buFont typeface="Arial" pitchFamily="34" charset="0"/>
              <a:buChar char="•"/>
              <a:defRPr sz="2300" kern="1200">
                <a:solidFill>
                  <a:schemeClr val="tx1"/>
                </a:solidFill>
                <a:latin typeface="+mn-lt"/>
                <a:ea typeface="+mn-ea"/>
                <a:cs typeface="+mn-cs"/>
              </a:defRPr>
            </a:lvl6pPr>
            <a:lvl7pPr marL="3389932" indent="-260764" algn="l" defTabSz="1043056" rtl="0" eaLnBrk="1" latinLnBrk="1" hangingPunct="1">
              <a:spcBef>
                <a:spcPct val="20000"/>
              </a:spcBef>
              <a:buFont typeface="Arial" pitchFamily="34" charset="0"/>
              <a:buChar char="•"/>
              <a:defRPr sz="2300" kern="1200">
                <a:solidFill>
                  <a:schemeClr val="tx1"/>
                </a:solidFill>
                <a:latin typeface="+mn-lt"/>
                <a:ea typeface="+mn-ea"/>
                <a:cs typeface="+mn-cs"/>
              </a:defRPr>
            </a:lvl7pPr>
            <a:lvl8pPr marL="3911460" indent="-260764" algn="l" defTabSz="1043056" rtl="0" eaLnBrk="1" latinLnBrk="1" hangingPunct="1">
              <a:spcBef>
                <a:spcPct val="20000"/>
              </a:spcBef>
              <a:buFont typeface="Arial" pitchFamily="34" charset="0"/>
              <a:buChar char="•"/>
              <a:defRPr sz="2300" kern="1200">
                <a:solidFill>
                  <a:schemeClr val="tx1"/>
                </a:solidFill>
                <a:latin typeface="+mn-lt"/>
                <a:ea typeface="+mn-ea"/>
                <a:cs typeface="+mn-cs"/>
              </a:defRPr>
            </a:lvl8pPr>
            <a:lvl9pPr marL="4432988" indent="-260764" algn="l" defTabSz="1043056" rtl="0" eaLnBrk="1" latinLnBrk="1" hangingPunct="1">
              <a:spcBef>
                <a:spcPct val="20000"/>
              </a:spcBef>
              <a:buFont typeface="Arial" pitchFamily="34" charset="0"/>
              <a:buChar char="•"/>
              <a:defRPr sz="2300" kern="1200">
                <a:solidFill>
                  <a:schemeClr val="tx1"/>
                </a:solidFill>
                <a:latin typeface="+mn-lt"/>
                <a:ea typeface="+mn-ea"/>
                <a:cs typeface="+mn-cs"/>
              </a:defRPr>
            </a:lvl9pPr>
          </a:lstStyle>
          <a:p>
            <a:pPr lvl="1"/>
            <a:r>
              <a:rPr lang="en-US" altLang="ko-KR" b="0" i="0" dirty="0">
                <a:solidFill>
                  <a:srgbClr val="000000"/>
                </a:solidFill>
                <a:effectLst/>
              </a:rPr>
              <a:t>Plaster cement plate, rock sound absorption ceiling plate.</a:t>
            </a:r>
          </a:p>
          <a:p>
            <a:pPr lvl="2"/>
            <a:r>
              <a:rPr lang="en-US" altLang="ko-KR" b="0" i="0" dirty="0">
                <a:solidFill>
                  <a:srgbClr val="000000"/>
                </a:solidFill>
                <a:effectLst/>
              </a:rPr>
              <a:t>Breaking away from the scale of the </a:t>
            </a:r>
            <a:r>
              <a:rPr lang="ko-KR" altLang="en-US" b="0" i="0" dirty="0">
                <a:solidFill>
                  <a:srgbClr val="000000"/>
                </a:solidFill>
                <a:effectLst/>
              </a:rPr>
              <a:t>尺 </a:t>
            </a:r>
            <a:r>
              <a:rPr lang="en-US" altLang="ko-KR" b="0" i="0" dirty="0">
                <a:solidFill>
                  <a:srgbClr val="000000"/>
                </a:solidFill>
                <a:effectLst/>
              </a:rPr>
              <a:t>(The old unit)</a:t>
            </a:r>
          </a:p>
          <a:p>
            <a:pPr lvl="2"/>
            <a:r>
              <a:rPr lang="en-US" altLang="ko-KR" b="0" i="0" dirty="0">
                <a:solidFill>
                  <a:srgbClr val="000000"/>
                </a:solidFill>
                <a:effectLst/>
              </a:rPr>
              <a:t>(303×606 mm (1 </a:t>
            </a:r>
            <a:r>
              <a:rPr lang="ko-KR" altLang="en-US" b="0" i="0" dirty="0">
                <a:solidFill>
                  <a:srgbClr val="000000"/>
                </a:solidFill>
                <a:effectLst/>
              </a:rPr>
              <a:t>尺</a:t>
            </a:r>
            <a:r>
              <a:rPr lang="en-US" altLang="ko-KR" b="0" i="0" dirty="0">
                <a:solidFill>
                  <a:srgbClr val="000000"/>
                </a:solidFill>
                <a:effectLst/>
              </a:rPr>
              <a:t>×2 </a:t>
            </a:r>
            <a:r>
              <a:rPr lang="ko-KR" altLang="en-US" b="0" i="0" dirty="0">
                <a:solidFill>
                  <a:srgbClr val="000000"/>
                </a:solidFill>
                <a:effectLst/>
              </a:rPr>
              <a:t>尺</a:t>
            </a:r>
            <a:r>
              <a:rPr lang="en-US" altLang="ko-KR" b="0" i="0" dirty="0">
                <a:solidFill>
                  <a:srgbClr val="000000"/>
                </a:solidFill>
                <a:effectLst/>
              </a:rPr>
              <a:t>) ▶ 300×600 mm)</a:t>
            </a:r>
            <a:endParaRPr lang="en-US" altLang="ko-KR" dirty="0"/>
          </a:p>
        </p:txBody>
      </p:sp>
    </p:spTree>
    <p:extLst>
      <p:ext uri="{BB962C8B-B14F-4D97-AF65-F5344CB8AC3E}">
        <p14:creationId xmlns:p14="http://schemas.microsoft.com/office/powerpoint/2010/main" val="13843690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직사각형 34">
            <a:extLst>
              <a:ext uri="{FF2B5EF4-FFF2-40B4-BE49-F238E27FC236}">
                <a16:creationId xmlns:a16="http://schemas.microsoft.com/office/drawing/2014/main" id="{4E5431E2-1DE0-4D62-8CCA-679DF3E42676}"/>
              </a:ext>
            </a:extLst>
          </p:cNvPr>
          <p:cNvSpPr/>
          <p:nvPr/>
        </p:nvSpPr>
        <p:spPr bwMode="auto">
          <a:xfrm>
            <a:off x="1854312" y="1728404"/>
            <a:ext cx="6048672" cy="3600400"/>
          </a:xfrm>
          <a:prstGeom prst="rect">
            <a:avLst/>
          </a:prstGeom>
          <a:noFill/>
          <a:ln w="19050">
            <a:solidFill>
              <a:schemeClr val="tx2">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dirty="0">
              <a:latin typeface="Arial" panose="020B0604020202020204" pitchFamily="34" charset="0"/>
              <a:ea typeface="나눔바른고딕" panose="020B0603020101020101" pitchFamily="50" charset="-127"/>
              <a:cs typeface="Arial" panose="020B0604020202020204" pitchFamily="34" charset="0"/>
            </a:endParaRPr>
          </a:p>
        </p:txBody>
      </p:sp>
      <p:sp>
        <p:nvSpPr>
          <p:cNvPr id="4" name="내용 개체 틀 3">
            <a:extLst>
              <a:ext uri="{FF2B5EF4-FFF2-40B4-BE49-F238E27FC236}">
                <a16:creationId xmlns:a16="http://schemas.microsoft.com/office/drawing/2014/main" id="{F65DFFDD-591D-43B7-95E4-9118F3E9EA0F}"/>
              </a:ext>
            </a:extLst>
          </p:cNvPr>
          <p:cNvSpPr>
            <a:spLocks noGrp="1"/>
          </p:cNvSpPr>
          <p:nvPr>
            <p:ph idx="1"/>
          </p:nvPr>
        </p:nvSpPr>
        <p:spPr/>
        <p:txBody>
          <a:bodyPr/>
          <a:lstStyle/>
          <a:p>
            <a:r>
              <a:rPr lang="en-US" altLang="ko-KR" dirty="0"/>
              <a:t>Use of KS in </a:t>
            </a:r>
            <a:r>
              <a:rPr lang="en-US" altLang="ko-KR" dirty="0">
                <a:ea typeface="돋움" panose="020B0600000101010101" pitchFamily="50" charset="-127"/>
              </a:rPr>
              <a:t>the specification</a:t>
            </a:r>
          </a:p>
          <a:p>
            <a:pPr marL="0" indent="0">
              <a:buNone/>
            </a:pPr>
            <a:endParaRPr lang="ko-KR" altLang="en-US" dirty="0"/>
          </a:p>
        </p:txBody>
      </p:sp>
      <p:sp>
        <p:nvSpPr>
          <p:cNvPr id="3" name="내용 개체 틀 2">
            <a:extLst>
              <a:ext uri="{FF2B5EF4-FFF2-40B4-BE49-F238E27FC236}">
                <a16:creationId xmlns:a16="http://schemas.microsoft.com/office/drawing/2014/main" id="{CB3CCC4D-447F-418A-8BDF-672E2EBE252F}"/>
              </a:ext>
            </a:extLst>
          </p:cNvPr>
          <p:cNvSpPr>
            <a:spLocks noGrp="1"/>
          </p:cNvSpPr>
          <p:nvPr>
            <p:ph idx="10"/>
          </p:nvPr>
        </p:nvSpPr>
        <p:spPr/>
        <p:txBody>
          <a:bodyPr/>
          <a:lstStyle/>
          <a:p>
            <a:pPr marL="0" indent="0">
              <a:spcBef>
                <a:spcPct val="50000"/>
              </a:spcBef>
            </a:pPr>
            <a:r>
              <a:rPr lang="en-US" altLang="ko-KR" dirty="0">
                <a:ea typeface="돋움" panose="020B0600000101010101" pitchFamily="50" charset="-127"/>
              </a:rPr>
              <a:t>Technical Regulation</a:t>
            </a:r>
          </a:p>
        </p:txBody>
      </p:sp>
      <p:sp>
        <p:nvSpPr>
          <p:cNvPr id="5" name="Rectangle 2">
            <a:extLst>
              <a:ext uri="{FF2B5EF4-FFF2-40B4-BE49-F238E27FC236}">
                <a16:creationId xmlns:a16="http://schemas.microsoft.com/office/drawing/2014/main" id="{DB251753-21DB-42EE-AD7C-F00D2832A620}"/>
              </a:ext>
            </a:extLst>
          </p:cNvPr>
          <p:cNvSpPr>
            <a:spLocks noChangeArrowheads="1"/>
          </p:cNvSpPr>
          <p:nvPr/>
        </p:nvSpPr>
        <p:spPr bwMode="auto">
          <a:xfrm>
            <a:off x="0" y="104523"/>
            <a:ext cx="65" cy="24815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4283" rIns="0" bIns="-14283"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ko-KR" altLang="ko-KR" sz="1800" b="0" i="0" u="none" strike="noStrike" cap="none" normalizeH="0" baseline="0" dirty="0">
              <a:ln>
                <a:noFill/>
              </a:ln>
              <a:solidFill>
                <a:schemeClr val="tx1"/>
              </a:solidFill>
              <a:effectLst/>
              <a:latin typeface="Arial" panose="020B0604020202020204" pitchFamily="34" charset="0"/>
            </a:endParaRPr>
          </a:p>
        </p:txBody>
      </p:sp>
      <p:sp>
        <p:nvSpPr>
          <p:cNvPr id="7" name="Rectangle 4">
            <a:extLst>
              <a:ext uri="{FF2B5EF4-FFF2-40B4-BE49-F238E27FC236}">
                <a16:creationId xmlns:a16="http://schemas.microsoft.com/office/drawing/2014/main" id="{81448A84-9A43-443E-8F62-175B091DAD29}"/>
              </a:ext>
            </a:extLst>
          </p:cNvPr>
          <p:cNvSpPr>
            <a:spLocks noChangeArrowheads="1"/>
          </p:cNvSpPr>
          <p:nvPr/>
        </p:nvSpPr>
        <p:spPr bwMode="auto">
          <a:xfrm>
            <a:off x="152400" y="256923"/>
            <a:ext cx="65" cy="24815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4283" rIns="0" bIns="-14283"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ko-KR" altLang="ko-KR" sz="1800" b="0" i="0" u="none" strike="noStrike" cap="none" normalizeH="0" baseline="0" dirty="0">
              <a:ln>
                <a:noFill/>
              </a:ln>
              <a:solidFill>
                <a:schemeClr val="tx1"/>
              </a:solidFill>
              <a:effectLst/>
              <a:latin typeface="Arial" panose="020B0604020202020204" pitchFamily="34" charset="0"/>
            </a:endParaRPr>
          </a:p>
        </p:txBody>
      </p:sp>
      <p:sp>
        <p:nvSpPr>
          <p:cNvPr id="8" name="Rectangle 5">
            <a:extLst>
              <a:ext uri="{FF2B5EF4-FFF2-40B4-BE49-F238E27FC236}">
                <a16:creationId xmlns:a16="http://schemas.microsoft.com/office/drawing/2014/main" id="{97122128-A94A-4580-B9CC-F6AE93859A90}"/>
              </a:ext>
            </a:extLst>
          </p:cNvPr>
          <p:cNvSpPr>
            <a:spLocks noChangeArrowheads="1"/>
          </p:cNvSpPr>
          <p:nvPr/>
        </p:nvSpPr>
        <p:spPr bwMode="auto">
          <a:xfrm>
            <a:off x="0" y="104523"/>
            <a:ext cx="65" cy="24815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4283" rIns="0" bIns="-14283"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ko-KR" altLang="ko-KR" sz="1800" b="0" i="0" u="none" strike="noStrike" cap="none" normalizeH="0" baseline="0" dirty="0">
              <a:ln>
                <a:noFill/>
              </a:ln>
              <a:solidFill>
                <a:schemeClr val="tx1"/>
              </a:solidFill>
              <a:effectLst/>
              <a:latin typeface="Arial" panose="020B0604020202020204" pitchFamily="34" charset="0"/>
            </a:endParaRPr>
          </a:p>
        </p:txBody>
      </p:sp>
      <p:sp>
        <p:nvSpPr>
          <p:cNvPr id="9" name="Rectangle 6">
            <a:extLst>
              <a:ext uri="{FF2B5EF4-FFF2-40B4-BE49-F238E27FC236}">
                <a16:creationId xmlns:a16="http://schemas.microsoft.com/office/drawing/2014/main" id="{FC436C65-89A5-4003-AA9A-7FB44764E729}"/>
              </a:ext>
            </a:extLst>
          </p:cNvPr>
          <p:cNvSpPr>
            <a:spLocks noChangeArrowheads="1"/>
          </p:cNvSpPr>
          <p:nvPr/>
        </p:nvSpPr>
        <p:spPr bwMode="auto">
          <a:xfrm>
            <a:off x="0" y="104523"/>
            <a:ext cx="65" cy="24815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4283" rIns="0" bIns="-14283"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ko-KR" altLang="ko-KR" sz="1800" b="0" i="0" u="none" strike="noStrike" cap="none" normalizeH="0" baseline="0" dirty="0">
              <a:ln>
                <a:noFill/>
              </a:ln>
              <a:solidFill>
                <a:schemeClr val="tx1"/>
              </a:solidFill>
              <a:effectLst/>
              <a:latin typeface="Arial" panose="020B0604020202020204" pitchFamily="34" charset="0"/>
            </a:endParaRPr>
          </a:p>
        </p:txBody>
      </p:sp>
      <p:sp>
        <p:nvSpPr>
          <p:cNvPr id="10" name="Rectangle 7">
            <a:extLst>
              <a:ext uri="{FF2B5EF4-FFF2-40B4-BE49-F238E27FC236}">
                <a16:creationId xmlns:a16="http://schemas.microsoft.com/office/drawing/2014/main" id="{CF7E1012-468B-4B54-B6B1-C8A95B8E864C}"/>
              </a:ext>
            </a:extLst>
          </p:cNvPr>
          <p:cNvSpPr>
            <a:spLocks noChangeArrowheads="1"/>
          </p:cNvSpPr>
          <p:nvPr/>
        </p:nvSpPr>
        <p:spPr bwMode="auto">
          <a:xfrm>
            <a:off x="0" y="104523"/>
            <a:ext cx="65" cy="24815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4283" rIns="0" bIns="-14283"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ko-KR" altLang="ko-KR" sz="1800" b="0" i="0" u="none" strike="noStrike" cap="none" normalizeH="0" baseline="0" dirty="0">
              <a:ln>
                <a:noFill/>
              </a:ln>
              <a:solidFill>
                <a:schemeClr val="tx1"/>
              </a:solidFill>
              <a:effectLst/>
              <a:latin typeface="Arial" panose="020B0604020202020204" pitchFamily="34" charset="0"/>
            </a:endParaRPr>
          </a:p>
        </p:txBody>
      </p:sp>
      <p:sp>
        <p:nvSpPr>
          <p:cNvPr id="11" name="Rectangle 8">
            <a:extLst>
              <a:ext uri="{FF2B5EF4-FFF2-40B4-BE49-F238E27FC236}">
                <a16:creationId xmlns:a16="http://schemas.microsoft.com/office/drawing/2014/main" id="{82872AB5-199D-4107-8360-A507F928A85D}"/>
              </a:ext>
            </a:extLst>
          </p:cNvPr>
          <p:cNvSpPr>
            <a:spLocks noChangeArrowheads="1"/>
          </p:cNvSpPr>
          <p:nvPr/>
        </p:nvSpPr>
        <p:spPr bwMode="auto">
          <a:xfrm>
            <a:off x="0" y="104523"/>
            <a:ext cx="65" cy="24815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4283" rIns="0" bIns="-14283"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ko-KR" altLang="ko-KR" sz="1800" b="0" i="0" u="none" strike="noStrike" cap="none" normalizeH="0" baseline="0" dirty="0">
              <a:ln>
                <a:noFill/>
              </a:ln>
              <a:solidFill>
                <a:schemeClr val="tx1"/>
              </a:solidFill>
              <a:effectLst/>
              <a:latin typeface="Arial" panose="020B0604020202020204" pitchFamily="34" charset="0"/>
            </a:endParaRPr>
          </a:p>
        </p:txBody>
      </p:sp>
      <p:sp>
        <p:nvSpPr>
          <p:cNvPr id="24" name="직사각형 23">
            <a:extLst>
              <a:ext uri="{FF2B5EF4-FFF2-40B4-BE49-F238E27FC236}">
                <a16:creationId xmlns:a16="http://schemas.microsoft.com/office/drawing/2014/main" id="{BDA77274-BC48-4D49-B2D9-DFC02A152901}"/>
              </a:ext>
            </a:extLst>
          </p:cNvPr>
          <p:cNvSpPr/>
          <p:nvPr/>
        </p:nvSpPr>
        <p:spPr bwMode="auto">
          <a:xfrm>
            <a:off x="727319" y="2922867"/>
            <a:ext cx="2211510" cy="547668"/>
          </a:xfrm>
          <a:prstGeom prst="rect">
            <a:avLst/>
          </a:prstGeom>
          <a:solidFill>
            <a:schemeClr val="bg1">
              <a:lumMod val="85000"/>
            </a:schemeClr>
          </a:solidFill>
          <a:ln w="9525">
            <a:solidFill>
              <a:srgbClr val="8EB4E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dirty="0">
              <a:latin typeface="Arial" panose="020B0604020202020204" pitchFamily="34" charset="0"/>
              <a:ea typeface="나눔바른고딕" panose="020B0603020101020101" pitchFamily="50" charset="-127"/>
              <a:cs typeface="Arial" panose="020B0604020202020204" pitchFamily="34" charset="0"/>
            </a:endParaRPr>
          </a:p>
        </p:txBody>
      </p:sp>
      <p:sp>
        <p:nvSpPr>
          <p:cNvPr id="25" name="양쪽 모서리가 둥근 사각형 68">
            <a:extLst>
              <a:ext uri="{FF2B5EF4-FFF2-40B4-BE49-F238E27FC236}">
                <a16:creationId xmlns:a16="http://schemas.microsoft.com/office/drawing/2014/main" id="{AED09137-8AB6-4046-B44B-B7FE2AF3F509}"/>
              </a:ext>
            </a:extLst>
          </p:cNvPr>
          <p:cNvSpPr/>
          <p:nvPr/>
        </p:nvSpPr>
        <p:spPr bwMode="auto">
          <a:xfrm>
            <a:off x="703821" y="1973105"/>
            <a:ext cx="2235008" cy="915221"/>
          </a:xfrm>
          <a:prstGeom prst="round2SameRect">
            <a:avLst>
              <a:gd name="adj1" fmla="val 24439"/>
              <a:gd name="adj2" fmla="val 0"/>
            </a:avLst>
          </a:prstGeom>
          <a:solidFill>
            <a:srgbClr val="2860A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altLang="ko-KR" sz="1800" dirty="0">
                <a:latin typeface="Arial" panose="020B0604020202020204" pitchFamily="34" charset="0"/>
                <a:ea typeface="나눔바른고딕" panose="020B0603020101020101" pitchFamily="50" charset="-127"/>
                <a:cs typeface="Arial" panose="020B0604020202020204" pitchFamily="34" charset="0"/>
              </a:rPr>
              <a:t>Ministry of Land, Infrastructure and Transport</a:t>
            </a:r>
            <a:endParaRPr lang="ko-KR" altLang="en-US" sz="1800" dirty="0">
              <a:latin typeface="Arial" panose="020B0604020202020204" pitchFamily="34" charset="0"/>
              <a:ea typeface="나눔바른고딕" panose="020B0603020101020101" pitchFamily="50" charset="-127"/>
              <a:cs typeface="Arial" panose="020B0604020202020204" pitchFamily="34" charset="0"/>
            </a:endParaRPr>
          </a:p>
        </p:txBody>
      </p:sp>
      <p:sp>
        <p:nvSpPr>
          <p:cNvPr id="26" name="직사각형 25">
            <a:extLst>
              <a:ext uri="{FF2B5EF4-FFF2-40B4-BE49-F238E27FC236}">
                <a16:creationId xmlns:a16="http://schemas.microsoft.com/office/drawing/2014/main" id="{0249D202-7290-4FC4-BD45-E67E95E97B6E}"/>
              </a:ext>
            </a:extLst>
          </p:cNvPr>
          <p:cNvSpPr/>
          <p:nvPr/>
        </p:nvSpPr>
        <p:spPr bwMode="auto">
          <a:xfrm>
            <a:off x="724928" y="2886863"/>
            <a:ext cx="2213901" cy="523220"/>
          </a:xfrm>
          <a:prstGeom prst="rect">
            <a:avLst/>
          </a:prstGeom>
          <a:noFill/>
        </p:spPr>
        <p:txBody>
          <a:bodyPr wrap="square">
            <a:spAutoFit/>
          </a:bodyPr>
          <a:lstStyle/>
          <a:p>
            <a:pPr algn="ctr">
              <a:defRPr/>
            </a:pPr>
            <a:r>
              <a:rPr lang="en-US" altLang="ko-KR" sz="1400" dirty="0">
                <a:ln>
                  <a:solidFill>
                    <a:schemeClr val="accent1">
                      <a:alpha val="0"/>
                    </a:schemeClr>
                  </a:solidFill>
                </a:ln>
                <a:gradFill>
                  <a:gsLst>
                    <a:gs pos="100000">
                      <a:schemeClr val="tx1">
                        <a:lumMod val="95000"/>
                        <a:lumOff val="5000"/>
                      </a:schemeClr>
                    </a:gs>
                    <a:gs pos="1250">
                      <a:schemeClr val="tx1">
                        <a:lumMod val="95000"/>
                        <a:lumOff val="5000"/>
                      </a:schemeClr>
                    </a:gs>
                  </a:gsLst>
                  <a:lin ang="0" scaled="0"/>
                </a:gradFill>
                <a:latin typeface="Arial" panose="020B0604020202020204" pitchFamily="34" charset="0"/>
                <a:ea typeface="나눔바른고딕" panose="020B0603020101020101" pitchFamily="50" charset="-127"/>
                <a:cs typeface="Arial" panose="020B0604020202020204" pitchFamily="34" charset="0"/>
              </a:rPr>
              <a:t>Construction technology promotion Act.</a:t>
            </a:r>
            <a:endParaRPr lang="ko-KR" altLang="en-US" sz="1400" dirty="0">
              <a:ln>
                <a:solidFill>
                  <a:schemeClr val="accent1">
                    <a:alpha val="0"/>
                  </a:schemeClr>
                </a:solidFill>
              </a:ln>
              <a:gradFill>
                <a:gsLst>
                  <a:gs pos="100000">
                    <a:schemeClr val="tx1">
                      <a:lumMod val="95000"/>
                      <a:lumOff val="5000"/>
                    </a:schemeClr>
                  </a:gs>
                  <a:gs pos="1250">
                    <a:schemeClr val="tx1">
                      <a:lumMod val="95000"/>
                      <a:lumOff val="5000"/>
                    </a:schemeClr>
                  </a:gs>
                </a:gsLst>
                <a:lin ang="0" scaled="0"/>
              </a:gradFill>
              <a:latin typeface="Arial" panose="020B0604020202020204" pitchFamily="34" charset="0"/>
              <a:ea typeface="나눔바른고딕" panose="020B0603020101020101" pitchFamily="50" charset="-127"/>
              <a:cs typeface="Arial" panose="020B0604020202020204" pitchFamily="34" charset="0"/>
            </a:endParaRPr>
          </a:p>
        </p:txBody>
      </p:sp>
      <p:sp>
        <p:nvSpPr>
          <p:cNvPr id="31" name="직사각형 30">
            <a:extLst>
              <a:ext uri="{FF2B5EF4-FFF2-40B4-BE49-F238E27FC236}">
                <a16:creationId xmlns:a16="http://schemas.microsoft.com/office/drawing/2014/main" id="{21846832-9030-4360-B44F-7BAAA12BA61E}"/>
              </a:ext>
            </a:extLst>
          </p:cNvPr>
          <p:cNvSpPr/>
          <p:nvPr/>
        </p:nvSpPr>
        <p:spPr bwMode="auto">
          <a:xfrm>
            <a:off x="3078448" y="2441304"/>
            <a:ext cx="5284701" cy="1118464"/>
          </a:xfrm>
          <a:prstGeom prst="rect">
            <a:avLst/>
          </a:prstGeom>
          <a:solidFill>
            <a:schemeClr val="bg1">
              <a:lumMod val="85000"/>
            </a:schemeClr>
          </a:solidFill>
          <a:ln w="9525">
            <a:solidFill>
              <a:srgbClr val="8EB4E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sz="1800" dirty="0">
              <a:latin typeface="Arial" panose="020B0604020202020204" pitchFamily="34" charset="0"/>
              <a:ea typeface="나눔바른고딕" panose="020B0603020101020101" pitchFamily="50" charset="-127"/>
              <a:cs typeface="Arial" panose="020B0604020202020204" pitchFamily="34" charset="0"/>
            </a:endParaRPr>
          </a:p>
        </p:txBody>
      </p:sp>
      <p:sp>
        <p:nvSpPr>
          <p:cNvPr id="32" name="양쪽 모서리가 둥근 사각형 68">
            <a:extLst>
              <a:ext uri="{FF2B5EF4-FFF2-40B4-BE49-F238E27FC236}">
                <a16:creationId xmlns:a16="http://schemas.microsoft.com/office/drawing/2014/main" id="{A1AFC01F-DC56-4036-A27C-C6680E4E9916}"/>
              </a:ext>
            </a:extLst>
          </p:cNvPr>
          <p:cNvSpPr/>
          <p:nvPr/>
        </p:nvSpPr>
        <p:spPr bwMode="auto">
          <a:xfrm>
            <a:off x="3078448" y="2002460"/>
            <a:ext cx="5293493" cy="407988"/>
          </a:xfrm>
          <a:prstGeom prst="round2SameRect">
            <a:avLst>
              <a:gd name="adj1" fmla="val 24439"/>
              <a:gd name="adj2" fmla="val 0"/>
            </a:avLst>
          </a:prstGeom>
          <a:solidFill>
            <a:srgbClr val="2860A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dirty="0">
              <a:latin typeface="Arial" panose="020B0604020202020204" pitchFamily="34" charset="0"/>
              <a:ea typeface="나눔바른고딕" panose="020B0603020101020101" pitchFamily="50" charset="-127"/>
              <a:cs typeface="Arial" panose="020B0604020202020204" pitchFamily="34" charset="0"/>
            </a:endParaRPr>
          </a:p>
        </p:txBody>
      </p:sp>
      <p:sp>
        <p:nvSpPr>
          <p:cNvPr id="33" name="직사각형 32">
            <a:extLst>
              <a:ext uri="{FF2B5EF4-FFF2-40B4-BE49-F238E27FC236}">
                <a16:creationId xmlns:a16="http://schemas.microsoft.com/office/drawing/2014/main" id="{F2C38A0E-A5A5-447C-85EF-688D53775C5C}"/>
              </a:ext>
            </a:extLst>
          </p:cNvPr>
          <p:cNvSpPr/>
          <p:nvPr/>
        </p:nvSpPr>
        <p:spPr bwMode="auto">
          <a:xfrm>
            <a:off x="3146513" y="2475456"/>
            <a:ext cx="5224899" cy="1077218"/>
          </a:xfrm>
          <a:prstGeom prst="rect">
            <a:avLst/>
          </a:prstGeom>
          <a:noFill/>
        </p:spPr>
        <p:txBody>
          <a:bodyPr wrap="square">
            <a:spAutoFit/>
          </a:bodyPr>
          <a:lstStyle/>
          <a:p>
            <a:pPr algn="ctr">
              <a:defRPr/>
            </a:pPr>
            <a:r>
              <a:rPr lang="en-US" altLang="ko-KR" sz="1600" b="0" i="0" dirty="0">
                <a:solidFill>
                  <a:srgbClr val="000000"/>
                </a:solidFill>
                <a:effectLst/>
                <a:latin typeface="noto"/>
              </a:rPr>
              <a:t>Architecture, Civil engineering, Road, Port, Tunnel</a:t>
            </a:r>
            <a:br>
              <a:rPr lang="en-US" altLang="ko-KR" sz="1600" dirty="0"/>
            </a:br>
            <a:r>
              <a:rPr lang="en-US" altLang="ko-KR" sz="1600" b="0" i="0" dirty="0">
                <a:solidFill>
                  <a:srgbClr val="000000"/>
                </a:solidFill>
                <a:effectLst/>
                <a:latin typeface="noto"/>
              </a:rPr>
              <a:t>River, Water supply, Concrete</a:t>
            </a:r>
            <a:r>
              <a:rPr lang="en-US" altLang="ko-KR" sz="1600" dirty="0">
                <a:solidFill>
                  <a:srgbClr val="000000"/>
                </a:solidFill>
                <a:latin typeface="noto"/>
              </a:rPr>
              <a:t>, </a:t>
            </a:r>
            <a:r>
              <a:rPr lang="en-US" altLang="ko-KR" sz="1600" b="0" i="0" dirty="0">
                <a:solidFill>
                  <a:srgbClr val="000000"/>
                </a:solidFill>
                <a:effectLst/>
                <a:latin typeface="noto"/>
              </a:rPr>
              <a:t>Architectural electrical equipment, Road bridge, Landscape, Architectural machinery and equipment, Urban railway, industrial facilities, etc.</a:t>
            </a:r>
            <a:endParaRPr lang="ko-KR" altLang="en-US" sz="1600" dirty="0">
              <a:ln>
                <a:solidFill>
                  <a:schemeClr val="accent1">
                    <a:alpha val="0"/>
                  </a:schemeClr>
                </a:solidFill>
              </a:ln>
              <a:gradFill>
                <a:gsLst>
                  <a:gs pos="100000">
                    <a:schemeClr val="tx1">
                      <a:lumMod val="95000"/>
                      <a:lumOff val="5000"/>
                    </a:schemeClr>
                  </a:gs>
                  <a:gs pos="1250">
                    <a:schemeClr val="tx1">
                      <a:lumMod val="95000"/>
                      <a:lumOff val="5000"/>
                    </a:schemeClr>
                  </a:gs>
                </a:gsLst>
                <a:lin ang="0" scaled="0"/>
              </a:gradFill>
              <a:latin typeface="Arial" panose="020B0604020202020204" pitchFamily="34" charset="0"/>
              <a:ea typeface="나눔바른고딕" panose="020B0603020101020101" pitchFamily="50" charset="-127"/>
              <a:cs typeface="Arial" panose="020B0604020202020204" pitchFamily="34" charset="0"/>
            </a:endParaRPr>
          </a:p>
        </p:txBody>
      </p:sp>
      <p:sp>
        <p:nvSpPr>
          <p:cNvPr id="34" name="직사각형 33">
            <a:extLst>
              <a:ext uri="{FF2B5EF4-FFF2-40B4-BE49-F238E27FC236}">
                <a16:creationId xmlns:a16="http://schemas.microsoft.com/office/drawing/2014/main" id="{942651C6-4745-4325-8885-5A27ACDA5C71}"/>
              </a:ext>
            </a:extLst>
          </p:cNvPr>
          <p:cNvSpPr/>
          <p:nvPr/>
        </p:nvSpPr>
        <p:spPr bwMode="auto">
          <a:xfrm>
            <a:off x="3254525" y="2067954"/>
            <a:ext cx="4932547" cy="369332"/>
          </a:xfrm>
          <a:prstGeom prst="rect">
            <a:avLst/>
          </a:prstGeom>
          <a:noFill/>
        </p:spPr>
        <p:txBody>
          <a:bodyPr wrap="square">
            <a:spAutoFit/>
          </a:bodyPr>
          <a:lstStyle/>
          <a:p>
            <a:pPr algn="ctr">
              <a:defRPr/>
            </a:pPr>
            <a:r>
              <a:rPr lang="en-US" altLang="ko-KR" sz="1800" b="1" dirty="0">
                <a:gradFill>
                  <a:gsLst>
                    <a:gs pos="80417">
                      <a:schemeClr val="bg1"/>
                    </a:gs>
                    <a:gs pos="66250">
                      <a:schemeClr val="bg1"/>
                    </a:gs>
                  </a:gsLst>
                  <a:lin ang="5400000" scaled="1"/>
                </a:gradFill>
                <a:latin typeface="Arial" panose="020B0604020202020204" pitchFamily="34" charset="0"/>
                <a:ea typeface="나눔바른고딕" panose="020B0603020101020101" pitchFamily="50" charset="-127"/>
                <a:cs typeface="Arial" panose="020B0604020202020204" pitchFamily="34" charset="0"/>
              </a:rPr>
              <a:t>Construction Standard specification</a:t>
            </a:r>
            <a:endParaRPr lang="ko-KR" altLang="en-US" sz="1800" b="1" dirty="0">
              <a:gradFill>
                <a:gsLst>
                  <a:gs pos="80417">
                    <a:schemeClr val="bg1"/>
                  </a:gs>
                  <a:gs pos="66250">
                    <a:schemeClr val="bg1"/>
                  </a:gs>
                </a:gsLst>
                <a:lin ang="5400000" scaled="1"/>
              </a:gradFill>
              <a:latin typeface="Arial" panose="020B0604020202020204" pitchFamily="34" charset="0"/>
              <a:ea typeface="나눔바른고딕" panose="020B0603020101020101" pitchFamily="50" charset="-127"/>
              <a:cs typeface="Arial" panose="020B0604020202020204" pitchFamily="34" charset="0"/>
            </a:endParaRPr>
          </a:p>
        </p:txBody>
      </p:sp>
      <p:sp>
        <p:nvSpPr>
          <p:cNvPr id="42" name="직사각형 41">
            <a:extLst>
              <a:ext uri="{FF2B5EF4-FFF2-40B4-BE49-F238E27FC236}">
                <a16:creationId xmlns:a16="http://schemas.microsoft.com/office/drawing/2014/main" id="{73A44069-2C9E-4E2E-B511-74F68226E8F6}"/>
              </a:ext>
            </a:extLst>
          </p:cNvPr>
          <p:cNvSpPr/>
          <p:nvPr/>
        </p:nvSpPr>
        <p:spPr bwMode="auto">
          <a:xfrm>
            <a:off x="6673353" y="3917758"/>
            <a:ext cx="2340260" cy="675142"/>
          </a:xfrm>
          <a:prstGeom prst="rect">
            <a:avLst/>
          </a:prstGeom>
          <a:solidFill>
            <a:schemeClr val="bg1">
              <a:lumMod val="85000"/>
            </a:schemeClr>
          </a:solidFill>
          <a:ln w="9525">
            <a:solidFill>
              <a:srgbClr val="8EB4E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altLang="ko-KR" sz="1600" dirty="0">
                <a:solidFill>
                  <a:schemeClr val="tx1"/>
                </a:solidFill>
                <a:latin typeface="Arial" panose="020B0604020202020204" pitchFamily="34" charset="0"/>
                <a:ea typeface="나눔바른고딕" panose="020B0603020101020101" pitchFamily="50" charset="-127"/>
                <a:cs typeface="Arial" panose="020B0604020202020204" pitchFamily="34" charset="0"/>
              </a:rPr>
              <a:t>Voluntary standards for citing 1,100 kind of KS </a:t>
            </a:r>
            <a:endParaRPr lang="ko-KR" altLang="en-US" sz="1600" dirty="0">
              <a:solidFill>
                <a:schemeClr val="tx1"/>
              </a:solidFill>
              <a:latin typeface="Arial" panose="020B0604020202020204" pitchFamily="34" charset="0"/>
              <a:ea typeface="나눔바른고딕" panose="020B0603020101020101" pitchFamily="50" charset="-127"/>
              <a:cs typeface="Arial" panose="020B0604020202020204" pitchFamily="34" charset="0"/>
            </a:endParaRPr>
          </a:p>
        </p:txBody>
      </p:sp>
      <p:sp>
        <p:nvSpPr>
          <p:cNvPr id="43" name="아래쪽 화살표 4098">
            <a:extLst>
              <a:ext uri="{FF2B5EF4-FFF2-40B4-BE49-F238E27FC236}">
                <a16:creationId xmlns:a16="http://schemas.microsoft.com/office/drawing/2014/main" id="{7ED97F3F-2F67-4C49-BD26-723422FABE6C}"/>
              </a:ext>
            </a:extLst>
          </p:cNvPr>
          <p:cNvSpPr/>
          <p:nvPr/>
        </p:nvSpPr>
        <p:spPr>
          <a:xfrm>
            <a:off x="5250465" y="3844778"/>
            <a:ext cx="431800" cy="990612"/>
          </a:xfrm>
          <a:custGeom>
            <a:avLst/>
            <a:gdLst>
              <a:gd name="connsiteX0" fmla="*/ 0 w 502109"/>
              <a:gd name="connsiteY0" fmla="*/ 383218 h 634272"/>
              <a:gd name="connsiteX1" fmla="*/ 125527 w 502109"/>
              <a:gd name="connsiteY1" fmla="*/ 383218 h 634272"/>
              <a:gd name="connsiteX2" fmla="*/ 125527 w 502109"/>
              <a:gd name="connsiteY2" fmla="*/ 0 h 634272"/>
              <a:gd name="connsiteX3" fmla="*/ 376582 w 502109"/>
              <a:gd name="connsiteY3" fmla="*/ 0 h 634272"/>
              <a:gd name="connsiteX4" fmla="*/ 376582 w 502109"/>
              <a:gd name="connsiteY4" fmla="*/ 383218 h 634272"/>
              <a:gd name="connsiteX5" fmla="*/ 502109 w 502109"/>
              <a:gd name="connsiteY5" fmla="*/ 383218 h 634272"/>
              <a:gd name="connsiteX6" fmla="*/ 251055 w 502109"/>
              <a:gd name="connsiteY6" fmla="*/ 634272 h 634272"/>
              <a:gd name="connsiteX7" fmla="*/ 0 w 502109"/>
              <a:gd name="connsiteY7" fmla="*/ 383218 h 634272"/>
              <a:gd name="connsiteX0" fmla="*/ 18311 w 520420"/>
              <a:gd name="connsiteY0" fmla="*/ 393492 h 644546"/>
              <a:gd name="connsiteX1" fmla="*/ 143838 w 520420"/>
              <a:gd name="connsiteY1" fmla="*/ 393492 h 644546"/>
              <a:gd name="connsiteX2" fmla="*/ 0 w 520420"/>
              <a:gd name="connsiteY2" fmla="*/ 0 h 644546"/>
              <a:gd name="connsiteX3" fmla="*/ 394893 w 520420"/>
              <a:gd name="connsiteY3" fmla="*/ 10274 h 644546"/>
              <a:gd name="connsiteX4" fmla="*/ 394893 w 520420"/>
              <a:gd name="connsiteY4" fmla="*/ 393492 h 644546"/>
              <a:gd name="connsiteX5" fmla="*/ 520420 w 520420"/>
              <a:gd name="connsiteY5" fmla="*/ 393492 h 644546"/>
              <a:gd name="connsiteX6" fmla="*/ 269366 w 520420"/>
              <a:gd name="connsiteY6" fmla="*/ 644546 h 644546"/>
              <a:gd name="connsiteX7" fmla="*/ 18311 w 520420"/>
              <a:gd name="connsiteY7" fmla="*/ 393492 h 644546"/>
              <a:gd name="connsiteX0" fmla="*/ 18311 w 528457"/>
              <a:gd name="connsiteY0" fmla="*/ 393492 h 644546"/>
              <a:gd name="connsiteX1" fmla="*/ 143838 w 528457"/>
              <a:gd name="connsiteY1" fmla="*/ 393492 h 644546"/>
              <a:gd name="connsiteX2" fmla="*/ 0 w 528457"/>
              <a:gd name="connsiteY2" fmla="*/ 0 h 644546"/>
              <a:gd name="connsiteX3" fmla="*/ 528457 w 528457"/>
              <a:gd name="connsiteY3" fmla="*/ 10274 h 644546"/>
              <a:gd name="connsiteX4" fmla="*/ 394893 w 528457"/>
              <a:gd name="connsiteY4" fmla="*/ 393492 h 644546"/>
              <a:gd name="connsiteX5" fmla="*/ 520420 w 528457"/>
              <a:gd name="connsiteY5" fmla="*/ 393492 h 644546"/>
              <a:gd name="connsiteX6" fmla="*/ 269366 w 528457"/>
              <a:gd name="connsiteY6" fmla="*/ 644546 h 644546"/>
              <a:gd name="connsiteX7" fmla="*/ 18311 w 528457"/>
              <a:gd name="connsiteY7" fmla="*/ 393492 h 644546"/>
              <a:gd name="connsiteX0" fmla="*/ 18311 w 528457"/>
              <a:gd name="connsiteY0" fmla="*/ 393492 h 644546"/>
              <a:gd name="connsiteX1" fmla="*/ 143838 w 528457"/>
              <a:gd name="connsiteY1" fmla="*/ 393492 h 644546"/>
              <a:gd name="connsiteX2" fmla="*/ 0 w 528457"/>
              <a:gd name="connsiteY2" fmla="*/ 0 h 644546"/>
              <a:gd name="connsiteX3" fmla="*/ 528457 w 528457"/>
              <a:gd name="connsiteY3" fmla="*/ 10274 h 644546"/>
              <a:gd name="connsiteX4" fmla="*/ 394893 w 528457"/>
              <a:gd name="connsiteY4" fmla="*/ 393492 h 644546"/>
              <a:gd name="connsiteX5" fmla="*/ 520420 w 528457"/>
              <a:gd name="connsiteY5" fmla="*/ 393492 h 644546"/>
              <a:gd name="connsiteX6" fmla="*/ 269366 w 528457"/>
              <a:gd name="connsiteY6" fmla="*/ 644546 h 644546"/>
              <a:gd name="connsiteX7" fmla="*/ 18311 w 528457"/>
              <a:gd name="connsiteY7" fmla="*/ 393492 h 644546"/>
              <a:gd name="connsiteX0" fmla="*/ 18311 w 528457"/>
              <a:gd name="connsiteY0" fmla="*/ 393492 h 644546"/>
              <a:gd name="connsiteX1" fmla="*/ 143838 w 528457"/>
              <a:gd name="connsiteY1" fmla="*/ 393492 h 644546"/>
              <a:gd name="connsiteX2" fmla="*/ 0 w 528457"/>
              <a:gd name="connsiteY2" fmla="*/ 0 h 644546"/>
              <a:gd name="connsiteX3" fmla="*/ 528457 w 528457"/>
              <a:gd name="connsiteY3" fmla="*/ 10274 h 644546"/>
              <a:gd name="connsiteX4" fmla="*/ 394893 w 528457"/>
              <a:gd name="connsiteY4" fmla="*/ 393492 h 644546"/>
              <a:gd name="connsiteX5" fmla="*/ 520420 w 528457"/>
              <a:gd name="connsiteY5" fmla="*/ 393492 h 644546"/>
              <a:gd name="connsiteX6" fmla="*/ 269366 w 528457"/>
              <a:gd name="connsiteY6" fmla="*/ 644546 h 644546"/>
              <a:gd name="connsiteX7" fmla="*/ 18311 w 528457"/>
              <a:gd name="connsiteY7" fmla="*/ 393492 h 644546"/>
              <a:gd name="connsiteX0" fmla="*/ 18311 w 528457"/>
              <a:gd name="connsiteY0" fmla="*/ 393492 h 644546"/>
              <a:gd name="connsiteX1" fmla="*/ 143838 w 528457"/>
              <a:gd name="connsiteY1" fmla="*/ 393492 h 644546"/>
              <a:gd name="connsiteX2" fmla="*/ 0 w 528457"/>
              <a:gd name="connsiteY2" fmla="*/ 0 h 644546"/>
              <a:gd name="connsiteX3" fmla="*/ 528457 w 528457"/>
              <a:gd name="connsiteY3" fmla="*/ 10274 h 644546"/>
              <a:gd name="connsiteX4" fmla="*/ 394893 w 528457"/>
              <a:gd name="connsiteY4" fmla="*/ 393492 h 644546"/>
              <a:gd name="connsiteX5" fmla="*/ 520420 w 528457"/>
              <a:gd name="connsiteY5" fmla="*/ 393492 h 644546"/>
              <a:gd name="connsiteX6" fmla="*/ 269366 w 528457"/>
              <a:gd name="connsiteY6" fmla="*/ 644546 h 644546"/>
              <a:gd name="connsiteX7" fmla="*/ 18311 w 528457"/>
              <a:gd name="connsiteY7" fmla="*/ 393492 h 644546"/>
              <a:gd name="connsiteX0" fmla="*/ 18311 w 528457"/>
              <a:gd name="connsiteY0" fmla="*/ 393492 h 644546"/>
              <a:gd name="connsiteX1" fmla="*/ 143838 w 528457"/>
              <a:gd name="connsiteY1" fmla="*/ 393492 h 644546"/>
              <a:gd name="connsiteX2" fmla="*/ 0 w 528457"/>
              <a:gd name="connsiteY2" fmla="*/ 0 h 644546"/>
              <a:gd name="connsiteX3" fmla="*/ 528457 w 528457"/>
              <a:gd name="connsiteY3" fmla="*/ 10274 h 644546"/>
              <a:gd name="connsiteX4" fmla="*/ 394893 w 528457"/>
              <a:gd name="connsiteY4" fmla="*/ 393492 h 644546"/>
              <a:gd name="connsiteX5" fmla="*/ 520420 w 528457"/>
              <a:gd name="connsiteY5" fmla="*/ 393492 h 644546"/>
              <a:gd name="connsiteX6" fmla="*/ 269366 w 528457"/>
              <a:gd name="connsiteY6" fmla="*/ 644546 h 644546"/>
              <a:gd name="connsiteX7" fmla="*/ 18311 w 528457"/>
              <a:gd name="connsiteY7" fmla="*/ 393492 h 644546"/>
              <a:gd name="connsiteX0" fmla="*/ 18311 w 528457"/>
              <a:gd name="connsiteY0" fmla="*/ 393492 h 644546"/>
              <a:gd name="connsiteX1" fmla="*/ 143838 w 528457"/>
              <a:gd name="connsiteY1" fmla="*/ 393492 h 644546"/>
              <a:gd name="connsiteX2" fmla="*/ 0 w 528457"/>
              <a:gd name="connsiteY2" fmla="*/ 0 h 644546"/>
              <a:gd name="connsiteX3" fmla="*/ 528457 w 528457"/>
              <a:gd name="connsiteY3" fmla="*/ 10274 h 644546"/>
              <a:gd name="connsiteX4" fmla="*/ 394893 w 528457"/>
              <a:gd name="connsiteY4" fmla="*/ 393492 h 644546"/>
              <a:gd name="connsiteX5" fmla="*/ 520420 w 528457"/>
              <a:gd name="connsiteY5" fmla="*/ 393492 h 644546"/>
              <a:gd name="connsiteX6" fmla="*/ 269366 w 528457"/>
              <a:gd name="connsiteY6" fmla="*/ 644546 h 644546"/>
              <a:gd name="connsiteX7" fmla="*/ 18311 w 528457"/>
              <a:gd name="connsiteY7" fmla="*/ 393492 h 644546"/>
              <a:gd name="connsiteX0" fmla="*/ 18311 w 520420"/>
              <a:gd name="connsiteY0" fmla="*/ 393492 h 644546"/>
              <a:gd name="connsiteX1" fmla="*/ 143838 w 520420"/>
              <a:gd name="connsiteY1" fmla="*/ 393492 h 644546"/>
              <a:gd name="connsiteX2" fmla="*/ 0 w 520420"/>
              <a:gd name="connsiteY2" fmla="*/ 0 h 644546"/>
              <a:gd name="connsiteX3" fmla="*/ 507909 w 520420"/>
              <a:gd name="connsiteY3" fmla="*/ 10274 h 644546"/>
              <a:gd name="connsiteX4" fmla="*/ 394893 w 520420"/>
              <a:gd name="connsiteY4" fmla="*/ 393492 h 644546"/>
              <a:gd name="connsiteX5" fmla="*/ 520420 w 520420"/>
              <a:gd name="connsiteY5" fmla="*/ 393492 h 644546"/>
              <a:gd name="connsiteX6" fmla="*/ 269366 w 520420"/>
              <a:gd name="connsiteY6" fmla="*/ 644546 h 644546"/>
              <a:gd name="connsiteX7" fmla="*/ 18311 w 520420"/>
              <a:gd name="connsiteY7" fmla="*/ 393492 h 644546"/>
              <a:gd name="connsiteX0" fmla="*/ 18311 w 520420"/>
              <a:gd name="connsiteY0" fmla="*/ 393492 h 644546"/>
              <a:gd name="connsiteX1" fmla="*/ 143838 w 520420"/>
              <a:gd name="connsiteY1" fmla="*/ 393492 h 644546"/>
              <a:gd name="connsiteX2" fmla="*/ 0 w 520420"/>
              <a:gd name="connsiteY2" fmla="*/ 0 h 644546"/>
              <a:gd name="connsiteX3" fmla="*/ 507909 w 520420"/>
              <a:gd name="connsiteY3" fmla="*/ 0 h 644546"/>
              <a:gd name="connsiteX4" fmla="*/ 394893 w 520420"/>
              <a:gd name="connsiteY4" fmla="*/ 393492 h 644546"/>
              <a:gd name="connsiteX5" fmla="*/ 520420 w 520420"/>
              <a:gd name="connsiteY5" fmla="*/ 393492 h 644546"/>
              <a:gd name="connsiteX6" fmla="*/ 269366 w 520420"/>
              <a:gd name="connsiteY6" fmla="*/ 644546 h 644546"/>
              <a:gd name="connsiteX7" fmla="*/ 18311 w 520420"/>
              <a:gd name="connsiteY7" fmla="*/ 393492 h 644546"/>
              <a:gd name="connsiteX0" fmla="*/ 18311 w 549005"/>
              <a:gd name="connsiteY0" fmla="*/ 403766 h 654820"/>
              <a:gd name="connsiteX1" fmla="*/ 143838 w 549005"/>
              <a:gd name="connsiteY1" fmla="*/ 403766 h 654820"/>
              <a:gd name="connsiteX2" fmla="*/ 0 w 549005"/>
              <a:gd name="connsiteY2" fmla="*/ 10274 h 654820"/>
              <a:gd name="connsiteX3" fmla="*/ 549005 w 549005"/>
              <a:gd name="connsiteY3" fmla="*/ 0 h 654820"/>
              <a:gd name="connsiteX4" fmla="*/ 394893 w 549005"/>
              <a:gd name="connsiteY4" fmla="*/ 403766 h 654820"/>
              <a:gd name="connsiteX5" fmla="*/ 520420 w 549005"/>
              <a:gd name="connsiteY5" fmla="*/ 403766 h 654820"/>
              <a:gd name="connsiteX6" fmla="*/ 269366 w 549005"/>
              <a:gd name="connsiteY6" fmla="*/ 654820 h 654820"/>
              <a:gd name="connsiteX7" fmla="*/ 18311 w 549005"/>
              <a:gd name="connsiteY7" fmla="*/ 403766 h 654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9005" h="654820">
                <a:moveTo>
                  <a:pt x="18311" y="403766"/>
                </a:moveTo>
                <a:lnTo>
                  <a:pt x="143838" y="403766"/>
                </a:lnTo>
                <a:cubicBezTo>
                  <a:pt x="167811" y="272602"/>
                  <a:pt x="78768" y="141438"/>
                  <a:pt x="0" y="10274"/>
                </a:cubicBezTo>
                <a:lnTo>
                  <a:pt x="549005" y="0"/>
                </a:lnTo>
                <a:cubicBezTo>
                  <a:pt x="432565" y="148287"/>
                  <a:pt x="398317" y="276027"/>
                  <a:pt x="394893" y="403766"/>
                </a:cubicBezTo>
                <a:lnTo>
                  <a:pt x="520420" y="403766"/>
                </a:lnTo>
                <a:lnTo>
                  <a:pt x="269366" y="654820"/>
                </a:lnTo>
                <a:lnTo>
                  <a:pt x="18311" y="403766"/>
                </a:lnTo>
                <a:close/>
              </a:path>
            </a:pathLst>
          </a:custGeom>
          <a:gradFill flip="none" rotWithShape="1">
            <a:gsLst>
              <a:gs pos="0">
                <a:srgbClr val="0070C0"/>
              </a:gs>
              <a:gs pos="100000">
                <a:srgbClr val="4F81BD">
                  <a:tint val="23500"/>
                  <a:satMod val="160000"/>
                  <a:lumMod val="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latin typeface="Arial" panose="020B0604020202020204" pitchFamily="34" charset="0"/>
              <a:cs typeface="Arial" panose="020B0604020202020204" pitchFamily="34" charset="0"/>
            </a:endParaRPr>
          </a:p>
        </p:txBody>
      </p:sp>
      <p:sp>
        <p:nvSpPr>
          <p:cNvPr id="44" name="직사각형 43">
            <a:extLst>
              <a:ext uri="{FF2B5EF4-FFF2-40B4-BE49-F238E27FC236}">
                <a16:creationId xmlns:a16="http://schemas.microsoft.com/office/drawing/2014/main" id="{8CEC0266-7E51-4A00-9BF4-F11570D04CAB}"/>
              </a:ext>
            </a:extLst>
          </p:cNvPr>
          <p:cNvSpPr/>
          <p:nvPr/>
        </p:nvSpPr>
        <p:spPr bwMode="auto">
          <a:xfrm>
            <a:off x="3924446" y="5555838"/>
            <a:ext cx="3083838" cy="1285133"/>
          </a:xfrm>
          <a:prstGeom prst="rect">
            <a:avLst/>
          </a:prstGeom>
          <a:solidFill>
            <a:schemeClr val="bg1">
              <a:lumMod val="85000"/>
            </a:schemeClr>
          </a:solidFill>
          <a:ln w="9525">
            <a:solidFill>
              <a:srgbClr val="8EB4E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dirty="0">
              <a:latin typeface="Arial" panose="020B0604020202020204" pitchFamily="34" charset="0"/>
              <a:ea typeface="나눔바른고딕" panose="020B0603020101020101" pitchFamily="50" charset="-127"/>
              <a:cs typeface="Arial" panose="020B0604020202020204" pitchFamily="34" charset="0"/>
            </a:endParaRPr>
          </a:p>
        </p:txBody>
      </p:sp>
      <p:sp>
        <p:nvSpPr>
          <p:cNvPr id="45" name="양쪽 모서리가 둥근 사각형 68">
            <a:extLst>
              <a:ext uri="{FF2B5EF4-FFF2-40B4-BE49-F238E27FC236}">
                <a16:creationId xmlns:a16="http://schemas.microsoft.com/office/drawing/2014/main" id="{DC14F22F-0D5D-4F28-991E-60E3BCDAA230}"/>
              </a:ext>
            </a:extLst>
          </p:cNvPr>
          <p:cNvSpPr/>
          <p:nvPr/>
        </p:nvSpPr>
        <p:spPr bwMode="auto">
          <a:xfrm>
            <a:off x="3924446" y="5098429"/>
            <a:ext cx="3083838" cy="421759"/>
          </a:xfrm>
          <a:prstGeom prst="round2SameRect">
            <a:avLst>
              <a:gd name="adj1" fmla="val 24439"/>
              <a:gd name="adj2" fmla="val 0"/>
            </a:avLst>
          </a:prstGeom>
          <a:solidFill>
            <a:srgbClr val="2860A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altLang="ko-KR" sz="1800" dirty="0">
                <a:latin typeface="Arial" panose="020B0604020202020204" pitchFamily="34" charset="0"/>
                <a:ea typeface="나눔바른고딕" panose="020B0603020101020101" pitchFamily="50" charset="-127"/>
                <a:cs typeface="Arial" panose="020B0604020202020204" pitchFamily="34" charset="0"/>
              </a:rPr>
              <a:t>Construction specification</a:t>
            </a:r>
            <a:endParaRPr lang="ko-KR" altLang="en-US" sz="1800" dirty="0">
              <a:latin typeface="Arial" panose="020B0604020202020204" pitchFamily="34" charset="0"/>
              <a:ea typeface="나눔바른고딕" panose="020B0603020101020101" pitchFamily="50" charset="-127"/>
              <a:cs typeface="Arial" panose="020B0604020202020204" pitchFamily="34" charset="0"/>
            </a:endParaRPr>
          </a:p>
        </p:txBody>
      </p:sp>
      <p:sp>
        <p:nvSpPr>
          <p:cNvPr id="46" name="직사각형 45">
            <a:extLst>
              <a:ext uri="{FF2B5EF4-FFF2-40B4-BE49-F238E27FC236}">
                <a16:creationId xmlns:a16="http://schemas.microsoft.com/office/drawing/2014/main" id="{AC66DCE5-28C4-41C4-8477-BDF514939408}"/>
              </a:ext>
            </a:extLst>
          </p:cNvPr>
          <p:cNvSpPr/>
          <p:nvPr/>
        </p:nvSpPr>
        <p:spPr bwMode="auto">
          <a:xfrm>
            <a:off x="3924446" y="5574449"/>
            <a:ext cx="3083838" cy="1169551"/>
          </a:xfrm>
          <a:prstGeom prst="rect">
            <a:avLst/>
          </a:prstGeom>
          <a:noFill/>
        </p:spPr>
        <p:txBody>
          <a:bodyPr wrap="square">
            <a:spAutoFit/>
          </a:bodyPr>
          <a:lstStyle/>
          <a:p>
            <a:pPr algn="ctr">
              <a:defRPr/>
            </a:pPr>
            <a:r>
              <a:rPr lang="en-US" altLang="ko-KR" sz="1400" dirty="0">
                <a:ln>
                  <a:solidFill>
                    <a:schemeClr val="accent1">
                      <a:alpha val="0"/>
                    </a:schemeClr>
                  </a:solidFill>
                </a:ln>
                <a:gradFill>
                  <a:gsLst>
                    <a:gs pos="100000">
                      <a:schemeClr val="tx1">
                        <a:lumMod val="95000"/>
                        <a:lumOff val="5000"/>
                      </a:schemeClr>
                    </a:gs>
                    <a:gs pos="1250">
                      <a:schemeClr val="tx1">
                        <a:lumMod val="95000"/>
                        <a:lumOff val="5000"/>
                      </a:schemeClr>
                    </a:gs>
                  </a:gsLst>
                  <a:lin ang="0" scaled="0"/>
                </a:gradFill>
                <a:latin typeface="Arial" panose="020B0604020202020204" pitchFamily="34" charset="0"/>
                <a:ea typeface="나눔바른고딕" panose="020B0603020101020101" pitchFamily="50" charset="-127"/>
                <a:cs typeface="Arial" panose="020B0604020202020204" pitchFamily="34" charset="0"/>
              </a:rPr>
              <a:t>Material</a:t>
            </a:r>
            <a:r>
              <a:rPr lang="ko-KR" altLang="en-US" sz="1400" dirty="0">
                <a:ln>
                  <a:solidFill>
                    <a:schemeClr val="accent1">
                      <a:alpha val="0"/>
                    </a:schemeClr>
                  </a:solidFill>
                </a:ln>
                <a:gradFill>
                  <a:gsLst>
                    <a:gs pos="100000">
                      <a:schemeClr val="tx1">
                        <a:lumMod val="95000"/>
                        <a:lumOff val="5000"/>
                      </a:schemeClr>
                    </a:gs>
                    <a:gs pos="1250">
                      <a:schemeClr val="tx1">
                        <a:lumMod val="95000"/>
                        <a:lumOff val="5000"/>
                      </a:schemeClr>
                    </a:gs>
                  </a:gsLst>
                  <a:lin ang="0" scaled="0"/>
                </a:gradFill>
                <a:latin typeface="Arial" panose="020B0604020202020204" pitchFamily="34" charset="0"/>
                <a:ea typeface="나눔바른고딕" panose="020B0603020101020101" pitchFamily="50" charset="-127"/>
                <a:cs typeface="Arial" panose="020B0604020202020204" pitchFamily="34" charset="0"/>
              </a:rPr>
              <a:t> </a:t>
            </a:r>
            <a:r>
              <a:rPr lang="en-US" altLang="ko-KR" sz="1400" dirty="0">
                <a:ln>
                  <a:solidFill>
                    <a:schemeClr val="accent1">
                      <a:alpha val="0"/>
                    </a:schemeClr>
                  </a:solidFill>
                </a:ln>
                <a:gradFill>
                  <a:gsLst>
                    <a:gs pos="100000">
                      <a:schemeClr val="tx1">
                        <a:lumMod val="95000"/>
                        <a:lumOff val="5000"/>
                      </a:schemeClr>
                    </a:gs>
                    <a:gs pos="1250">
                      <a:schemeClr val="tx1">
                        <a:lumMod val="95000"/>
                        <a:lumOff val="5000"/>
                      </a:schemeClr>
                    </a:gs>
                  </a:gsLst>
                  <a:lin ang="0" scaled="0"/>
                </a:gradFill>
                <a:latin typeface="Arial" panose="020B0604020202020204" pitchFamily="34" charset="0"/>
                <a:ea typeface="나눔바른고딕" panose="020B0603020101020101" pitchFamily="50" charset="-127"/>
                <a:cs typeface="Arial" panose="020B0604020202020204" pitchFamily="34" charset="0"/>
              </a:rPr>
              <a:t>specification</a:t>
            </a:r>
          </a:p>
          <a:p>
            <a:pPr algn="ctr">
              <a:defRPr/>
            </a:pPr>
            <a:r>
              <a:rPr lang="en-US" altLang="ko-KR" sz="1400" dirty="0">
                <a:ln>
                  <a:solidFill>
                    <a:schemeClr val="accent1">
                      <a:alpha val="0"/>
                    </a:schemeClr>
                  </a:solidFill>
                </a:ln>
                <a:gradFill>
                  <a:gsLst>
                    <a:gs pos="100000">
                      <a:schemeClr val="tx1">
                        <a:lumMod val="95000"/>
                        <a:lumOff val="5000"/>
                      </a:schemeClr>
                    </a:gs>
                    <a:gs pos="1250">
                      <a:schemeClr val="tx1">
                        <a:lumMod val="95000"/>
                        <a:lumOff val="5000"/>
                      </a:schemeClr>
                    </a:gs>
                  </a:gsLst>
                  <a:lin ang="0" scaled="0"/>
                </a:gradFill>
                <a:latin typeface="Arial" panose="020B0604020202020204" pitchFamily="34" charset="0"/>
                <a:ea typeface="나눔바른고딕" panose="020B0603020101020101" pitchFamily="50" charset="-127"/>
                <a:cs typeface="Arial" panose="020B0604020202020204" pitchFamily="34" charset="0"/>
              </a:rPr>
              <a:t>Test method</a:t>
            </a:r>
          </a:p>
          <a:p>
            <a:pPr algn="ctr">
              <a:defRPr/>
            </a:pPr>
            <a:r>
              <a:rPr lang="en-US" altLang="ko-KR" sz="1400" dirty="0">
                <a:ln>
                  <a:solidFill>
                    <a:schemeClr val="accent1">
                      <a:alpha val="0"/>
                    </a:schemeClr>
                  </a:solidFill>
                </a:ln>
                <a:gradFill>
                  <a:gsLst>
                    <a:gs pos="100000">
                      <a:schemeClr val="tx1">
                        <a:lumMod val="95000"/>
                        <a:lumOff val="5000"/>
                      </a:schemeClr>
                    </a:gs>
                    <a:gs pos="1250">
                      <a:schemeClr val="tx1">
                        <a:lumMod val="95000"/>
                        <a:lumOff val="5000"/>
                      </a:schemeClr>
                    </a:gs>
                  </a:gsLst>
                  <a:lin ang="0" scaled="0"/>
                </a:gradFill>
                <a:latin typeface="Arial" panose="020B0604020202020204" pitchFamily="34" charset="0"/>
                <a:ea typeface="나눔바른고딕" panose="020B0603020101020101" pitchFamily="50" charset="-127"/>
                <a:cs typeface="Arial" panose="020B0604020202020204" pitchFamily="34" charset="0"/>
              </a:rPr>
              <a:t>Inspection method </a:t>
            </a:r>
          </a:p>
          <a:p>
            <a:pPr algn="ctr">
              <a:defRPr/>
            </a:pPr>
            <a:r>
              <a:rPr lang="en-US" altLang="ko-KR" sz="1400" dirty="0">
                <a:ln>
                  <a:solidFill>
                    <a:schemeClr val="accent1">
                      <a:alpha val="0"/>
                    </a:schemeClr>
                  </a:solidFill>
                </a:ln>
                <a:gradFill>
                  <a:gsLst>
                    <a:gs pos="100000">
                      <a:schemeClr val="tx1">
                        <a:lumMod val="95000"/>
                        <a:lumOff val="5000"/>
                      </a:schemeClr>
                    </a:gs>
                    <a:gs pos="1250">
                      <a:schemeClr val="tx1">
                        <a:lumMod val="95000"/>
                        <a:lumOff val="5000"/>
                      </a:schemeClr>
                    </a:gs>
                  </a:gsLst>
                  <a:lin ang="0" scaled="0"/>
                </a:gradFill>
                <a:latin typeface="Arial" panose="020B0604020202020204" pitchFamily="34" charset="0"/>
                <a:ea typeface="나눔바른고딕" panose="020B0603020101020101" pitchFamily="50" charset="-127"/>
                <a:cs typeface="Arial" panose="020B0604020202020204" pitchFamily="34" charset="0"/>
              </a:rPr>
              <a:t>Construction method</a:t>
            </a:r>
          </a:p>
          <a:p>
            <a:pPr algn="ctr">
              <a:defRPr/>
            </a:pPr>
            <a:r>
              <a:rPr lang="en-US" altLang="ko-KR" sz="1400" dirty="0">
                <a:ln>
                  <a:solidFill>
                    <a:schemeClr val="accent1">
                      <a:alpha val="0"/>
                    </a:schemeClr>
                  </a:solidFill>
                </a:ln>
                <a:gradFill>
                  <a:gsLst>
                    <a:gs pos="100000">
                      <a:schemeClr val="tx1">
                        <a:lumMod val="95000"/>
                        <a:lumOff val="5000"/>
                      </a:schemeClr>
                    </a:gs>
                    <a:gs pos="1250">
                      <a:schemeClr val="tx1">
                        <a:lumMod val="95000"/>
                        <a:lumOff val="5000"/>
                      </a:schemeClr>
                    </a:gs>
                  </a:gsLst>
                  <a:lin ang="0" scaled="0"/>
                </a:gradFill>
                <a:latin typeface="Arial" panose="020B0604020202020204" pitchFamily="34" charset="0"/>
                <a:ea typeface="나눔바른고딕" panose="020B0603020101020101" pitchFamily="50" charset="-127"/>
                <a:cs typeface="Arial" panose="020B0604020202020204" pitchFamily="34" charset="0"/>
              </a:rPr>
              <a:t>Using of KS products</a:t>
            </a:r>
            <a:endParaRPr lang="ko-KR" altLang="en-US" sz="1400" dirty="0">
              <a:ln>
                <a:solidFill>
                  <a:schemeClr val="accent1">
                    <a:alpha val="0"/>
                  </a:schemeClr>
                </a:solidFill>
              </a:ln>
              <a:gradFill>
                <a:gsLst>
                  <a:gs pos="100000">
                    <a:schemeClr val="tx1">
                      <a:lumMod val="95000"/>
                      <a:lumOff val="5000"/>
                    </a:schemeClr>
                  </a:gs>
                  <a:gs pos="1250">
                    <a:schemeClr val="tx1">
                      <a:lumMod val="95000"/>
                      <a:lumOff val="5000"/>
                    </a:schemeClr>
                  </a:gs>
                </a:gsLst>
                <a:lin ang="0" scaled="0"/>
              </a:gradFill>
              <a:latin typeface="Arial" panose="020B0604020202020204" pitchFamily="34" charset="0"/>
              <a:ea typeface="나눔바른고딕" panose="020B0603020101020101" pitchFamily="50" charset="-127"/>
              <a:cs typeface="Arial" panose="020B0604020202020204" pitchFamily="34" charset="0"/>
            </a:endParaRPr>
          </a:p>
        </p:txBody>
      </p:sp>
      <p:sp>
        <p:nvSpPr>
          <p:cNvPr id="23" name="아래쪽 화살표 4098">
            <a:extLst>
              <a:ext uri="{FF2B5EF4-FFF2-40B4-BE49-F238E27FC236}">
                <a16:creationId xmlns:a16="http://schemas.microsoft.com/office/drawing/2014/main" id="{69F80C56-60E3-45E5-BCD9-AF558AE5B615}"/>
              </a:ext>
            </a:extLst>
          </p:cNvPr>
          <p:cNvSpPr/>
          <p:nvPr/>
        </p:nvSpPr>
        <p:spPr>
          <a:xfrm rot="16200000">
            <a:off x="7224179" y="5899597"/>
            <a:ext cx="431800" cy="514350"/>
          </a:xfrm>
          <a:custGeom>
            <a:avLst/>
            <a:gdLst>
              <a:gd name="connsiteX0" fmla="*/ 0 w 502109"/>
              <a:gd name="connsiteY0" fmla="*/ 383218 h 634272"/>
              <a:gd name="connsiteX1" fmla="*/ 125527 w 502109"/>
              <a:gd name="connsiteY1" fmla="*/ 383218 h 634272"/>
              <a:gd name="connsiteX2" fmla="*/ 125527 w 502109"/>
              <a:gd name="connsiteY2" fmla="*/ 0 h 634272"/>
              <a:gd name="connsiteX3" fmla="*/ 376582 w 502109"/>
              <a:gd name="connsiteY3" fmla="*/ 0 h 634272"/>
              <a:gd name="connsiteX4" fmla="*/ 376582 w 502109"/>
              <a:gd name="connsiteY4" fmla="*/ 383218 h 634272"/>
              <a:gd name="connsiteX5" fmla="*/ 502109 w 502109"/>
              <a:gd name="connsiteY5" fmla="*/ 383218 h 634272"/>
              <a:gd name="connsiteX6" fmla="*/ 251055 w 502109"/>
              <a:gd name="connsiteY6" fmla="*/ 634272 h 634272"/>
              <a:gd name="connsiteX7" fmla="*/ 0 w 502109"/>
              <a:gd name="connsiteY7" fmla="*/ 383218 h 634272"/>
              <a:gd name="connsiteX0" fmla="*/ 18311 w 520420"/>
              <a:gd name="connsiteY0" fmla="*/ 393492 h 644546"/>
              <a:gd name="connsiteX1" fmla="*/ 143838 w 520420"/>
              <a:gd name="connsiteY1" fmla="*/ 393492 h 644546"/>
              <a:gd name="connsiteX2" fmla="*/ 0 w 520420"/>
              <a:gd name="connsiteY2" fmla="*/ 0 h 644546"/>
              <a:gd name="connsiteX3" fmla="*/ 394893 w 520420"/>
              <a:gd name="connsiteY3" fmla="*/ 10274 h 644546"/>
              <a:gd name="connsiteX4" fmla="*/ 394893 w 520420"/>
              <a:gd name="connsiteY4" fmla="*/ 393492 h 644546"/>
              <a:gd name="connsiteX5" fmla="*/ 520420 w 520420"/>
              <a:gd name="connsiteY5" fmla="*/ 393492 h 644546"/>
              <a:gd name="connsiteX6" fmla="*/ 269366 w 520420"/>
              <a:gd name="connsiteY6" fmla="*/ 644546 h 644546"/>
              <a:gd name="connsiteX7" fmla="*/ 18311 w 520420"/>
              <a:gd name="connsiteY7" fmla="*/ 393492 h 644546"/>
              <a:gd name="connsiteX0" fmla="*/ 18311 w 528457"/>
              <a:gd name="connsiteY0" fmla="*/ 393492 h 644546"/>
              <a:gd name="connsiteX1" fmla="*/ 143838 w 528457"/>
              <a:gd name="connsiteY1" fmla="*/ 393492 h 644546"/>
              <a:gd name="connsiteX2" fmla="*/ 0 w 528457"/>
              <a:gd name="connsiteY2" fmla="*/ 0 h 644546"/>
              <a:gd name="connsiteX3" fmla="*/ 528457 w 528457"/>
              <a:gd name="connsiteY3" fmla="*/ 10274 h 644546"/>
              <a:gd name="connsiteX4" fmla="*/ 394893 w 528457"/>
              <a:gd name="connsiteY4" fmla="*/ 393492 h 644546"/>
              <a:gd name="connsiteX5" fmla="*/ 520420 w 528457"/>
              <a:gd name="connsiteY5" fmla="*/ 393492 h 644546"/>
              <a:gd name="connsiteX6" fmla="*/ 269366 w 528457"/>
              <a:gd name="connsiteY6" fmla="*/ 644546 h 644546"/>
              <a:gd name="connsiteX7" fmla="*/ 18311 w 528457"/>
              <a:gd name="connsiteY7" fmla="*/ 393492 h 644546"/>
              <a:gd name="connsiteX0" fmla="*/ 18311 w 528457"/>
              <a:gd name="connsiteY0" fmla="*/ 393492 h 644546"/>
              <a:gd name="connsiteX1" fmla="*/ 143838 w 528457"/>
              <a:gd name="connsiteY1" fmla="*/ 393492 h 644546"/>
              <a:gd name="connsiteX2" fmla="*/ 0 w 528457"/>
              <a:gd name="connsiteY2" fmla="*/ 0 h 644546"/>
              <a:gd name="connsiteX3" fmla="*/ 528457 w 528457"/>
              <a:gd name="connsiteY3" fmla="*/ 10274 h 644546"/>
              <a:gd name="connsiteX4" fmla="*/ 394893 w 528457"/>
              <a:gd name="connsiteY4" fmla="*/ 393492 h 644546"/>
              <a:gd name="connsiteX5" fmla="*/ 520420 w 528457"/>
              <a:gd name="connsiteY5" fmla="*/ 393492 h 644546"/>
              <a:gd name="connsiteX6" fmla="*/ 269366 w 528457"/>
              <a:gd name="connsiteY6" fmla="*/ 644546 h 644546"/>
              <a:gd name="connsiteX7" fmla="*/ 18311 w 528457"/>
              <a:gd name="connsiteY7" fmla="*/ 393492 h 644546"/>
              <a:gd name="connsiteX0" fmla="*/ 18311 w 528457"/>
              <a:gd name="connsiteY0" fmla="*/ 393492 h 644546"/>
              <a:gd name="connsiteX1" fmla="*/ 143838 w 528457"/>
              <a:gd name="connsiteY1" fmla="*/ 393492 h 644546"/>
              <a:gd name="connsiteX2" fmla="*/ 0 w 528457"/>
              <a:gd name="connsiteY2" fmla="*/ 0 h 644546"/>
              <a:gd name="connsiteX3" fmla="*/ 528457 w 528457"/>
              <a:gd name="connsiteY3" fmla="*/ 10274 h 644546"/>
              <a:gd name="connsiteX4" fmla="*/ 394893 w 528457"/>
              <a:gd name="connsiteY4" fmla="*/ 393492 h 644546"/>
              <a:gd name="connsiteX5" fmla="*/ 520420 w 528457"/>
              <a:gd name="connsiteY5" fmla="*/ 393492 h 644546"/>
              <a:gd name="connsiteX6" fmla="*/ 269366 w 528457"/>
              <a:gd name="connsiteY6" fmla="*/ 644546 h 644546"/>
              <a:gd name="connsiteX7" fmla="*/ 18311 w 528457"/>
              <a:gd name="connsiteY7" fmla="*/ 393492 h 644546"/>
              <a:gd name="connsiteX0" fmla="*/ 18311 w 528457"/>
              <a:gd name="connsiteY0" fmla="*/ 393492 h 644546"/>
              <a:gd name="connsiteX1" fmla="*/ 143838 w 528457"/>
              <a:gd name="connsiteY1" fmla="*/ 393492 h 644546"/>
              <a:gd name="connsiteX2" fmla="*/ 0 w 528457"/>
              <a:gd name="connsiteY2" fmla="*/ 0 h 644546"/>
              <a:gd name="connsiteX3" fmla="*/ 528457 w 528457"/>
              <a:gd name="connsiteY3" fmla="*/ 10274 h 644546"/>
              <a:gd name="connsiteX4" fmla="*/ 394893 w 528457"/>
              <a:gd name="connsiteY4" fmla="*/ 393492 h 644546"/>
              <a:gd name="connsiteX5" fmla="*/ 520420 w 528457"/>
              <a:gd name="connsiteY5" fmla="*/ 393492 h 644546"/>
              <a:gd name="connsiteX6" fmla="*/ 269366 w 528457"/>
              <a:gd name="connsiteY6" fmla="*/ 644546 h 644546"/>
              <a:gd name="connsiteX7" fmla="*/ 18311 w 528457"/>
              <a:gd name="connsiteY7" fmla="*/ 393492 h 644546"/>
              <a:gd name="connsiteX0" fmla="*/ 18311 w 528457"/>
              <a:gd name="connsiteY0" fmla="*/ 393492 h 644546"/>
              <a:gd name="connsiteX1" fmla="*/ 143838 w 528457"/>
              <a:gd name="connsiteY1" fmla="*/ 393492 h 644546"/>
              <a:gd name="connsiteX2" fmla="*/ 0 w 528457"/>
              <a:gd name="connsiteY2" fmla="*/ 0 h 644546"/>
              <a:gd name="connsiteX3" fmla="*/ 528457 w 528457"/>
              <a:gd name="connsiteY3" fmla="*/ 10274 h 644546"/>
              <a:gd name="connsiteX4" fmla="*/ 394893 w 528457"/>
              <a:gd name="connsiteY4" fmla="*/ 393492 h 644546"/>
              <a:gd name="connsiteX5" fmla="*/ 520420 w 528457"/>
              <a:gd name="connsiteY5" fmla="*/ 393492 h 644546"/>
              <a:gd name="connsiteX6" fmla="*/ 269366 w 528457"/>
              <a:gd name="connsiteY6" fmla="*/ 644546 h 644546"/>
              <a:gd name="connsiteX7" fmla="*/ 18311 w 528457"/>
              <a:gd name="connsiteY7" fmla="*/ 393492 h 644546"/>
              <a:gd name="connsiteX0" fmla="*/ 18311 w 528457"/>
              <a:gd name="connsiteY0" fmla="*/ 393492 h 644546"/>
              <a:gd name="connsiteX1" fmla="*/ 143838 w 528457"/>
              <a:gd name="connsiteY1" fmla="*/ 393492 h 644546"/>
              <a:gd name="connsiteX2" fmla="*/ 0 w 528457"/>
              <a:gd name="connsiteY2" fmla="*/ 0 h 644546"/>
              <a:gd name="connsiteX3" fmla="*/ 528457 w 528457"/>
              <a:gd name="connsiteY3" fmla="*/ 10274 h 644546"/>
              <a:gd name="connsiteX4" fmla="*/ 394893 w 528457"/>
              <a:gd name="connsiteY4" fmla="*/ 393492 h 644546"/>
              <a:gd name="connsiteX5" fmla="*/ 520420 w 528457"/>
              <a:gd name="connsiteY5" fmla="*/ 393492 h 644546"/>
              <a:gd name="connsiteX6" fmla="*/ 269366 w 528457"/>
              <a:gd name="connsiteY6" fmla="*/ 644546 h 644546"/>
              <a:gd name="connsiteX7" fmla="*/ 18311 w 528457"/>
              <a:gd name="connsiteY7" fmla="*/ 393492 h 644546"/>
              <a:gd name="connsiteX0" fmla="*/ 18311 w 520420"/>
              <a:gd name="connsiteY0" fmla="*/ 393492 h 644546"/>
              <a:gd name="connsiteX1" fmla="*/ 143838 w 520420"/>
              <a:gd name="connsiteY1" fmla="*/ 393492 h 644546"/>
              <a:gd name="connsiteX2" fmla="*/ 0 w 520420"/>
              <a:gd name="connsiteY2" fmla="*/ 0 h 644546"/>
              <a:gd name="connsiteX3" fmla="*/ 507909 w 520420"/>
              <a:gd name="connsiteY3" fmla="*/ 10274 h 644546"/>
              <a:gd name="connsiteX4" fmla="*/ 394893 w 520420"/>
              <a:gd name="connsiteY4" fmla="*/ 393492 h 644546"/>
              <a:gd name="connsiteX5" fmla="*/ 520420 w 520420"/>
              <a:gd name="connsiteY5" fmla="*/ 393492 h 644546"/>
              <a:gd name="connsiteX6" fmla="*/ 269366 w 520420"/>
              <a:gd name="connsiteY6" fmla="*/ 644546 h 644546"/>
              <a:gd name="connsiteX7" fmla="*/ 18311 w 520420"/>
              <a:gd name="connsiteY7" fmla="*/ 393492 h 644546"/>
              <a:gd name="connsiteX0" fmla="*/ 18311 w 520420"/>
              <a:gd name="connsiteY0" fmla="*/ 393492 h 644546"/>
              <a:gd name="connsiteX1" fmla="*/ 143838 w 520420"/>
              <a:gd name="connsiteY1" fmla="*/ 393492 h 644546"/>
              <a:gd name="connsiteX2" fmla="*/ 0 w 520420"/>
              <a:gd name="connsiteY2" fmla="*/ 0 h 644546"/>
              <a:gd name="connsiteX3" fmla="*/ 507909 w 520420"/>
              <a:gd name="connsiteY3" fmla="*/ 0 h 644546"/>
              <a:gd name="connsiteX4" fmla="*/ 394893 w 520420"/>
              <a:gd name="connsiteY4" fmla="*/ 393492 h 644546"/>
              <a:gd name="connsiteX5" fmla="*/ 520420 w 520420"/>
              <a:gd name="connsiteY5" fmla="*/ 393492 h 644546"/>
              <a:gd name="connsiteX6" fmla="*/ 269366 w 520420"/>
              <a:gd name="connsiteY6" fmla="*/ 644546 h 644546"/>
              <a:gd name="connsiteX7" fmla="*/ 18311 w 520420"/>
              <a:gd name="connsiteY7" fmla="*/ 393492 h 644546"/>
              <a:gd name="connsiteX0" fmla="*/ 18311 w 549005"/>
              <a:gd name="connsiteY0" fmla="*/ 403766 h 654820"/>
              <a:gd name="connsiteX1" fmla="*/ 143838 w 549005"/>
              <a:gd name="connsiteY1" fmla="*/ 403766 h 654820"/>
              <a:gd name="connsiteX2" fmla="*/ 0 w 549005"/>
              <a:gd name="connsiteY2" fmla="*/ 10274 h 654820"/>
              <a:gd name="connsiteX3" fmla="*/ 549005 w 549005"/>
              <a:gd name="connsiteY3" fmla="*/ 0 h 654820"/>
              <a:gd name="connsiteX4" fmla="*/ 394893 w 549005"/>
              <a:gd name="connsiteY4" fmla="*/ 403766 h 654820"/>
              <a:gd name="connsiteX5" fmla="*/ 520420 w 549005"/>
              <a:gd name="connsiteY5" fmla="*/ 403766 h 654820"/>
              <a:gd name="connsiteX6" fmla="*/ 269366 w 549005"/>
              <a:gd name="connsiteY6" fmla="*/ 654820 h 654820"/>
              <a:gd name="connsiteX7" fmla="*/ 18311 w 549005"/>
              <a:gd name="connsiteY7" fmla="*/ 403766 h 654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9005" h="654820">
                <a:moveTo>
                  <a:pt x="18311" y="403766"/>
                </a:moveTo>
                <a:lnTo>
                  <a:pt x="143838" y="403766"/>
                </a:lnTo>
                <a:cubicBezTo>
                  <a:pt x="167811" y="272602"/>
                  <a:pt x="78768" y="141438"/>
                  <a:pt x="0" y="10274"/>
                </a:cubicBezTo>
                <a:lnTo>
                  <a:pt x="549005" y="0"/>
                </a:lnTo>
                <a:cubicBezTo>
                  <a:pt x="432565" y="148287"/>
                  <a:pt x="398317" y="276027"/>
                  <a:pt x="394893" y="403766"/>
                </a:cubicBezTo>
                <a:lnTo>
                  <a:pt x="520420" y="403766"/>
                </a:lnTo>
                <a:lnTo>
                  <a:pt x="269366" y="654820"/>
                </a:lnTo>
                <a:lnTo>
                  <a:pt x="18311" y="403766"/>
                </a:lnTo>
                <a:close/>
              </a:path>
            </a:pathLst>
          </a:custGeom>
          <a:gradFill flip="none" rotWithShape="1">
            <a:gsLst>
              <a:gs pos="0">
                <a:srgbClr val="0070C0"/>
              </a:gs>
              <a:gs pos="100000">
                <a:srgbClr val="4F81BD">
                  <a:tint val="23500"/>
                  <a:satMod val="160000"/>
                  <a:lumMod val="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latin typeface="Arial" panose="020B0604020202020204" pitchFamily="34" charset="0"/>
              <a:cs typeface="Arial" panose="020B0604020202020204" pitchFamily="34" charset="0"/>
            </a:endParaRPr>
          </a:p>
        </p:txBody>
      </p:sp>
      <p:sp>
        <p:nvSpPr>
          <p:cNvPr id="27" name="아래쪽 화살표 4098">
            <a:extLst>
              <a:ext uri="{FF2B5EF4-FFF2-40B4-BE49-F238E27FC236}">
                <a16:creationId xmlns:a16="http://schemas.microsoft.com/office/drawing/2014/main" id="{4765E601-58AB-49AA-AE52-109E9D698DD6}"/>
              </a:ext>
            </a:extLst>
          </p:cNvPr>
          <p:cNvSpPr/>
          <p:nvPr/>
        </p:nvSpPr>
        <p:spPr>
          <a:xfrm rot="5400000">
            <a:off x="3289449" y="5941228"/>
            <a:ext cx="431800" cy="514350"/>
          </a:xfrm>
          <a:custGeom>
            <a:avLst/>
            <a:gdLst>
              <a:gd name="connsiteX0" fmla="*/ 0 w 502109"/>
              <a:gd name="connsiteY0" fmla="*/ 383218 h 634272"/>
              <a:gd name="connsiteX1" fmla="*/ 125527 w 502109"/>
              <a:gd name="connsiteY1" fmla="*/ 383218 h 634272"/>
              <a:gd name="connsiteX2" fmla="*/ 125527 w 502109"/>
              <a:gd name="connsiteY2" fmla="*/ 0 h 634272"/>
              <a:gd name="connsiteX3" fmla="*/ 376582 w 502109"/>
              <a:gd name="connsiteY3" fmla="*/ 0 h 634272"/>
              <a:gd name="connsiteX4" fmla="*/ 376582 w 502109"/>
              <a:gd name="connsiteY4" fmla="*/ 383218 h 634272"/>
              <a:gd name="connsiteX5" fmla="*/ 502109 w 502109"/>
              <a:gd name="connsiteY5" fmla="*/ 383218 h 634272"/>
              <a:gd name="connsiteX6" fmla="*/ 251055 w 502109"/>
              <a:gd name="connsiteY6" fmla="*/ 634272 h 634272"/>
              <a:gd name="connsiteX7" fmla="*/ 0 w 502109"/>
              <a:gd name="connsiteY7" fmla="*/ 383218 h 634272"/>
              <a:gd name="connsiteX0" fmla="*/ 18311 w 520420"/>
              <a:gd name="connsiteY0" fmla="*/ 393492 h 644546"/>
              <a:gd name="connsiteX1" fmla="*/ 143838 w 520420"/>
              <a:gd name="connsiteY1" fmla="*/ 393492 h 644546"/>
              <a:gd name="connsiteX2" fmla="*/ 0 w 520420"/>
              <a:gd name="connsiteY2" fmla="*/ 0 h 644546"/>
              <a:gd name="connsiteX3" fmla="*/ 394893 w 520420"/>
              <a:gd name="connsiteY3" fmla="*/ 10274 h 644546"/>
              <a:gd name="connsiteX4" fmla="*/ 394893 w 520420"/>
              <a:gd name="connsiteY4" fmla="*/ 393492 h 644546"/>
              <a:gd name="connsiteX5" fmla="*/ 520420 w 520420"/>
              <a:gd name="connsiteY5" fmla="*/ 393492 h 644546"/>
              <a:gd name="connsiteX6" fmla="*/ 269366 w 520420"/>
              <a:gd name="connsiteY6" fmla="*/ 644546 h 644546"/>
              <a:gd name="connsiteX7" fmla="*/ 18311 w 520420"/>
              <a:gd name="connsiteY7" fmla="*/ 393492 h 644546"/>
              <a:gd name="connsiteX0" fmla="*/ 18311 w 528457"/>
              <a:gd name="connsiteY0" fmla="*/ 393492 h 644546"/>
              <a:gd name="connsiteX1" fmla="*/ 143838 w 528457"/>
              <a:gd name="connsiteY1" fmla="*/ 393492 h 644546"/>
              <a:gd name="connsiteX2" fmla="*/ 0 w 528457"/>
              <a:gd name="connsiteY2" fmla="*/ 0 h 644546"/>
              <a:gd name="connsiteX3" fmla="*/ 528457 w 528457"/>
              <a:gd name="connsiteY3" fmla="*/ 10274 h 644546"/>
              <a:gd name="connsiteX4" fmla="*/ 394893 w 528457"/>
              <a:gd name="connsiteY4" fmla="*/ 393492 h 644546"/>
              <a:gd name="connsiteX5" fmla="*/ 520420 w 528457"/>
              <a:gd name="connsiteY5" fmla="*/ 393492 h 644546"/>
              <a:gd name="connsiteX6" fmla="*/ 269366 w 528457"/>
              <a:gd name="connsiteY6" fmla="*/ 644546 h 644546"/>
              <a:gd name="connsiteX7" fmla="*/ 18311 w 528457"/>
              <a:gd name="connsiteY7" fmla="*/ 393492 h 644546"/>
              <a:gd name="connsiteX0" fmla="*/ 18311 w 528457"/>
              <a:gd name="connsiteY0" fmla="*/ 393492 h 644546"/>
              <a:gd name="connsiteX1" fmla="*/ 143838 w 528457"/>
              <a:gd name="connsiteY1" fmla="*/ 393492 h 644546"/>
              <a:gd name="connsiteX2" fmla="*/ 0 w 528457"/>
              <a:gd name="connsiteY2" fmla="*/ 0 h 644546"/>
              <a:gd name="connsiteX3" fmla="*/ 528457 w 528457"/>
              <a:gd name="connsiteY3" fmla="*/ 10274 h 644546"/>
              <a:gd name="connsiteX4" fmla="*/ 394893 w 528457"/>
              <a:gd name="connsiteY4" fmla="*/ 393492 h 644546"/>
              <a:gd name="connsiteX5" fmla="*/ 520420 w 528457"/>
              <a:gd name="connsiteY5" fmla="*/ 393492 h 644546"/>
              <a:gd name="connsiteX6" fmla="*/ 269366 w 528457"/>
              <a:gd name="connsiteY6" fmla="*/ 644546 h 644546"/>
              <a:gd name="connsiteX7" fmla="*/ 18311 w 528457"/>
              <a:gd name="connsiteY7" fmla="*/ 393492 h 644546"/>
              <a:gd name="connsiteX0" fmla="*/ 18311 w 528457"/>
              <a:gd name="connsiteY0" fmla="*/ 393492 h 644546"/>
              <a:gd name="connsiteX1" fmla="*/ 143838 w 528457"/>
              <a:gd name="connsiteY1" fmla="*/ 393492 h 644546"/>
              <a:gd name="connsiteX2" fmla="*/ 0 w 528457"/>
              <a:gd name="connsiteY2" fmla="*/ 0 h 644546"/>
              <a:gd name="connsiteX3" fmla="*/ 528457 w 528457"/>
              <a:gd name="connsiteY3" fmla="*/ 10274 h 644546"/>
              <a:gd name="connsiteX4" fmla="*/ 394893 w 528457"/>
              <a:gd name="connsiteY4" fmla="*/ 393492 h 644546"/>
              <a:gd name="connsiteX5" fmla="*/ 520420 w 528457"/>
              <a:gd name="connsiteY5" fmla="*/ 393492 h 644546"/>
              <a:gd name="connsiteX6" fmla="*/ 269366 w 528457"/>
              <a:gd name="connsiteY6" fmla="*/ 644546 h 644546"/>
              <a:gd name="connsiteX7" fmla="*/ 18311 w 528457"/>
              <a:gd name="connsiteY7" fmla="*/ 393492 h 644546"/>
              <a:gd name="connsiteX0" fmla="*/ 18311 w 528457"/>
              <a:gd name="connsiteY0" fmla="*/ 393492 h 644546"/>
              <a:gd name="connsiteX1" fmla="*/ 143838 w 528457"/>
              <a:gd name="connsiteY1" fmla="*/ 393492 h 644546"/>
              <a:gd name="connsiteX2" fmla="*/ 0 w 528457"/>
              <a:gd name="connsiteY2" fmla="*/ 0 h 644546"/>
              <a:gd name="connsiteX3" fmla="*/ 528457 w 528457"/>
              <a:gd name="connsiteY3" fmla="*/ 10274 h 644546"/>
              <a:gd name="connsiteX4" fmla="*/ 394893 w 528457"/>
              <a:gd name="connsiteY4" fmla="*/ 393492 h 644546"/>
              <a:gd name="connsiteX5" fmla="*/ 520420 w 528457"/>
              <a:gd name="connsiteY5" fmla="*/ 393492 h 644546"/>
              <a:gd name="connsiteX6" fmla="*/ 269366 w 528457"/>
              <a:gd name="connsiteY6" fmla="*/ 644546 h 644546"/>
              <a:gd name="connsiteX7" fmla="*/ 18311 w 528457"/>
              <a:gd name="connsiteY7" fmla="*/ 393492 h 644546"/>
              <a:gd name="connsiteX0" fmla="*/ 18311 w 528457"/>
              <a:gd name="connsiteY0" fmla="*/ 393492 h 644546"/>
              <a:gd name="connsiteX1" fmla="*/ 143838 w 528457"/>
              <a:gd name="connsiteY1" fmla="*/ 393492 h 644546"/>
              <a:gd name="connsiteX2" fmla="*/ 0 w 528457"/>
              <a:gd name="connsiteY2" fmla="*/ 0 h 644546"/>
              <a:gd name="connsiteX3" fmla="*/ 528457 w 528457"/>
              <a:gd name="connsiteY3" fmla="*/ 10274 h 644546"/>
              <a:gd name="connsiteX4" fmla="*/ 394893 w 528457"/>
              <a:gd name="connsiteY4" fmla="*/ 393492 h 644546"/>
              <a:gd name="connsiteX5" fmla="*/ 520420 w 528457"/>
              <a:gd name="connsiteY5" fmla="*/ 393492 h 644546"/>
              <a:gd name="connsiteX6" fmla="*/ 269366 w 528457"/>
              <a:gd name="connsiteY6" fmla="*/ 644546 h 644546"/>
              <a:gd name="connsiteX7" fmla="*/ 18311 w 528457"/>
              <a:gd name="connsiteY7" fmla="*/ 393492 h 644546"/>
              <a:gd name="connsiteX0" fmla="*/ 18311 w 528457"/>
              <a:gd name="connsiteY0" fmla="*/ 393492 h 644546"/>
              <a:gd name="connsiteX1" fmla="*/ 143838 w 528457"/>
              <a:gd name="connsiteY1" fmla="*/ 393492 h 644546"/>
              <a:gd name="connsiteX2" fmla="*/ 0 w 528457"/>
              <a:gd name="connsiteY2" fmla="*/ 0 h 644546"/>
              <a:gd name="connsiteX3" fmla="*/ 528457 w 528457"/>
              <a:gd name="connsiteY3" fmla="*/ 10274 h 644546"/>
              <a:gd name="connsiteX4" fmla="*/ 394893 w 528457"/>
              <a:gd name="connsiteY4" fmla="*/ 393492 h 644546"/>
              <a:gd name="connsiteX5" fmla="*/ 520420 w 528457"/>
              <a:gd name="connsiteY5" fmla="*/ 393492 h 644546"/>
              <a:gd name="connsiteX6" fmla="*/ 269366 w 528457"/>
              <a:gd name="connsiteY6" fmla="*/ 644546 h 644546"/>
              <a:gd name="connsiteX7" fmla="*/ 18311 w 528457"/>
              <a:gd name="connsiteY7" fmla="*/ 393492 h 644546"/>
              <a:gd name="connsiteX0" fmla="*/ 18311 w 520420"/>
              <a:gd name="connsiteY0" fmla="*/ 393492 h 644546"/>
              <a:gd name="connsiteX1" fmla="*/ 143838 w 520420"/>
              <a:gd name="connsiteY1" fmla="*/ 393492 h 644546"/>
              <a:gd name="connsiteX2" fmla="*/ 0 w 520420"/>
              <a:gd name="connsiteY2" fmla="*/ 0 h 644546"/>
              <a:gd name="connsiteX3" fmla="*/ 507909 w 520420"/>
              <a:gd name="connsiteY3" fmla="*/ 10274 h 644546"/>
              <a:gd name="connsiteX4" fmla="*/ 394893 w 520420"/>
              <a:gd name="connsiteY4" fmla="*/ 393492 h 644546"/>
              <a:gd name="connsiteX5" fmla="*/ 520420 w 520420"/>
              <a:gd name="connsiteY5" fmla="*/ 393492 h 644546"/>
              <a:gd name="connsiteX6" fmla="*/ 269366 w 520420"/>
              <a:gd name="connsiteY6" fmla="*/ 644546 h 644546"/>
              <a:gd name="connsiteX7" fmla="*/ 18311 w 520420"/>
              <a:gd name="connsiteY7" fmla="*/ 393492 h 644546"/>
              <a:gd name="connsiteX0" fmla="*/ 18311 w 520420"/>
              <a:gd name="connsiteY0" fmla="*/ 393492 h 644546"/>
              <a:gd name="connsiteX1" fmla="*/ 143838 w 520420"/>
              <a:gd name="connsiteY1" fmla="*/ 393492 h 644546"/>
              <a:gd name="connsiteX2" fmla="*/ 0 w 520420"/>
              <a:gd name="connsiteY2" fmla="*/ 0 h 644546"/>
              <a:gd name="connsiteX3" fmla="*/ 507909 w 520420"/>
              <a:gd name="connsiteY3" fmla="*/ 0 h 644546"/>
              <a:gd name="connsiteX4" fmla="*/ 394893 w 520420"/>
              <a:gd name="connsiteY4" fmla="*/ 393492 h 644546"/>
              <a:gd name="connsiteX5" fmla="*/ 520420 w 520420"/>
              <a:gd name="connsiteY5" fmla="*/ 393492 h 644546"/>
              <a:gd name="connsiteX6" fmla="*/ 269366 w 520420"/>
              <a:gd name="connsiteY6" fmla="*/ 644546 h 644546"/>
              <a:gd name="connsiteX7" fmla="*/ 18311 w 520420"/>
              <a:gd name="connsiteY7" fmla="*/ 393492 h 644546"/>
              <a:gd name="connsiteX0" fmla="*/ 18311 w 549005"/>
              <a:gd name="connsiteY0" fmla="*/ 403766 h 654820"/>
              <a:gd name="connsiteX1" fmla="*/ 143838 w 549005"/>
              <a:gd name="connsiteY1" fmla="*/ 403766 h 654820"/>
              <a:gd name="connsiteX2" fmla="*/ 0 w 549005"/>
              <a:gd name="connsiteY2" fmla="*/ 10274 h 654820"/>
              <a:gd name="connsiteX3" fmla="*/ 549005 w 549005"/>
              <a:gd name="connsiteY3" fmla="*/ 0 h 654820"/>
              <a:gd name="connsiteX4" fmla="*/ 394893 w 549005"/>
              <a:gd name="connsiteY4" fmla="*/ 403766 h 654820"/>
              <a:gd name="connsiteX5" fmla="*/ 520420 w 549005"/>
              <a:gd name="connsiteY5" fmla="*/ 403766 h 654820"/>
              <a:gd name="connsiteX6" fmla="*/ 269366 w 549005"/>
              <a:gd name="connsiteY6" fmla="*/ 654820 h 654820"/>
              <a:gd name="connsiteX7" fmla="*/ 18311 w 549005"/>
              <a:gd name="connsiteY7" fmla="*/ 403766 h 654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9005" h="654820">
                <a:moveTo>
                  <a:pt x="18311" y="403766"/>
                </a:moveTo>
                <a:lnTo>
                  <a:pt x="143838" y="403766"/>
                </a:lnTo>
                <a:cubicBezTo>
                  <a:pt x="167811" y="272602"/>
                  <a:pt x="78768" y="141438"/>
                  <a:pt x="0" y="10274"/>
                </a:cubicBezTo>
                <a:lnTo>
                  <a:pt x="549005" y="0"/>
                </a:lnTo>
                <a:cubicBezTo>
                  <a:pt x="432565" y="148287"/>
                  <a:pt x="398317" y="276027"/>
                  <a:pt x="394893" y="403766"/>
                </a:cubicBezTo>
                <a:lnTo>
                  <a:pt x="520420" y="403766"/>
                </a:lnTo>
                <a:lnTo>
                  <a:pt x="269366" y="654820"/>
                </a:lnTo>
                <a:lnTo>
                  <a:pt x="18311" y="403766"/>
                </a:lnTo>
                <a:close/>
              </a:path>
            </a:pathLst>
          </a:custGeom>
          <a:gradFill flip="none" rotWithShape="1">
            <a:gsLst>
              <a:gs pos="0">
                <a:srgbClr val="0070C0"/>
              </a:gs>
              <a:gs pos="100000">
                <a:srgbClr val="4F81BD">
                  <a:tint val="23500"/>
                  <a:satMod val="160000"/>
                  <a:lumMod val="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latin typeface="Arial" panose="020B0604020202020204" pitchFamily="34" charset="0"/>
              <a:cs typeface="Arial" panose="020B0604020202020204" pitchFamily="34" charset="0"/>
            </a:endParaRPr>
          </a:p>
        </p:txBody>
      </p:sp>
      <p:sp>
        <p:nvSpPr>
          <p:cNvPr id="28" name="직사각형 27">
            <a:extLst>
              <a:ext uri="{FF2B5EF4-FFF2-40B4-BE49-F238E27FC236}">
                <a16:creationId xmlns:a16="http://schemas.microsoft.com/office/drawing/2014/main" id="{01530B15-117A-4487-BBDF-1C752B5EF1AE}"/>
              </a:ext>
            </a:extLst>
          </p:cNvPr>
          <p:cNvSpPr/>
          <p:nvPr/>
        </p:nvSpPr>
        <p:spPr bwMode="auto">
          <a:xfrm>
            <a:off x="7798155" y="5760851"/>
            <a:ext cx="2265069" cy="807696"/>
          </a:xfrm>
          <a:prstGeom prst="rect">
            <a:avLst/>
          </a:prstGeom>
          <a:solidFill>
            <a:schemeClr val="bg1">
              <a:lumMod val="85000"/>
            </a:schemeClr>
          </a:solidFill>
          <a:ln w="9525">
            <a:solidFill>
              <a:srgbClr val="8EB4E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600" dirty="0">
                <a:solidFill>
                  <a:schemeClr val="tx1"/>
                </a:solidFill>
                <a:latin typeface="Arial" panose="020B0604020202020204" pitchFamily="34" charset="0"/>
                <a:ea typeface="나눔바른고딕" panose="020B0603020101020101" pitchFamily="50" charset="-127"/>
                <a:cs typeface="Arial" panose="020B0604020202020204" pitchFamily="34" charset="0"/>
              </a:rPr>
              <a:t>Contract documents</a:t>
            </a:r>
          </a:p>
          <a:p>
            <a:pPr algn="ctr">
              <a:defRPr/>
            </a:pPr>
            <a:r>
              <a:rPr lang="en-US" altLang="ko-KR" sz="1600" dirty="0">
                <a:ln>
                  <a:solidFill>
                    <a:schemeClr val="accent1">
                      <a:alpha val="0"/>
                    </a:schemeClr>
                  </a:solidFill>
                </a:ln>
                <a:solidFill>
                  <a:schemeClr val="tx1"/>
                </a:solidFill>
                <a:latin typeface="Arial" panose="020B0604020202020204" pitchFamily="34" charset="0"/>
                <a:ea typeface="나눔바른고딕" panose="020B0603020101020101" pitchFamily="50" charset="-127"/>
                <a:cs typeface="Arial" panose="020B0604020202020204" pitchFamily="34" charset="0"/>
              </a:rPr>
              <a:t>Compulsory standards </a:t>
            </a:r>
            <a:endParaRPr lang="ko-KR" altLang="en-US" dirty="0">
              <a:latin typeface="Arial" panose="020B0604020202020204" pitchFamily="34" charset="0"/>
              <a:ea typeface="나눔바른고딕" panose="020B0603020101020101" pitchFamily="50" charset="-127"/>
              <a:cs typeface="Arial" panose="020B0604020202020204" pitchFamily="34" charset="0"/>
            </a:endParaRPr>
          </a:p>
        </p:txBody>
      </p:sp>
      <p:sp>
        <p:nvSpPr>
          <p:cNvPr id="29" name="직사각형 28">
            <a:extLst>
              <a:ext uri="{FF2B5EF4-FFF2-40B4-BE49-F238E27FC236}">
                <a16:creationId xmlns:a16="http://schemas.microsoft.com/office/drawing/2014/main" id="{35095860-4E04-4F1C-8887-2EBA17CF60D2}"/>
              </a:ext>
            </a:extLst>
          </p:cNvPr>
          <p:cNvSpPr/>
          <p:nvPr/>
        </p:nvSpPr>
        <p:spPr bwMode="auto">
          <a:xfrm>
            <a:off x="593971" y="5822354"/>
            <a:ext cx="2592489" cy="807696"/>
          </a:xfrm>
          <a:prstGeom prst="rect">
            <a:avLst/>
          </a:prstGeom>
          <a:solidFill>
            <a:schemeClr val="bg1">
              <a:lumMod val="85000"/>
            </a:schemeClr>
          </a:solidFill>
          <a:ln w="9525">
            <a:solidFill>
              <a:srgbClr val="8EB4E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600" dirty="0">
                <a:solidFill>
                  <a:schemeClr val="tx1"/>
                </a:solidFill>
                <a:latin typeface="Arial" panose="020B0604020202020204" pitchFamily="34" charset="0"/>
                <a:ea typeface="나눔바른고딕" panose="020B0603020101020101" pitchFamily="50" charset="-127"/>
                <a:cs typeface="Arial" panose="020B0604020202020204" pitchFamily="34" charset="0"/>
              </a:rPr>
              <a:t>Using in the Design office </a:t>
            </a:r>
          </a:p>
          <a:p>
            <a:pPr algn="ctr">
              <a:defRPr/>
            </a:pPr>
            <a:r>
              <a:rPr lang="en-US" altLang="ko-KR" sz="1600" dirty="0">
                <a:ln>
                  <a:solidFill>
                    <a:schemeClr val="accent1">
                      <a:alpha val="0"/>
                    </a:schemeClr>
                  </a:solidFill>
                </a:ln>
                <a:solidFill>
                  <a:schemeClr val="tx1"/>
                </a:solidFill>
                <a:latin typeface="Arial" panose="020B0604020202020204" pitchFamily="34" charset="0"/>
                <a:ea typeface="나눔바른고딕" panose="020B0603020101020101" pitchFamily="50" charset="-127"/>
                <a:cs typeface="Arial" panose="020B0604020202020204" pitchFamily="34" charset="0"/>
              </a:rPr>
              <a:t>Construction site use </a:t>
            </a:r>
            <a:endParaRPr lang="ko-KR" altLang="en-US" dirty="0">
              <a:latin typeface="Arial" panose="020B0604020202020204" pitchFamily="34" charset="0"/>
              <a:ea typeface="나눔바른고딕" panose="020B0603020101020101" pitchFamily="50" charset="-127"/>
              <a:cs typeface="Arial" panose="020B0604020202020204" pitchFamily="34" charset="0"/>
            </a:endParaRPr>
          </a:p>
        </p:txBody>
      </p:sp>
    </p:spTree>
    <p:extLst>
      <p:ext uri="{BB962C8B-B14F-4D97-AF65-F5344CB8AC3E}">
        <p14:creationId xmlns:p14="http://schemas.microsoft.com/office/powerpoint/2010/main" val="9362841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a:extLst>
              <a:ext uri="{FF2B5EF4-FFF2-40B4-BE49-F238E27FC236}">
                <a16:creationId xmlns:a16="http://schemas.microsoft.com/office/drawing/2014/main" id="{CB3CCC4D-447F-418A-8BDF-672E2EBE252F}"/>
              </a:ext>
            </a:extLst>
          </p:cNvPr>
          <p:cNvSpPr>
            <a:spLocks noGrp="1"/>
          </p:cNvSpPr>
          <p:nvPr>
            <p:ph idx="10"/>
          </p:nvPr>
        </p:nvSpPr>
        <p:spPr>
          <a:xfrm>
            <a:off x="630176" y="432259"/>
            <a:ext cx="9529893" cy="365130"/>
          </a:xfrm>
        </p:spPr>
        <p:txBody>
          <a:bodyPr/>
          <a:lstStyle/>
          <a:p>
            <a:pPr marL="0" indent="0">
              <a:spcBef>
                <a:spcPct val="50000"/>
              </a:spcBef>
            </a:pPr>
            <a:r>
              <a:rPr lang="en-US" altLang="ko-KR" dirty="0">
                <a:ea typeface="돋움" panose="020B0600000101010101" pitchFamily="50" charset="-127"/>
              </a:rPr>
              <a:t>Technical Regulation</a:t>
            </a:r>
          </a:p>
        </p:txBody>
      </p:sp>
      <p:sp>
        <p:nvSpPr>
          <p:cNvPr id="5" name="Rectangle 2">
            <a:extLst>
              <a:ext uri="{FF2B5EF4-FFF2-40B4-BE49-F238E27FC236}">
                <a16:creationId xmlns:a16="http://schemas.microsoft.com/office/drawing/2014/main" id="{DB251753-21DB-42EE-AD7C-F00D2832A620}"/>
              </a:ext>
            </a:extLst>
          </p:cNvPr>
          <p:cNvSpPr>
            <a:spLocks noChangeArrowheads="1"/>
          </p:cNvSpPr>
          <p:nvPr/>
        </p:nvSpPr>
        <p:spPr bwMode="auto">
          <a:xfrm>
            <a:off x="0" y="104523"/>
            <a:ext cx="65" cy="24815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4283" rIns="0" bIns="-14283"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ko-KR" altLang="ko-KR" sz="1800" b="0" i="0" u="none" strike="noStrike" cap="none" normalizeH="0" baseline="0" dirty="0">
              <a:ln>
                <a:noFill/>
              </a:ln>
              <a:solidFill>
                <a:schemeClr val="tx1"/>
              </a:solidFill>
              <a:effectLst/>
              <a:latin typeface="Arial" panose="020B0604020202020204" pitchFamily="34" charset="0"/>
            </a:endParaRPr>
          </a:p>
        </p:txBody>
      </p:sp>
      <p:sp>
        <p:nvSpPr>
          <p:cNvPr id="7" name="Rectangle 4">
            <a:extLst>
              <a:ext uri="{FF2B5EF4-FFF2-40B4-BE49-F238E27FC236}">
                <a16:creationId xmlns:a16="http://schemas.microsoft.com/office/drawing/2014/main" id="{81448A84-9A43-443E-8F62-175B091DAD29}"/>
              </a:ext>
            </a:extLst>
          </p:cNvPr>
          <p:cNvSpPr>
            <a:spLocks noChangeArrowheads="1"/>
          </p:cNvSpPr>
          <p:nvPr/>
        </p:nvSpPr>
        <p:spPr bwMode="auto">
          <a:xfrm>
            <a:off x="152400" y="256923"/>
            <a:ext cx="65" cy="24815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4283" rIns="0" bIns="-14283"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ko-KR" altLang="ko-KR" sz="1800" b="0" i="0" u="none" strike="noStrike" cap="none" normalizeH="0" baseline="0" dirty="0">
              <a:ln>
                <a:noFill/>
              </a:ln>
              <a:solidFill>
                <a:schemeClr val="tx1"/>
              </a:solidFill>
              <a:effectLst/>
              <a:latin typeface="Arial" panose="020B0604020202020204" pitchFamily="34" charset="0"/>
            </a:endParaRPr>
          </a:p>
        </p:txBody>
      </p:sp>
      <p:sp>
        <p:nvSpPr>
          <p:cNvPr id="8" name="Rectangle 5">
            <a:extLst>
              <a:ext uri="{FF2B5EF4-FFF2-40B4-BE49-F238E27FC236}">
                <a16:creationId xmlns:a16="http://schemas.microsoft.com/office/drawing/2014/main" id="{97122128-A94A-4580-B9CC-F6AE93859A90}"/>
              </a:ext>
            </a:extLst>
          </p:cNvPr>
          <p:cNvSpPr>
            <a:spLocks noChangeArrowheads="1"/>
          </p:cNvSpPr>
          <p:nvPr/>
        </p:nvSpPr>
        <p:spPr bwMode="auto">
          <a:xfrm>
            <a:off x="0" y="104523"/>
            <a:ext cx="65" cy="24815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4283" rIns="0" bIns="-14283"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ko-KR" altLang="ko-KR" sz="1800" b="0" i="0" u="none" strike="noStrike" cap="none" normalizeH="0" baseline="0" dirty="0">
              <a:ln>
                <a:noFill/>
              </a:ln>
              <a:solidFill>
                <a:schemeClr val="tx1"/>
              </a:solidFill>
              <a:effectLst/>
              <a:latin typeface="Arial" panose="020B0604020202020204" pitchFamily="34" charset="0"/>
            </a:endParaRPr>
          </a:p>
        </p:txBody>
      </p:sp>
      <p:sp>
        <p:nvSpPr>
          <p:cNvPr id="9" name="Rectangle 6">
            <a:extLst>
              <a:ext uri="{FF2B5EF4-FFF2-40B4-BE49-F238E27FC236}">
                <a16:creationId xmlns:a16="http://schemas.microsoft.com/office/drawing/2014/main" id="{FC436C65-89A5-4003-AA9A-7FB44764E729}"/>
              </a:ext>
            </a:extLst>
          </p:cNvPr>
          <p:cNvSpPr>
            <a:spLocks noChangeArrowheads="1"/>
          </p:cNvSpPr>
          <p:nvPr/>
        </p:nvSpPr>
        <p:spPr bwMode="auto">
          <a:xfrm>
            <a:off x="0" y="104523"/>
            <a:ext cx="65" cy="24815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4283" rIns="0" bIns="-14283"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ko-KR" altLang="ko-KR" sz="1800" b="0" i="0" u="none" strike="noStrike" cap="none" normalizeH="0" baseline="0" dirty="0">
              <a:ln>
                <a:noFill/>
              </a:ln>
              <a:solidFill>
                <a:schemeClr val="tx1"/>
              </a:solidFill>
              <a:effectLst/>
              <a:latin typeface="Arial" panose="020B0604020202020204" pitchFamily="34" charset="0"/>
            </a:endParaRPr>
          </a:p>
        </p:txBody>
      </p:sp>
      <p:sp>
        <p:nvSpPr>
          <p:cNvPr id="10" name="Rectangle 7">
            <a:extLst>
              <a:ext uri="{FF2B5EF4-FFF2-40B4-BE49-F238E27FC236}">
                <a16:creationId xmlns:a16="http://schemas.microsoft.com/office/drawing/2014/main" id="{CF7E1012-468B-4B54-B6B1-C8A95B8E864C}"/>
              </a:ext>
            </a:extLst>
          </p:cNvPr>
          <p:cNvSpPr>
            <a:spLocks noChangeArrowheads="1"/>
          </p:cNvSpPr>
          <p:nvPr/>
        </p:nvSpPr>
        <p:spPr bwMode="auto">
          <a:xfrm>
            <a:off x="0" y="104523"/>
            <a:ext cx="65" cy="24815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4283" rIns="0" bIns="-14283"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ko-KR" altLang="ko-KR" sz="1800" b="0" i="0" u="none" strike="noStrike" cap="none" normalizeH="0" baseline="0" dirty="0">
              <a:ln>
                <a:noFill/>
              </a:ln>
              <a:solidFill>
                <a:schemeClr val="tx1"/>
              </a:solidFill>
              <a:effectLst/>
              <a:latin typeface="Arial" panose="020B0604020202020204" pitchFamily="34" charset="0"/>
            </a:endParaRPr>
          </a:p>
        </p:txBody>
      </p:sp>
      <p:sp>
        <p:nvSpPr>
          <p:cNvPr id="11" name="Rectangle 8">
            <a:extLst>
              <a:ext uri="{FF2B5EF4-FFF2-40B4-BE49-F238E27FC236}">
                <a16:creationId xmlns:a16="http://schemas.microsoft.com/office/drawing/2014/main" id="{82872AB5-199D-4107-8360-A507F928A85D}"/>
              </a:ext>
            </a:extLst>
          </p:cNvPr>
          <p:cNvSpPr>
            <a:spLocks noChangeArrowheads="1"/>
          </p:cNvSpPr>
          <p:nvPr/>
        </p:nvSpPr>
        <p:spPr bwMode="auto">
          <a:xfrm>
            <a:off x="0" y="104523"/>
            <a:ext cx="65" cy="24815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4283" rIns="0" bIns="-14283"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ko-KR" altLang="ko-KR" sz="1800" b="0" i="0" u="none" strike="noStrike" cap="none" normalizeH="0" baseline="0" dirty="0">
              <a:ln>
                <a:noFill/>
              </a:ln>
              <a:solidFill>
                <a:schemeClr val="tx1"/>
              </a:solidFill>
              <a:effectLst/>
              <a:latin typeface="Arial" panose="020B0604020202020204" pitchFamily="34" charset="0"/>
            </a:endParaRPr>
          </a:p>
        </p:txBody>
      </p:sp>
      <p:sp>
        <p:nvSpPr>
          <p:cNvPr id="4" name="내용 개체 틀 3">
            <a:extLst>
              <a:ext uri="{FF2B5EF4-FFF2-40B4-BE49-F238E27FC236}">
                <a16:creationId xmlns:a16="http://schemas.microsoft.com/office/drawing/2014/main" id="{F65DFFDD-591D-43B7-95E4-9118F3E9EA0F}"/>
              </a:ext>
            </a:extLst>
          </p:cNvPr>
          <p:cNvSpPr>
            <a:spLocks noGrp="1"/>
          </p:cNvSpPr>
          <p:nvPr>
            <p:ph idx="1"/>
          </p:nvPr>
        </p:nvSpPr>
        <p:spPr>
          <a:xfrm>
            <a:off x="31016" y="974200"/>
            <a:ext cx="10401762" cy="6277905"/>
          </a:xfrm>
        </p:spPr>
        <p:txBody>
          <a:bodyPr/>
          <a:lstStyle/>
          <a:p>
            <a:r>
              <a:rPr lang="en-US" altLang="ko-KR" dirty="0"/>
              <a:t>KS and </a:t>
            </a:r>
            <a:r>
              <a:rPr lang="en-US" altLang="ko-KR" dirty="0">
                <a:ea typeface="돋움" panose="020B0600000101010101" pitchFamily="50" charset="-127"/>
              </a:rPr>
              <a:t>Certification advancement plan</a:t>
            </a:r>
          </a:p>
          <a:p>
            <a:endParaRPr lang="en-US" altLang="ko-KR" dirty="0">
              <a:ea typeface="돋움" panose="020B0600000101010101" pitchFamily="50" charset="-127"/>
            </a:endParaRPr>
          </a:p>
          <a:p>
            <a:pPr marL="0" indent="0">
              <a:buNone/>
            </a:pPr>
            <a:endParaRPr lang="ko-KR" altLang="en-US" dirty="0"/>
          </a:p>
        </p:txBody>
      </p:sp>
      <p:grpSp>
        <p:nvGrpSpPr>
          <p:cNvPr id="12" name="그룹 11">
            <a:extLst>
              <a:ext uri="{FF2B5EF4-FFF2-40B4-BE49-F238E27FC236}">
                <a16:creationId xmlns:a16="http://schemas.microsoft.com/office/drawing/2014/main" id="{A132A66C-CB19-4C95-BF6C-D7AE8C57BE5E}"/>
              </a:ext>
            </a:extLst>
          </p:cNvPr>
          <p:cNvGrpSpPr/>
          <p:nvPr/>
        </p:nvGrpSpPr>
        <p:grpSpPr>
          <a:xfrm>
            <a:off x="260622" y="2088444"/>
            <a:ext cx="4785882" cy="4752528"/>
            <a:chOff x="1524000" y="2375946"/>
            <a:chExt cx="4037980" cy="3565794"/>
          </a:xfrm>
        </p:grpSpPr>
        <p:sp>
          <p:nvSpPr>
            <p:cNvPr id="14" name="모서리가 둥근 직사각형 1">
              <a:extLst>
                <a:ext uri="{FF2B5EF4-FFF2-40B4-BE49-F238E27FC236}">
                  <a16:creationId xmlns:a16="http://schemas.microsoft.com/office/drawing/2014/main" id="{A978D3D0-BDC2-4151-B630-11EC1ED7A689}"/>
                </a:ext>
              </a:extLst>
            </p:cNvPr>
            <p:cNvSpPr/>
            <p:nvPr/>
          </p:nvSpPr>
          <p:spPr>
            <a:xfrm>
              <a:off x="1524000" y="2615459"/>
              <a:ext cx="4037980" cy="3326281"/>
            </a:xfrm>
            <a:prstGeom prst="roundRect">
              <a:avLst/>
            </a:prstGeom>
            <a:noFill/>
            <a:ln w="25400">
              <a:solidFill>
                <a:srgbClr val="8EB4E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cs typeface="Arial" panose="020B0604020202020204" pitchFamily="34" charset="0"/>
              </a:endParaRPr>
            </a:p>
          </p:txBody>
        </p:sp>
        <p:grpSp>
          <p:nvGrpSpPr>
            <p:cNvPr id="15" name="그룹 14">
              <a:extLst>
                <a:ext uri="{FF2B5EF4-FFF2-40B4-BE49-F238E27FC236}">
                  <a16:creationId xmlns:a16="http://schemas.microsoft.com/office/drawing/2014/main" id="{5D26626A-5743-4704-AA47-2A150DC946D0}"/>
                </a:ext>
              </a:extLst>
            </p:cNvPr>
            <p:cNvGrpSpPr>
              <a:grpSpLocks noChangeAspect="1"/>
            </p:cNvGrpSpPr>
            <p:nvPr/>
          </p:nvGrpSpPr>
          <p:grpSpPr>
            <a:xfrm>
              <a:off x="2676128" y="2916535"/>
              <a:ext cx="1656185" cy="512832"/>
              <a:chOff x="1590232" y="1900535"/>
              <a:chExt cx="2221592" cy="512832"/>
            </a:xfrm>
          </p:grpSpPr>
          <p:sp>
            <p:nvSpPr>
              <p:cNvPr id="33" name="양쪽 모서리가 둥근 사각형 138">
                <a:extLst>
                  <a:ext uri="{FF2B5EF4-FFF2-40B4-BE49-F238E27FC236}">
                    <a16:creationId xmlns:a16="http://schemas.microsoft.com/office/drawing/2014/main" id="{24DFA80F-B896-4337-BA5E-A7EF49EEF886}"/>
                  </a:ext>
                </a:extLst>
              </p:cNvPr>
              <p:cNvSpPr/>
              <p:nvPr/>
            </p:nvSpPr>
            <p:spPr bwMode="auto">
              <a:xfrm>
                <a:off x="1689164" y="1900535"/>
                <a:ext cx="2122660" cy="512832"/>
              </a:xfrm>
              <a:prstGeom prst="round2SameRect">
                <a:avLst>
                  <a:gd name="adj1" fmla="val 24439"/>
                  <a:gd name="adj2" fmla="val 24319"/>
                </a:avLst>
              </a:prstGeom>
              <a:solidFill>
                <a:srgbClr val="0275D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sz="1600" dirty="0">
                  <a:latin typeface="Arial" panose="020B0604020202020204" pitchFamily="34" charset="0"/>
                  <a:ea typeface="KoPub돋움체 Bold" panose="00000800000000000000" pitchFamily="2" charset="-127"/>
                  <a:cs typeface="Arial" panose="020B0604020202020204" pitchFamily="34" charset="0"/>
                </a:endParaRPr>
              </a:p>
            </p:txBody>
          </p:sp>
          <p:sp>
            <p:nvSpPr>
              <p:cNvPr id="34" name="직사각형 33">
                <a:extLst>
                  <a:ext uri="{FF2B5EF4-FFF2-40B4-BE49-F238E27FC236}">
                    <a16:creationId xmlns:a16="http://schemas.microsoft.com/office/drawing/2014/main" id="{C18B91B3-4918-4AA6-A9FA-C15C1457CDD2}"/>
                  </a:ext>
                </a:extLst>
              </p:cNvPr>
              <p:cNvSpPr/>
              <p:nvPr/>
            </p:nvSpPr>
            <p:spPr bwMode="auto">
              <a:xfrm>
                <a:off x="1590232" y="1900535"/>
                <a:ext cx="2221592" cy="484938"/>
              </a:xfrm>
              <a:prstGeom prst="rect">
                <a:avLst/>
              </a:prstGeom>
              <a:noFill/>
            </p:spPr>
            <p:txBody>
              <a:bodyPr wrap="square">
                <a:spAutoFit/>
              </a:bodyPr>
              <a:lstStyle/>
              <a:p>
                <a:pPr algn="ctr">
                  <a:defRPr/>
                </a:pPr>
                <a:r>
                  <a:rPr lang="en-US" altLang="ko-KR" sz="1800" b="1" dirty="0">
                    <a:gradFill>
                      <a:gsLst>
                        <a:gs pos="80417">
                          <a:schemeClr val="bg1"/>
                        </a:gs>
                        <a:gs pos="66250">
                          <a:schemeClr val="bg1"/>
                        </a:gs>
                      </a:gsLst>
                      <a:lin ang="5400000" scaled="1"/>
                    </a:gradFill>
                    <a:latin typeface="Arial" panose="020B0604020202020204" pitchFamily="34" charset="0"/>
                    <a:ea typeface="KoPub돋움체 Bold" panose="00000800000000000000" pitchFamily="2" charset="-127"/>
                    <a:cs typeface="Arial" panose="020B0604020202020204" pitchFamily="34" charset="0"/>
                  </a:rPr>
                  <a:t>Technical Regulation</a:t>
                </a:r>
                <a:r>
                  <a:rPr lang="ko-KR" altLang="en-US" sz="1800" b="1" dirty="0">
                    <a:gradFill>
                      <a:gsLst>
                        <a:gs pos="80417">
                          <a:schemeClr val="bg1"/>
                        </a:gs>
                        <a:gs pos="66250">
                          <a:schemeClr val="bg1"/>
                        </a:gs>
                      </a:gsLst>
                      <a:lin ang="5400000" scaled="1"/>
                    </a:gradFill>
                    <a:latin typeface="Arial" panose="020B0604020202020204" pitchFamily="34" charset="0"/>
                    <a:ea typeface="KoPub돋움체 Bold" panose="00000800000000000000" pitchFamily="2" charset="-127"/>
                    <a:cs typeface="Arial" panose="020B0604020202020204" pitchFamily="34" charset="0"/>
                  </a:rPr>
                  <a:t> </a:t>
                </a:r>
                <a:r>
                  <a:rPr lang="en-US" altLang="ko-KR" sz="1800" b="1" dirty="0">
                    <a:gradFill>
                      <a:gsLst>
                        <a:gs pos="80417">
                          <a:schemeClr val="bg1"/>
                        </a:gs>
                        <a:gs pos="66250">
                          <a:schemeClr val="bg1"/>
                        </a:gs>
                      </a:gsLst>
                      <a:lin ang="5400000" scaled="1"/>
                    </a:gradFill>
                    <a:latin typeface="Arial" panose="020B0604020202020204" pitchFamily="34" charset="0"/>
                    <a:ea typeface="KoPub돋움체 Bold" panose="00000800000000000000" pitchFamily="2" charset="-127"/>
                    <a:cs typeface="Arial" panose="020B0604020202020204" pitchFamily="34" charset="0"/>
                  </a:rPr>
                  <a:t>A</a:t>
                </a:r>
                <a:endParaRPr lang="ko-KR" altLang="en-US" sz="1800" b="1" dirty="0">
                  <a:gradFill>
                    <a:gsLst>
                      <a:gs pos="80417">
                        <a:schemeClr val="bg1"/>
                      </a:gs>
                      <a:gs pos="66250">
                        <a:schemeClr val="bg1"/>
                      </a:gs>
                    </a:gsLst>
                    <a:lin ang="5400000" scaled="1"/>
                  </a:gradFill>
                  <a:latin typeface="Arial" panose="020B0604020202020204" pitchFamily="34" charset="0"/>
                  <a:ea typeface="KoPub돋움체 Bold" panose="00000800000000000000" pitchFamily="2" charset="-127"/>
                  <a:cs typeface="Arial" panose="020B0604020202020204" pitchFamily="34" charset="0"/>
                </a:endParaRPr>
              </a:p>
            </p:txBody>
          </p:sp>
        </p:grpSp>
        <p:grpSp>
          <p:nvGrpSpPr>
            <p:cNvPr id="16" name="그룹 15">
              <a:extLst>
                <a:ext uri="{FF2B5EF4-FFF2-40B4-BE49-F238E27FC236}">
                  <a16:creationId xmlns:a16="http://schemas.microsoft.com/office/drawing/2014/main" id="{0C85E3FE-051F-47EE-9620-B68798C2D137}"/>
                </a:ext>
              </a:extLst>
            </p:cNvPr>
            <p:cNvGrpSpPr>
              <a:grpSpLocks noChangeAspect="1"/>
            </p:cNvGrpSpPr>
            <p:nvPr/>
          </p:nvGrpSpPr>
          <p:grpSpPr>
            <a:xfrm>
              <a:off x="4065166" y="3921930"/>
              <a:ext cx="1491360" cy="533229"/>
              <a:chOff x="3853581" y="2508877"/>
              <a:chExt cx="2000498" cy="533229"/>
            </a:xfrm>
          </p:grpSpPr>
          <p:sp>
            <p:nvSpPr>
              <p:cNvPr id="31" name="양쪽 모서리가 둥근 사각형 140">
                <a:extLst>
                  <a:ext uri="{FF2B5EF4-FFF2-40B4-BE49-F238E27FC236}">
                    <a16:creationId xmlns:a16="http://schemas.microsoft.com/office/drawing/2014/main" id="{46A57A92-18CF-4AB1-93E7-19747A250537}"/>
                  </a:ext>
                </a:extLst>
              </p:cNvPr>
              <p:cNvSpPr/>
              <p:nvPr/>
            </p:nvSpPr>
            <p:spPr bwMode="auto">
              <a:xfrm>
                <a:off x="3927291" y="2535003"/>
                <a:ext cx="1868487" cy="507103"/>
              </a:xfrm>
              <a:prstGeom prst="round2SameRect">
                <a:avLst>
                  <a:gd name="adj1" fmla="val 24439"/>
                  <a:gd name="adj2" fmla="val 23346"/>
                </a:avLst>
              </a:prstGeom>
              <a:solidFill>
                <a:srgbClr val="07C4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sz="1600" dirty="0">
                  <a:latin typeface="Arial" panose="020B0604020202020204" pitchFamily="34" charset="0"/>
                  <a:ea typeface="KoPub돋움체 Bold" panose="00000800000000000000" pitchFamily="2" charset="-127"/>
                  <a:cs typeface="Arial" panose="020B0604020202020204" pitchFamily="34" charset="0"/>
                </a:endParaRPr>
              </a:p>
            </p:txBody>
          </p:sp>
          <p:sp>
            <p:nvSpPr>
              <p:cNvPr id="32" name="직사각형 31">
                <a:extLst>
                  <a:ext uri="{FF2B5EF4-FFF2-40B4-BE49-F238E27FC236}">
                    <a16:creationId xmlns:a16="http://schemas.microsoft.com/office/drawing/2014/main" id="{B03A90AE-363E-47FD-AEDB-14AFAE6856FD}"/>
                  </a:ext>
                </a:extLst>
              </p:cNvPr>
              <p:cNvSpPr/>
              <p:nvPr/>
            </p:nvSpPr>
            <p:spPr bwMode="auto">
              <a:xfrm>
                <a:off x="3853581" y="2508877"/>
                <a:ext cx="2000498" cy="484939"/>
              </a:xfrm>
              <a:prstGeom prst="rect">
                <a:avLst/>
              </a:prstGeom>
              <a:noFill/>
            </p:spPr>
            <p:txBody>
              <a:bodyPr wrap="square">
                <a:spAutoFit/>
              </a:bodyPr>
              <a:lstStyle/>
              <a:p>
                <a:pPr algn="ctr">
                  <a:defRPr/>
                </a:pPr>
                <a:r>
                  <a:rPr lang="en-US" altLang="ko-KR" sz="1800" b="1" dirty="0">
                    <a:gradFill>
                      <a:gsLst>
                        <a:gs pos="80417">
                          <a:schemeClr val="bg1"/>
                        </a:gs>
                        <a:gs pos="66250">
                          <a:schemeClr val="bg1"/>
                        </a:gs>
                      </a:gsLst>
                      <a:lin ang="5400000" scaled="1"/>
                    </a:gradFill>
                    <a:latin typeface="Arial" panose="020B0604020202020204" pitchFamily="34" charset="0"/>
                    <a:ea typeface="KoPub돋움체 Bold" panose="00000800000000000000" pitchFamily="2" charset="-127"/>
                    <a:cs typeface="Arial" panose="020B0604020202020204" pitchFamily="34" charset="0"/>
                  </a:rPr>
                  <a:t>Technical Regulation</a:t>
                </a:r>
                <a:r>
                  <a:rPr lang="ko-KR" altLang="en-US" sz="1800" b="1" dirty="0">
                    <a:gradFill>
                      <a:gsLst>
                        <a:gs pos="80417">
                          <a:schemeClr val="bg1"/>
                        </a:gs>
                        <a:gs pos="66250">
                          <a:schemeClr val="bg1"/>
                        </a:gs>
                      </a:gsLst>
                      <a:lin ang="5400000" scaled="1"/>
                    </a:gradFill>
                    <a:latin typeface="Arial" panose="020B0604020202020204" pitchFamily="34" charset="0"/>
                    <a:ea typeface="KoPub돋움체 Bold" panose="00000800000000000000" pitchFamily="2" charset="-127"/>
                    <a:cs typeface="Arial" panose="020B0604020202020204" pitchFamily="34" charset="0"/>
                  </a:rPr>
                  <a:t> </a:t>
                </a:r>
                <a:r>
                  <a:rPr lang="en-US" altLang="ko-KR" sz="1800" b="1" dirty="0">
                    <a:gradFill>
                      <a:gsLst>
                        <a:gs pos="80417">
                          <a:schemeClr val="bg1"/>
                        </a:gs>
                        <a:gs pos="66250">
                          <a:schemeClr val="bg1"/>
                        </a:gs>
                      </a:gsLst>
                      <a:lin ang="5400000" scaled="1"/>
                    </a:gradFill>
                    <a:latin typeface="Arial" panose="020B0604020202020204" pitchFamily="34" charset="0"/>
                    <a:ea typeface="KoPub돋움체 Bold" panose="00000800000000000000" pitchFamily="2" charset="-127"/>
                    <a:cs typeface="Arial" panose="020B0604020202020204" pitchFamily="34" charset="0"/>
                  </a:rPr>
                  <a:t>B</a:t>
                </a:r>
                <a:endParaRPr lang="ko-KR" altLang="en-US" sz="1800" b="1" dirty="0">
                  <a:gradFill>
                    <a:gsLst>
                      <a:gs pos="80417">
                        <a:schemeClr val="bg1"/>
                      </a:gs>
                      <a:gs pos="66250">
                        <a:schemeClr val="bg1"/>
                      </a:gs>
                    </a:gsLst>
                    <a:lin ang="5400000" scaled="1"/>
                  </a:gradFill>
                  <a:latin typeface="Arial" panose="020B0604020202020204" pitchFamily="34" charset="0"/>
                  <a:ea typeface="KoPub돋움체 Bold" panose="00000800000000000000" pitchFamily="2" charset="-127"/>
                  <a:cs typeface="Arial" panose="020B0604020202020204" pitchFamily="34" charset="0"/>
                </a:endParaRPr>
              </a:p>
            </p:txBody>
          </p:sp>
        </p:grpSp>
        <p:grpSp>
          <p:nvGrpSpPr>
            <p:cNvPr id="17" name="그룹 16">
              <a:extLst>
                <a:ext uri="{FF2B5EF4-FFF2-40B4-BE49-F238E27FC236}">
                  <a16:creationId xmlns:a16="http://schemas.microsoft.com/office/drawing/2014/main" id="{6272FA8D-84A3-4F99-BCA6-B88C298817CC}"/>
                </a:ext>
              </a:extLst>
            </p:cNvPr>
            <p:cNvGrpSpPr>
              <a:grpSpLocks noChangeAspect="1"/>
            </p:cNvGrpSpPr>
            <p:nvPr/>
          </p:nvGrpSpPr>
          <p:grpSpPr>
            <a:xfrm>
              <a:off x="1640590" y="3668378"/>
              <a:ext cx="1084071" cy="411118"/>
              <a:chOff x="549365" y="2337153"/>
              <a:chExt cx="1454164" cy="411118"/>
            </a:xfrm>
          </p:grpSpPr>
          <p:sp>
            <p:nvSpPr>
              <p:cNvPr id="29" name="양쪽 모서리가 둥근 사각형 142">
                <a:extLst>
                  <a:ext uri="{FF2B5EF4-FFF2-40B4-BE49-F238E27FC236}">
                    <a16:creationId xmlns:a16="http://schemas.microsoft.com/office/drawing/2014/main" id="{C54E7953-2DB1-461C-9670-B2AD3FC0CF13}"/>
                  </a:ext>
                </a:extLst>
              </p:cNvPr>
              <p:cNvSpPr/>
              <p:nvPr/>
            </p:nvSpPr>
            <p:spPr bwMode="auto">
              <a:xfrm>
                <a:off x="556681" y="2337153"/>
                <a:ext cx="1446848" cy="407988"/>
              </a:xfrm>
              <a:prstGeom prst="round2SameRect">
                <a:avLst>
                  <a:gd name="adj1" fmla="val 24439"/>
                  <a:gd name="adj2" fmla="val 24513"/>
                </a:avLst>
              </a:prstGeom>
              <a:solidFill>
                <a:srgbClr val="009ED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sz="1600" dirty="0">
                  <a:latin typeface="Arial" panose="020B0604020202020204" pitchFamily="34" charset="0"/>
                  <a:ea typeface="KoPub돋움체 Bold" panose="00000800000000000000" pitchFamily="2" charset="-127"/>
                  <a:cs typeface="Arial" panose="020B0604020202020204" pitchFamily="34" charset="0"/>
                </a:endParaRPr>
              </a:p>
            </p:txBody>
          </p:sp>
          <p:sp>
            <p:nvSpPr>
              <p:cNvPr id="30" name="직사각형 29">
                <a:extLst>
                  <a:ext uri="{FF2B5EF4-FFF2-40B4-BE49-F238E27FC236}">
                    <a16:creationId xmlns:a16="http://schemas.microsoft.com/office/drawing/2014/main" id="{E72C3E62-3D81-4174-9739-4D14B572A219}"/>
                  </a:ext>
                </a:extLst>
              </p:cNvPr>
              <p:cNvSpPr/>
              <p:nvPr/>
            </p:nvSpPr>
            <p:spPr bwMode="auto">
              <a:xfrm>
                <a:off x="549365" y="2388249"/>
                <a:ext cx="1352122" cy="360022"/>
              </a:xfrm>
              <a:prstGeom prst="rect">
                <a:avLst/>
              </a:prstGeom>
              <a:noFill/>
            </p:spPr>
            <p:txBody>
              <a:bodyPr>
                <a:spAutoFit/>
              </a:bodyPr>
              <a:lstStyle/>
              <a:p>
                <a:pPr algn="ctr">
                  <a:defRPr/>
                </a:pPr>
                <a:r>
                  <a:rPr lang="en-US" altLang="ko-KR" sz="2400" b="1" dirty="0">
                    <a:gradFill>
                      <a:gsLst>
                        <a:gs pos="80417">
                          <a:schemeClr val="bg1"/>
                        </a:gs>
                        <a:gs pos="66250">
                          <a:schemeClr val="bg1"/>
                        </a:gs>
                      </a:gsLst>
                      <a:lin ang="5400000" scaled="1"/>
                    </a:gradFill>
                    <a:latin typeface="Arial" panose="020B0604020202020204" pitchFamily="34" charset="0"/>
                    <a:ea typeface="KoPub돋움체 Bold" panose="00000800000000000000" pitchFamily="2" charset="-127"/>
                    <a:cs typeface="Arial" panose="020B0604020202020204" pitchFamily="34" charset="0"/>
                  </a:rPr>
                  <a:t>KS</a:t>
                </a:r>
                <a:endParaRPr lang="ko-KR" altLang="en-US" sz="2400" b="1" dirty="0">
                  <a:gradFill>
                    <a:gsLst>
                      <a:gs pos="80417">
                        <a:schemeClr val="bg1"/>
                      </a:gs>
                      <a:gs pos="66250">
                        <a:schemeClr val="bg1"/>
                      </a:gs>
                    </a:gsLst>
                    <a:lin ang="5400000" scaled="1"/>
                  </a:gradFill>
                  <a:latin typeface="Arial" panose="020B0604020202020204" pitchFamily="34" charset="0"/>
                  <a:ea typeface="KoPub돋움체 Bold" panose="00000800000000000000" pitchFamily="2" charset="-127"/>
                  <a:cs typeface="Arial" panose="020B0604020202020204" pitchFamily="34" charset="0"/>
                </a:endParaRPr>
              </a:p>
            </p:txBody>
          </p:sp>
        </p:grpSp>
        <p:grpSp>
          <p:nvGrpSpPr>
            <p:cNvPr id="18" name="그룹 17">
              <a:extLst>
                <a:ext uri="{FF2B5EF4-FFF2-40B4-BE49-F238E27FC236}">
                  <a16:creationId xmlns:a16="http://schemas.microsoft.com/office/drawing/2014/main" id="{2CD8CDF3-F8E1-4EE2-8081-5F7F27F89986}"/>
                </a:ext>
              </a:extLst>
            </p:cNvPr>
            <p:cNvGrpSpPr/>
            <p:nvPr/>
          </p:nvGrpSpPr>
          <p:grpSpPr>
            <a:xfrm>
              <a:off x="2168436" y="5237246"/>
              <a:ext cx="2749108" cy="602139"/>
              <a:chOff x="1378481" y="4221246"/>
              <a:chExt cx="2749108" cy="602139"/>
            </a:xfrm>
          </p:grpSpPr>
          <p:sp>
            <p:nvSpPr>
              <p:cNvPr id="27" name="양쪽 모서리가 둥근 사각형 150">
                <a:extLst>
                  <a:ext uri="{FF2B5EF4-FFF2-40B4-BE49-F238E27FC236}">
                    <a16:creationId xmlns:a16="http://schemas.microsoft.com/office/drawing/2014/main" id="{4BFF3FF1-B756-4FA0-B615-AD0DEFAEDD95}"/>
                  </a:ext>
                </a:extLst>
              </p:cNvPr>
              <p:cNvSpPr/>
              <p:nvPr/>
            </p:nvSpPr>
            <p:spPr bwMode="auto">
              <a:xfrm>
                <a:off x="1378481" y="4221246"/>
                <a:ext cx="2749108" cy="602139"/>
              </a:xfrm>
              <a:prstGeom prst="round2SameRect">
                <a:avLst>
                  <a:gd name="adj1" fmla="val 50000"/>
                  <a:gd name="adj2" fmla="val 50000"/>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sz="1600" dirty="0">
                  <a:latin typeface="Arial" panose="020B0604020202020204" pitchFamily="34" charset="0"/>
                  <a:ea typeface="KoPub돋움체 Bold" panose="00000800000000000000" pitchFamily="2" charset="-127"/>
                  <a:cs typeface="Arial" panose="020B0604020202020204" pitchFamily="34" charset="0"/>
                </a:endParaRPr>
              </a:p>
            </p:txBody>
          </p:sp>
          <p:sp>
            <p:nvSpPr>
              <p:cNvPr id="28" name="직사각형 27">
                <a:extLst>
                  <a:ext uri="{FF2B5EF4-FFF2-40B4-BE49-F238E27FC236}">
                    <a16:creationId xmlns:a16="http://schemas.microsoft.com/office/drawing/2014/main" id="{3639E83B-F998-4263-BA9B-ED8424E6D0EB}"/>
                  </a:ext>
                </a:extLst>
              </p:cNvPr>
              <p:cNvSpPr/>
              <p:nvPr/>
            </p:nvSpPr>
            <p:spPr bwMode="auto">
              <a:xfrm>
                <a:off x="1562267" y="4271352"/>
                <a:ext cx="2534436" cy="552033"/>
              </a:xfrm>
              <a:prstGeom prst="rect">
                <a:avLst/>
              </a:prstGeom>
              <a:noFill/>
            </p:spPr>
            <p:txBody>
              <a:bodyPr wrap="square">
                <a:spAutoFit/>
              </a:bodyPr>
              <a:lstStyle/>
              <a:p>
                <a:pPr algn="ctr">
                  <a:defRPr/>
                </a:pPr>
                <a:r>
                  <a:rPr lang="en-US" altLang="ko-KR" sz="2000" b="1" dirty="0">
                    <a:gradFill>
                      <a:gsLst>
                        <a:gs pos="80417">
                          <a:schemeClr val="bg1"/>
                        </a:gs>
                        <a:gs pos="66250">
                          <a:schemeClr val="bg1"/>
                        </a:gs>
                      </a:gsLst>
                      <a:lin ang="5400000" scaled="1"/>
                    </a:gradFill>
                    <a:latin typeface="Arial" panose="020B0604020202020204" pitchFamily="34" charset="0"/>
                    <a:ea typeface="KoPub돋움체 Bold" panose="00000800000000000000" pitchFamily="2" charset="-127"/>
                    <a:cs typeface="Arial" panose="020B0604020202020204" pitchFamily="34" charset="0"/>
                  </a:rPr>
                  <a:t>International standards</a:t>
                </a:r>
              </a:p>
              <a:p>
                <a:pPr algn="ctr">
                  <a:defRPr/>
                </a:pPr>
                <a:r>
                  <a:rPr lang="en-US" altLang="ko-KR" sz="2000" b="1" dirty="0">
                    <a:gradFill>
                      <a:gsLst>
                        <a:gs pos="80417">
                          <a:schemeClr val="bg1"/>
                        </a:gs>
                        <a:gs pos="66250">
                          <a:schemeClr val="bg1"/>
                        </a:gs>
                      </a:gsLst>
                      <a:lin ang="5400000" scaled="1"/>
                    </a:gradFill>
                    <a:latin typeface="Arial" panose="020B0604020202020204" pitchFamily="34" charset="0"/>
                    <a:ea typeface="KoPub돋움체 Bold" panose="00000800000000000000" pitchFamily="2" charset="-127"/>
                    <a:cs typeface="Arial" panose="020B0604020202020204" pitchFamily="34" charset="0"/>
                  </a:rPr>
                  <a:t>(ISO·IEC etc.)</a:t>
                </a:r>
                <a:endParaRPr lang="ko-KR" altLang="en-US" sz="2000" b="1" dirty="0">
                  <a:gradFill>
                    <a:gsLst>
                      <a:gs pos="80417">
                        <a:schemeClr val="bg1"/>
                      </a:gs>
                      <a:gs pos="66250">
                        <a:schemeClr val="bg1"/>
                      </a:gs>
                    </a:gsLst>
                    <a:lin ang="5400000" scaled="1"/>
                  </a:gradFill>
                  <a:latin typeface="Arial" panose="020B0604020202020204" pitchFamily="34" charset="0"/>
                  <a:ea typeface="KoPub돋움체 Bold" panose="00000800000000000000" pitchFamily="2" charset="-127"/>
                  <a:cs typeface="Arial" panose="020B0604020202020204" pitchFamily="34" charset="0"/>
                </a:endParaRPr>
              </a:p>
            </p:txBody>
          </p:sp>
        </p:grpSp>
        <p:sp>
          <p:nvSpPr>
            <p:cNvPr id="19" name="양쪽 모서리가 둥근 사각형 68">
              <a:extLst>
                <a:ext uri="{FF2B5EF4-FFF2-40B4-BE49-F238E27FC236}">
                  <a16:creationId xmlns:a16="http://schemas.microsoft.com/office/drawing/2014/main" id="{D89B39C7-2F2C-41C2-9860-67E2126E4317}"/>
                </a:ext>
              </a:extLst>
            </p:cNvPr>
            <p:cNvSpPr/>
            <p:nvPr/>
          </p:nvSpPr>
          <p:spPr bwMode="auto">
            <a:xfrm>
              <a:off x="2608746" y="2375946"/>
              <a:ext cx="1868487" cy="407988"/>
            </a:xfrm>
            <a:prstGeom prst="round2SameRect">
              <a:avLst>
                <a:gd name="adj1" fmla="val 50000"/>
                <a:gd name="adj2" fmla="val 50000"/>
              </a:avLst>
            </a:prstGeom>
            <a:solidFill>
              <a:srgbClr val="14337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dirty="0">
                <a:latin typeface="Arial" panose="020B0604020202020204" pitchFamily="34" charset="0"/>
                <a:ea typeface="KoPub돋움체 Bold" panose="00000800000000000000" pitchFamily="2" charset="-127"/>
                <a:cs typeface="Arial" panose="020B0604020202020204" pitchFamily="34" charset="0"/>
              </a:endParaRPr>
            </a:p>
          </p:txBody>
        </p:sp>
        <p:sp>
          <p:nvSpPr>
            <p:cNvPr id="20" name="직사각형 19">
              <a:extLst>
                <a:ext uri="{FF2B5EF4-FFF2-40B4-BE49-F238E27FC236}">
                  <a16:creationId xmlns:a16="http://schemas.microsoft.com/office/drawing/2014/main" id="{4AF600FA-5911-4CBF-BC62-D81E18BAF935}"/>
                </a:ext>
              </a:extLst>
            </p:cNvPr>
            <p:cNvSpPr/>
            <p:nvPr/>
          </p:nvSpPr>
          <p:spPr bwMode="auto">
            <a:xfrm>
              <a:off x="2951872" y="2415104"/>
              <a:ext cx="1182236" cy="312019"/>
            </a:xfrm>
            <a:prstGeom prst="rect">
              <a:avLst/>
            </a:prstGeom>
            <a:noFill/>
          </p:spPr>
          <p:txBody>
            <a:bodyPr>
              <a:spAutoFit/>
            </a:bodyPr>
            <a:lstStyle/>
            <a:p>
              <a:pPr algn="ctr">
                <a:defRPr/>
              </a:pPr>
              <a:r>
                <a:rPr lang="en-US" altLang="ko-KR" sz="2000" b="1" spc="100" dirty="0">
                  <a:gradFill>
                    <a:gsLst>
                      <a:gs pos="80417">
                        <a:schemeClr val="bg1"/>
                      </a:gs>
                      <a:gs pos="66250">
                        <a:schemeClr val="bg1"/>
                      </a:gs>
                    </a:gsLst>
                    <a:lin ang="5400000" scaled="1"/>
                  </a:gradFill>
                  <a:latin typeface="Arial" panose="020B0604020202020204" pitchFamily="34" charset="0"/>
                  <a:ea typeface="KoPub돋움체 Bold" panose="00000800000000000000" pitchFamily="2" charset="-127"/>
                  <a:cs typeface="Arial" panose="020B0604020202020204" pitchFamily="34" charset="0"/>
                </a:rPr>
                <a:t>As-is</a:t>
              </a:r>
              <a:endParaRPr lang="ko-KR" altLang="en-US" sz="2000" b="1" spc="100" dirty="0">
                <a:gradFill>
                  <a:gsLst>
                    <a:gs pos="80417">
                      <a:schemeClr val="bg1"/>
                    </a:gs>
                    <a:gs pos="66250">
                      <a:schemeClr val="bg1"/>
                    </a:gs>
                  </a:gsLst>
                  <a:lin ang="5400000" scaled="1"/>
                </a:gradFill>
                <a:latin typeface="Arial" panose="020B0604020202020204" pitchFamily="34" charset="0"/>
                <a:ea typeface="KoPub돋움체 Bold" panose="00000800000000000000" pitchFamily="2" charset="-127"/>
                <a:cs typeface="Arial" panose="020B0604020202020204" pitchFamily="34" charset="0"/>
              </a:endParaRPr>
            </a:p>
          </p:txBody>
        </p:sp>
        <p:cxnSp>
          <p:nvCxnSpPr>
            <p:cNvPr id="21" name="직선 화살표 연결선 20">
              <a:extLst>
                <a:ext uri="{FF2B5EF4-FFF2-40B4-BE49-F238E27FC236}">
                  <a16:creationId xmlns:a16="http://schemas.microsoft.com/office/drawing/2014/main" id="{E38BAE09-FBD4-49B3-A793-F914294AA4AA}"/>
                </a:ext>
              </a:extLst>
            </p:cNvPr>
            <p:cNvCxnSpPr>
              <a:cxnSpLocks/>
              <a:stCxn id="27" idx="3"/>
              <a:endCxn id="29" idx="1"/>
            </p:cNvCxnSpPr>
            <p:nvPr/>
          </p:nvCxnSpPr>
          <p:spPr>
            <a:xfrm flipH="1" flipV="1">
              <a:off x="2185353" y="4076366"/>
              <a:ext cx="1357637" cy="1160880"/>
            </a:xfrm>
            <a:prstGeom prst="straightConnector1">
              <a:avLst/>
            </a:prstGeom>
            <a:ln w="19050">
              <a:solidFill>
                <a:schemeClr val="bg2">
                  <a:lumMod val="25000"/>
                  <a:alpha val="60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907FB5AC-2620-4D92-BE18-8A55FDC11426}"/>
                </a:ext>
              </a:extLst>
            </p:cNvPr>
            <p:cNvCxnSpPr>
              <a:cxnSpLocks/>
              <a:stCxn id="27" idx="3"/>
              <a:endCxn id="33" idx="1"/>
            </p:cNvCxnSpPr>
            <p:nvPr/>
          </p:nvCxnSpPr>
          <p:spPr>
            <a:xfrm flipH="1" flipV="1">
              <a:off x="3541098" y="3429367"/>
              <a:ext cx="1892" cy="1807879"/>
            </a:xfrm>
            <a:prstGeom prst="straightConnector1">
              <a:avLst/>
            </a:prstGeom>
            <a:ln w="19050">
              <a:solidFill>
                <a:schemeClr val="bg2">
                  <a:lumMod val="25000"/>
                  <a:alpha val="60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968EF22B-ABDC-4990-B8D7-509BD5C6292B}"/>
                </a:ext>
              </a:extLst>
            </p:cNvPr>
            <p:cNvCxnSpPr>
              <a:cxnSpLocks/>
              <a:stCxn id="27" idx="3"/>
              <a:endCxn id="31" idx="1"/>
            </p:cNvCxnSpPr>
            <p:nvPr/>
          </p:nvCxnSpPr>
          <p:spPr>
            <a:xfrm flipV="1">
              <a:off x="3542990" y="4455159"/>
              <a:ext cx="1273600" cy="782087"/>
            </a:xfrm>
            <a:prstGeom prst="straightConnector1">
              <a:avLst/>
            </a:prstGeom>
            <a:ln w="19050">
              <a:solidFill>
                <a:schemeClr val="bg2">
                  <a:lumMod val="25000"/>
                  <a:alpha val="60000"/>
                </a:schemeClr>
              </a:solidFill>
              <a:prstDash val="sysDot"/>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24" name="폭발 1 18">
              <a:extLst>
                <a:ext uri="{FF2B5EF4-FFF2-40B4-BE49-F238E27FC236}">
                  <a16:creationId xmlns:a16="http://schemas.microsoft.com/office/drawing/2014/main" id="{A2777C5D-DFA1-40AA-AF8D-38F022339368}"/>
                </a:ext>
              </a:extLst>
            </p:cNvPr>
            <p:cNvSpPr/>
            <p:nvPr/>
          </p:nvSpPr>
          <p:spPr bwMode="auto">
            <a:xfrm>
              <a:off x="2183788" y="4136682"/>
              <a:ext cx="1861850" cy="914400"/>
            </a:xfrm>
            <a:prstGeom prst="irregularSeal1">
              <a:avLst/>
            </a:prstGeom>
            <a:solidFill>
              <a:schemeClr val="bg1"/>
            </a:solid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b="1" i="0" dirty="0">
                  <a:solidFill>
                    <a:schemeClr val="accent2"/>
                  </a:solidFill>
                  <a:effectLst/>
                  <a:latin typeface="Arial" panose="020B0604020202020204" pitchFamily="34" charset="0"/>
                  <a:cs typeface="Arial" panose="020B0604020202020204" pitchFamily="34" charset="0"/>
                </a:rPr>
                <a:t>Duplicate introduction</a:t>
              </a:r>
              <a:endParaRPr lang="ko-KR" altLang="en-US" sz="1400" b="1" dirty="0">
                <a:solidFill>
                  <a:schemeClr val="accent2"/>
                </a:solidFill>
                <a:latin typeface="Arial" panose="020B0604020202020204" pitchFamily="34" charset="0"/>
                <a:ea typeface="KoPub돋움체 Bold" panose="00000800000000000000" pitchFamily="2" charset="-127"/>
                <a:cs typeface="Arial" panose="020B0604020202020204" pitchFamily="34" charset="0"/>
              </a:endParaRPr>
            </a:p>
          </p:txBody>
        </p:sp>
        <p:sp>
          <p:nvSpPr>
            <p:cNvPr id="25" name="폭발 2 19">
              <a:extLst>
                <a:ext uri="{FF2B5EF4-FFF2-40B4-BE49-F238E27FC236}">
                  <a16:creationId xmlns:a16="http://schemas.microsoft.com/office/drawing/2014/main" id="{A21D96BB-8626-445A-987D-EE262A8B1C4E}"/>
                </a:ext>
              </a:extLst>
            </p:cNvPr>
            <p:cNvSpPr/>
            <p:nvPr/>
          </p:nvSpPr>
          <p:spPr bwMode="auto">
            <a:xfrm>
              <a:off x="3869486" y="4476996"/>
              <a:ext cx="912941" cy="706746"/>
            </a:xfrm>
            <a:prstGeom prst="irregularSeal2">
              <a:avLst/>
            </a:prstGeom>
            <a:solidFill>
              <a:schemeClr val="bg1"/>
            </a:solidFill>
            <a:ln w="9525">
              <a:solidFill>
                <a:srgbClr val="8EB4E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Arial" panose="020B0604020202020204" pitchFamily="34" charset="0"/>
                <a:ea typeface="KoPub돋움체 Bold" panose="00000800000000000000" pitchFamily="2" charset="-127"/>
                <a:cs typeface="Arial" panose="020B0604020202020204" pitchFamily="34" charset="0"/>
              </a:endParaRPr>
            </a:p>
          </p:txBody>
        </p:sp>
        <p:sp>
          <p:nvSpPr>
            <p:cNvPr id="26" name="직사각형 25">
              <a:extLst>
                <a:ext uri="{FF2B5EF4-FFF2-40B4-BE49-F238E27FC236}">
                  <a16:creationId xmlns:a16="http://schemas.microsoft.com/office/drawing/2014/main" id="{D021A02A-308C-4F18-A241-FD9C02B40523}"/>
                </a:ext>
              </a:extLst>
            </p:cNvPr>
            <p:cNvSpPr/>
            <p:nvPr/>
          </p:nvSpPr>
          <p:spPr bwMode="auto">
            <a:xfrm>
              <a:off x="3827348" y="4737910"/>
              <a:ext cx="1119857" cy="254015"/>
            </a:xfrm>
            <a:prstGeom prst="rect">
              <a:avLst/>
            </a:prstGeom>
            <a:noFill/>
          </p:spPr>
          <p:txBody>
            <a:bodyPr wrap="square">
              <a:spAutoFit/>
            </a:bodyPr>
            <a:lstStyle/>
            <a:p>
              <a:pPr algn="ctr">
                <a:defRPr/>
              </a:pPr>
              <a:r>
                <a:rPr lang="en-US" altLang="ko-KR" sz="1600" b="1" dirty="0">
                  <a:solidFill>
                    <a:schemeClr val="accent2"/>
                  </a:solidFill>
                  <a:latin typeface="Arial" panose="020B0604020202020204" pitchFamily="34" charset="0"/>
                  <a:ea typeface="KoPub돋움체 Bold" panose="00000800000000000000" pitchFamily="2" charset="-127"/>
                  <a:cs typeface="Arial" panose="020B0604020202020204" pitchFamily="34" charset="0"/>
                </a:rPr>
                <a:t>difference</a:t>
              </a:r>
              <a:endParaRPr lang="ko-KR" altLang="en-US" sz="1600" b="1" dirty="0">
                <a:solidFill>
                  <a:schemeClr val="accent2"/>
                </a:solidFill>
                <a:latin typeface="Arial" panose="020B0604020202020204" pitchFamily="34" charset="0"/>
                <a:ea typeface="KoPub돋움체 Bold" panose="00000800000000000000" pitchFamily="2" charset="-127"/>
                <a:cs typeface="Arial" panose="020B0604020202020204" pitchFamily="34" charset="0"/>
              </a:endParaRPr>
            </a:p>
          </p:txBody>
        </p:sp>
      </p:grpSp>
      <p:grpSp>
        <p:nvGrpSpPr>
          <p:cNvPr id="35" name="그룹 34">
            <a:extLst>
              <a:ext uri="{FF2B5EF4-FFF2-40B4-BE49-F238E27FC236}">
                <a16:creationId xmlns:a16="http://schemas.microsoft.com/office/drawing/2014/main" id="{1BB9CEA6-B117-45F2-BB8F-69C7B57BC4C0}"/>
              </a:ext>
            </a:extLst>
          </p:cNvPr>
          <p:cNvGrpSpPr/>
          <p:nvPr/>
        </p:nvGrpSpPr>
        <p:grpSpPr>
          <a:xfrm>
            <a:off x="5797972" y="2088444"/>
            <a:ext cx="4516562" cy="4824535"/>
            <a:chOff x="6630020" y="2375946"/>
            <a:chExt cx="4037980" cy="3565794"/>
          </a:xfrm>
        </p:grpSpPr>
        <p:sp>
          <p:nvSpPr>
            <p:cNvPr id="36" name="모서리가 둥근 직사각형 163">
              <a:extLst>
                <a:ext uri="{FF2B5EF4-FFF2-40B4-BE49-F238E27FC236}">
                  <a16:creationId xmlns:a16="http://schemas.microsoft.com/office/drawing/2014/main" id="{F0B4A2C5-B812-4A50-A2F0-1BA97866C31F}"/>
                </a:ext>
              </a:extLst>
            </p:cNvPr>
            <p:cNvSpPr/>
            <p:nvPr/>
          </p:nvSpPr>
          <p:spPr>
            <a:xfrm>
              <a:off x="6630020" y="2615459"/>
              <a:ext cx="4037980" cy="3326281"/>
            </a:xfrm>
            <a:prstGeom prst="roundRect">
              <a:avLst/>
            </a:prstGeom>
            <a:noFill/>
            <a:ln w="25400">
              <a:solidFill>
                <a:srgbClr val="8EB4E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cs typeface="Arial" panose="020B0604020202020204" pitchFamily="34" charset="0"/>
              </a:endParaRPr>
            </a:p>
          </p:txBody>
        </p:sp>
        <p:grpSp>
          <p:nvGrpSpPr>
            <p:cNvPr id="37" name="그룹 36">
              <a:extLst>
                <a:ext uri="{FF2B5EF4-FFF2-40B4-BE49-F238E27FC236}">
                  <a16:creationId xmlns:a16="http://schemas.microsoft.com/office/drawing/2014/main" id="{29C8EBE8-7F4A-4394-BDC4-F53B7748C02D}"/>
                </a:ext>
              </a:extLst>
            </p:cNvPr>
            <p:cNvGrpSpPr>
              <a:grpSpLocks noChangeAspect="1"/>
            </p:cNvGrpSpPr>
            <p:nvPr/>
          </p:nvGrpSpPr>
          <p:grpSpPr>
            <a:xfrm>
              <a:off x="6883631" y="2999551"/>
              <a:ext cx="1489970" cy="679793"/>
              <a:chOff x="1795055" y="1983551"/>
              <a:chExt cx="1998632" cy="679793"/>
            </a:xfrm>
          </p:grpSpPr>
          <p:sp>
            <p:nvSpPr>
              <p:cNvPr id="52" name="양쪽 모서리가 둥근 사각형 165">
                <a:extLst>
                  <a:ext uri="{FF2B5EF4-FFF2-40B4-BE49-F238E27FC236}">
                    <a16:creationId xmlns:a16="http://schemas.microsoft.com/office/drawing/2014/main" id="{76CDAC96-27C7-4ECE-9C14-31FD6227268C}"/>
                  </a:ext>
                </a:extLst>
              </p:cNvPr>
              <p:cNvSpPr/>
              <p:nvPr/>
            </p:nvSpPr>
            <p:spPr bwMode="auto">
              <a:xfrm>
                <a:off x="1818792" y="1983551"/>
                <a:ext cx="1892885" cy="679793"/>
              </a:xfrm>
              <a:prstGeom prst="round2SameRect">
                <a:avLst>
                  <a:gd name="adj1" fmla="val 24439"/>
                  <a:gd name="adj2" fmla="val 24319"/>
                </a:avLst>
              </a:prstGeom>
              <a:solidFill>
                <a:srgbClr val="0275D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sz="1600" dirty="0">
                  <a:latin typeface="Arial" panose="020B0604020202020204" pitchFamily="34" charset="0"/>
                  <a:ea typeface="KoPub돋움체 Bold" panose="00000800000000000000" pitchFamily="2" charset="-127"/>
                  <a:cs typeface="Arial" panose="020B0604020202020204" pitchFamily="34" charset="0"/>
                </a:endParaRPr>
              </a:p>
            </p:txBody>
          </p:sp>
          <p:sp>
            <p:nvSpPr>
              <p:cNvPr id="53" name="직사각형 52">
                <a:extLst>
                  <a:ext uri="{FF2B5EF4-FFF2-40B4-BE49-F238E27FC236}">
                    <a16:creationId xmlns:a16="http://schemas.microsoft.com/office/drawing/2014/main" id="{0D7B0612-AF74-475C-8967-B0DC0E93E6DE}"/>
                  </a:ext>
                </a:extLst>
              </p:cNvPr>
              <p:cNvSpPr/>
              <p:nvPr/>
            </p:nvSpPr>
            <p:spPr bwMode="auto">
              <a:xfrm>
                <a:off x="1795055" y="2069892"/>
                <a:ext cx="1998632" cy="477700"/>
              </a:xfrm>
              <a:prstGeom prst="rect">
                <a:avLst/>
              </a:prstGeom>
              <a:noFill/>
            </p:spPr>
            <p:txBody>
              <a:bodyPr wrap="square">
                <a:spAutoFit/>
              </a:bodyPr>
              <a:lstStyle/>
              <a:p>
                <a:pPr algn="ctr">
                  <a:defRPr/>
                </a:pPr>
                <a:r>
                  <a:rPr lang="en-US" altLang="ko-KR" sz="1800" b="1" dirty="0">
                    <a:gradFill>
                      <a:gsLst>
                        <a:gs pos="80417">
                          <a:schemeClr val="bg1"/>
                        </a:gs>
                        <a:gs pos="66250">
                          <a:schemeClr val="bg1"/>
                        </a:gs>
                      </a:gsLst>
                      <a:lin ang="5400000" scaled="1"/>
                    </a:gradFill>
                    <a:latin typeface="Arial" panose="020B0604020202020204" pitchFamily="34" charset="0"/>
                    <a:ea typeface="KoPub돋움체 Bold" panose="00000800000000000000" pitchFamily="2" charset="-127"/>
                    <a:cs typeface="Arial" panose="020B0604020202020204" pitchFamily="34" charset="0"/>
                  </a:rPr>
                  <a:t>Technical Regulation</a:t>
                </a:r>
                <a:r>
                  <a:rPr lang="ko-KR" altLang="en-US" sz="1800" b="1" dirty="0">
                    <a:gradFill>
                      <a:gsLst>
                        <a:gs pos="80417">
                          <a:schemeClr val="bg1"/>
                        </a:gs>
                        <a:gs pos="66250">
                          <a:schemeClr val="bg1"/>
                        </a:gs>
                      </a:gsLst>
                      <a:lin ang="5400000" scaled="1"/>
                    </a:gradFill>
                    <a:latin typeface="Arial" panose="020B0604020202020204" pitchFamily="34" charset="0"/>
                    <a:ea typeface="KoPub돋움체 Bold" panose="00000800000000000000" pitchFamily="2" charset="-127"/>
                    <a:cs typeface="Arial" panose="020B0604020202020204" pitchFamily="34" charset="0"/>
                  </a:rPr>
                  <a:t> </a:t>
                </a:r>
                <a:r>
                  <a:rPr lang="en-US" altLang="ko-KR" sz="1800" b="1" dirty="0">
                    <a:gradFill>
                      <a:gsLst>
                        <a:gs pos="80417">
                          <a:schemeClr val="bg1"/>
                        </a:gs>
                        <a:gs pos="66250">
                          <a:schemeClr val="bg1"/>
                        </a:gs>
                      </a:gsLst>
                      <a:lin ang="5400000" scaled="1"/>
                    </a:gradFill>
                    <a:latin typeface="Arial" panose="020B0604020202020204" pitchFamily="34" charset="0"/>
                    <a:ea typeface="KoPub돋움체 Bold" panose="00000800000000000000" pitchFamily="2" charset="-127"/>
                    <a:cs typeface="Arial" panose="020B0604020202020204" pitchFamily="34" charset="0"/>
                  </a:rPr>
                  <a:t>A</a:t>
                </a:r>
                <a:endParaRPr lang="ko-KR" altLang="en-US" sz="1800" b="1" dirty="0">
                  <a:gradFill>
                    <a:gsLst>
                      <a:gs pos="80417">
                        <a:schemeClr val="bg1"/>
                      </a:gs>
                      <a:gs pos="66250">
                        <a:schemeClr val="bg1"/>
                      </a:gs>
                    </a:gsLst>
                    <a:lin ang="5400000" scaled="1"/>
                  </a:gradFill>
                  <a:latin typeface="Arial" panose="020B0604020202020204" pitchFamily="34" charset="0"/>
                  <a:ea typeface="KoPub돋움체 Bold" panose="00000800000000000000" pitchFamily="2" charset="-127"/>
                  <a:cs typeface="Arial" panose="020B0604020202020204" pitchFamily="34" charset="0"/>
                </a:endParaRPr>
              </a:p>
            </p:txBody>
          </p:sp>
        </p:grpSp>
        <p:grpSp>
          <p:nvGrpSpPr>
            <p:cNvPr id="38" name="그룹 37">
              <a:extLst>
                <a:ext uri="{FF2B5EF4-FFF2-40B4-BE49-F238E27FC236}">
                  <a16:creationId xmlns:a16="http://schemas.microsoft.com/office/drawing/2014/main" id="{841CB476-99B0-4147-98B0-0B54F58E21AC}"/>
                </a:ext>
              </a:extLst>
            </p:cNvPr>
            <p:cNvGrpSpPr>
              <a:grpSpLocks noChangeAspect="1"/>
            </p:cNvGrpSpPr>
            <p:nvPr/>
          </p:nvGrpSpPr>
          <p:grpSpPr>
            <a:xfrm>
              <a:off x="8889994" y="2983457"/>
              <a:ext cx="1583819" cy="695887"/>
              <a:chOff x="3725749" y="2239229"/>
              <a:chExt cx="2124521" cy="695887"/>
            </a:xfrm>
          </p:grpSpPr>
          <p:sp>
            <p:nvSpPr>
              <p:cNvPr id="50" name="양쪽 모서리가 둥근 사각형 168">
                <a:extLst>
                  <a:ext uri="{FF2B5EF4-FFF2-40B4-BE49-F238E27FC236}">
                    <a16:creationId xmlns:a16="http://schemas.microsoft.com/office/drawing/2014/main" id="{49CD483C-8127-4662-A3B1-3EEA5CC3C414}"/>
                  </a:ext>
                </a:extLst>
              </p:cNvPr>
              <p:cNvSpPr/>
              <p:nvPr/>
            </p:nvSpPr>
            <p:spPr bwMode="auto">
              <a:xfrm>
                <a:off x="3857503" y="2239229"/>
                <a:ext cx="1917622" cy="695887"/>
              </a:xfrm>
              <a:prstGeom prst="round2SameRect">
                <a:avLst>
                  <a:gd name="adj1" fmla="val 24439"/>
                  <a:gd name="adj2" fmla="val 23346"/>
                </a:avLst>
              </a:prstGeom>
              <a:solidFill>
                <a:srgbClr val="07C4F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sz="1600" dirty="0">
                  <a:latin typeface="Arial" panose="020B0604020202020204" pitchFamily="34" charset="0"/>
                  <a:ea typeface="KoPub돋움체 Bold" panose="00000800000000000000" pitchFamily="2" charset="-127"/>
                  <a:cs typeface="Arial" panose="020B0604020202020204" pitchFamily="34" charset="0"/>
                </a:endParaRPr>
              </a:p>
            </p:txBody>
          </p:sp>
          <p:sp>
            <p:nvSpPr>
              <p:cNvPr id="51" name="직사각형 50">
                <a:extLst>
                  <a:ext uri="{FF2B5EF4-FFF2-40B4-BE49-F238E27FC236}">
                    <a16:creationId xmlns:a16="http://schemas.microsoft.com/office/drawing/2014/main" id="{6EE01C4D-0B29-4ED7-9420-B9A03B7E193D}"/>
                  </a:ext>
                </a:extLst>
              </p:cNvPr>
              <p:cNvSpPr/>
              <p:nvPr/>
            </p:nvSpPr>
            <p:spPr bwMode="auto">
              <a:xfrm>
                <a:off x="3725749" y="2373763"/>
                <a:ext cx="2124521" cy="477701"/>
              </a:xfrm>
              <a:prstGeom prst="rect">
                <a:avLst/>
              </a:prstGeom>
              <a:noFill/>
            </p:spPr>
            <p:txBody>
              <a:bodyPr wrap="square">
                <a:spAutoFit/>
              </a:bodyPr>
              <a:lstStyle/>
              <a:p>
                <a:pPr algn="ctr">
                  <a:defRPr/>
                </a:pPr>
                <a:r>
                  <a:rPr lang="en-US" altLang="ko-KR" sz="1800" b="1" dirty="0">
                    <a:gradFill>
                      <a:gsLst>
                        <a:gs pos="80417">
                          <a:schemeClr val="bg1"/>
                        </a:gs>
                        <a:gs pos="66250">
                          <a:schemeClr val="bg1"/>
                        </a:gs>
                      </a:gsLst>
                      <a:lin ang="5400000" scaled="1"/>
                    </a:gradFill>
                    <a:latin typeface="Arial" panose="020B0604020202020204" pitchFamily="34" charset="0"/>
                    <a:ea typeface="KoPub돋움체 Bold" panose="00000800000000000000" pitchFamily="2" charset="-127"/>
                    <a:cs typeface="Arial" panose="020B0604020202020204" pitchFamily="34" charset="0"/>
                  </a:rPr>
                  <a:t>Technical Regulation</a:t>
                </a:r>
                <a:r>
                  <a:rPr lang="ko-KR" altLang="en-US" sz="1800" b="1" dirty="0">
                    <a:gradFill>
                      <a:gsLst>
                        <a:gs pos="80417">
                          <a:schemeClr val="bg1"/>
                        </a:gs>
                        <a:gs pos="66250">
                          <a:schemeClr val="bg1"/>
                        </a:gs>
                      </a:gsLst>
                      <a:lin ang="5400000" scaled="1"/>
                    </a:gradFill>
                    <a:latin typeface="Arial" panose="020B0604020202020204" pitchFamily="34" charset="0"/>
                    <a:ea typeface="KoPub돋움체 Bold" panose="00000800000000000000" pitchFamily="2" charset="-127"/>
                    <a:cs typeface="Arial" panose="020B0604020202020204" pitchFamily="34" charset="0"/>
                  </a:rPr>
                  <a:t> </a:t>
                </a:r>
                <a:r>
                  <a:rPr lang="en-US" altLang="ko-KR" sz="1800" b="1" dirty="0">
                    <a:gradFill>
                      <a:gsLst>
                        <a:gs pos="80417">
                          <a:schemeClr val="bg1"/>
                        </a:gs>
                        <a:gs pos="66250">
                          <a:schemeClr val="bg1"/>
                        </a:gs>
                      </a:gsLst>
                      <a:lin ang="5400000" scaled="1"/>
                    </a:gradFill>
                    <a:latin typeface="Arial" panose="020B0604020202020204" pitchFamily="34" charset="0"/>
                    <a:ea typeface="KoPub돋움체 Bold" panose="00000800000000000000" pitchFamily="2" charset="-127"/>
                    <a:cs typeface="Arial" panose="020B0604020202020204" pitchFamily="34" charset="0"/>
                  </a:rPr>
                  <a:t>B</a:t>
                </a:r>
                <a:endParaRPr lang="ko-KR" altLang="en-US" sz="1800" b="1" dirty="0">
                  <a:gradFill>
                    <a:gsLst>
                      <a:gs pos="80417">
                        <a:schemeClr val="bg1"/>
                      </a:gs>
                      <a:gs pos="66250">
                        <a:schemeClr val="bg1"/>
                      </a:gs>
                    </a:gsLst>
                    <a:lin ang="5400000" scaled="1"/>
                  </a:gradFill>
                  <a:latin typeface="Arial" panose="020B0604020202020204" pitchFamily="34" charset="0"/>
                  <a:ea typeface="KoPub돋움체 Bold" panose="00000800000000000000" pitchFamily="2" charset="-127"/>
                  <a:cs typeface="Arial" panose="020B0604020202020204" pitchFamily="34" charset="0"/>
                </a:endParaRPr>
              </a:p>
            </p:txBody>
          </p:sp>
        </p:grpSp>
        <p:grpSp>
          <p:nvGrpSpPr>
            <p:cNvPr id="39" name="그룹 38">
              <a:extLst>
                <a:ext uri="{FF2B5EF4-FFF2-40B4-BE49-F238E27FC236}">
                  <a16:creationId xmlns:a16="http://schemas.microsoft.com/office/drawing/2014/main" id="{BA6D2297-1BC6-4272-92D7-DDE47A85AD7C}"/>
                </a:ext>
              </a:extLst>
            </p:cNvPr>
            <p:cNvGrpSpPr>
              <a:grpSpLocks noChangeAspect="1"/>
            </p:cNvGrpSpPr>
            <p:nvPr/>
          </p:nvGrpSpPr>
          <p:grpSpPr>
            <a:xfrm>
              <a:off x="7952537" y="4522557"/>
              <a:ext cx="1392947" cy="407988"/>
              <a:chOff x="556680" y="2682772"/>
              <a:chExt cx="1868487" cy="407988"/>
            </a:xfrm>
          </p:grpSpPr>
          <p:sp>
            <p:nvSpPr>
              <p:cNvPr id="48" name="양쪽 모서리가 둥근 사각형 171">
                <a:extLst>
                  <a:ext uri="{FF2B5EF4-FFF2-40B4-BE49-F238E27FC236}">
                    <a16:creationId xmlns:a16="http://schemas.microsoft.com/office/drawing/2014/main" id="{6C9E7AFA-5B70-435A-BD6B-99B64E6F3829}"/>
                  </a:ext>
                </a:extLst>
              </p:cNvPr>
              <p:cNvSpPr/>
              <p:nvPr/>
            </p:nvSpPr>
            <p:spPr bwMode="auto">
              <a:xfrm>
                <a:off x="556680" y="2682772"/>
                <a:ext cx="1868487" cy="407988"/>
              </a:xfrm>
              <a:prstGeom prst="round2SameRect">
                <a:avLst>
                  <a:gd name="adj1" fmla="val 50000"/>
                  <a:gd name="adj2" fmla="val 50000"/>
                </a:avLst>
              </a:prstGeom>
              <a:solidFill>
                <a:srgbClr val="009ED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sz="1600" dirty="0">
                  <a:latin typeface="Arial" panose="020B0604020202020204" pitchFamily="34" charset="0"/>
                  <a:ea typeface="KoPub돋움체 Bold" panose="00000800000000000000" pitchFamily="2" charset="-127"/>
                  <a:cs typeface="Arial" panose="020B0604020202020204" pitchFamily="34" charset="0"/>
                </a:endParaRPr>
              </a:p>
            </p:txBody>
          </p:sp>
          <p:sp>
            <p:nvSpPr>
              <p:cNvPr id="49" name="직사각형 48">
                <a:extLst>
                  <a:ext uri="{FF2B5EF4-FFF2-40B4-BE49-F238E27FC236}">
                    <a16:creationId xmlns:a16="http://schemas.microsoft.com/office/drawing/2014/main" id="{000E2278-3055-49BF-9174-688A03C60E42}"/>
                  </a:ext>
                </a:extLst>
              </p:cNvPr>
              <p:cNvSpPr/>
              <p:nvPr/>
            </p:nvSpPr>
            <p:spPr bwMode="auto">
              <a:xfrm>
                <a:off x="814862" y="2715210"/>
                <a:ext cx="1352122" cy="295719"/>
              </a:xfrm>
              <a:prstGeom prst="rect">
                <a:avLst/>
              </a:prstGeom>
              <a:noFill/>
            </p:spPr>
            <p:txBody>
              <a:bodyPr>
                <a:spAutoFit/>
              </a:bodyPr>
              <a:lstStyle/>
              <a:p>
                <a:pPr algn="ctr">
                  <a:defRPr/>
                </a:pPr>
                <a:r>
                  <a:rPr lang="en-US" altLang="ko-KR" sz="2000" b="1" dirty="0">
                    <a:gradFill>
                      <a:gsLst>
                        <a:gs pos="80417">
                          <a:schemeClr val="bg1"/>
                        </a:gs>
                        <a:gs pos="66250">
                          <a:schemeClr val="bg1"/>
                        </a:gs>
                      </a:gsLst>
                      <a:lin ang="5400000" scaled="1"/>
                    </a:gradFill>
                    <a:latin typeface="Arial" panose="020B0604020202020204" pitchFamily="34" charset="0"/>
                    <a:ea typeface="KoPub돋움체 Bold" panose="00000800000000000000" pitchFamily="2" charset="-127"/>
                    <a:cs typeface="Arial" panose="020B0604020202020204" pitchFamily="34" charset="0"/>
                  </a:rPr>
                  <a:t>KS</a:t>
                </a:r>
                <a:endParaRPr lang="ko-KR" altLang="en-US" sz="2000" b="1" dirty="0">
                  <a:gradFill>
                    <a:gsLst>
                      <a:gs pos="80417">
                        <a:schemeClr val="bg1"/>
                      </a:gs>
                      <a:gs pos="66250">
                        <a:schemeClr val="bg1"/>
                      </a:gs>
                    </a:gsLst>
                    <a:lin ang="5400000" scaled="1"/>
                  </a:gradFill>
                  <a:latin typeface="Arial" panose="020B0604020202020204" pitchFamily="34" charset="0"/>
                  <a:ea typeface="KoPub돋움체 Bold" panose="00000800000000000000" pitchFamily="2" charset="-127"/>
                  <a:cs typeface="Arial" panose="020B0604020202020204" pitchFamily="34" charset="0"/>
                </a:endParaRPr>
              </a:p>
            </p:txBody>
          </p:sp>
        </p:grpSp>
        <p:grpSp>
          <p:nvGrpSpPr>
            <p:cNvPr id="40" name="그룹 39">
              <a:extLst>
                <a:ext uri="{FF2B5EF4-FFF2-40B4-BE49-F238E27FC236}">
                  <a16:creationId xmlns:a16="http://schemas.microsoft.com/office/drawing/2014/main" id="{67233216-007F-4C10-A657-43940D1CF723}"/>
                </a:ext>
              </a:extLst>
            </p:cNvPr>
            <p:cNvGrpSpPr/>
            <p:nvPr/>
          </p:nvGrpSpPr>
          <p:grpSpPr>
            <a:xfrm>
              <a:off x="7273799" y="5237246"/>
              <a:ext cx="2749765" cy="603666"/>
              <a:chOff x="1377824" y="4221246"/>
              <a:chExt cx="2749765" cy="603666"/>
            </a:xfrm>
          </p:grpSpPr>
          <p:sp>
            <p:nvSpPr>
              <p:cNvPr id="46" name="양쪽 모서리가 둥근 사각형 174">
                <a:extLst>
                  <a:ext uri="{FF2B5EF4-FFF2-40B4-BE49-F238E27FC236}">
                    <a16:creationId xmlns:a16="http://schemas.microsoft.com/office/drawing/2014/main" id="{E78175FC-2F7E-4B9F-B16F-526E2B08D1D9}"/>
                  </a:ext>
                </a:extLst>
              </p:cNvPr>
              <p:cNvSpPr/>
              <p:nvPr/>
            </p:nvSpPr>
            <p:spPr bwMode="auto">
              <a:xfrm>
                <a:off x="1378481" y="4221246"/>
                <a:ext cx="2749108" cy="603666"/>
              </a:xfrm>
              <a:prstGeom prst="round2SameRect">
                <a:avLst>
                  <a:gd name="adj1" fmla="val 50000"/>
                  <a:gd name="adj2" fmla="val 50000"/>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sz="1600" dirty="0">
                  <a:latin typeface="Arial" panose="020B0604020202020204" pitchFamily="34" charset="0"/>
                  <a:ea typeface="KoPub돋움체 Bold" panose="00000800000000000000" pitchFamily="2" charset="-127"/>
                  <a:cs typeface="Arial" panose="020B0604020202020204" pitchFamily="34" charset="0"/>
                </a:endParaRPr>
              </a:p>
            </p:txBody>
          </p:sp>
          <p:sp>
            <p:nvSpPr>
              <p:cNvPr id="47" name="직사각형 46">
                <a:extLst>
                  <a:ext uri="{FF2B5EF4-FFF2-40B4-BE49-F238E27FC236}">
                    <a16:creationId xmlns:a16="http://schemas.microsoft.com/office/drawing/2014/main" id="{458EE578-59F6-45D7-B2C4-78FB3A292C91}"/>
                  </a:ext>
                </a:extLst>
              </p:cNvPr>
              <p:cNvSpPr/>
              <p:nvPr/>
            </p:nvSpPr>
            <p:spPr bwMode="auto">
              <a:xfrm>
                <a:off x="1377824" y="4264568"/>
                <a:ext cx="2749107" cy="523196"/>
              </a:xfrm>
              <a:prstGeom prst="rect">
                <a:avLst/>
              </a:prstGeom>
              <a:noFill/>
            </p:spPr>
            <p:txBody>
              <a:bodyPr wrap="square">
                <a:spAutoFit/>
              </a:bodyPr>
              <a:lstStyle/>
              <a:p>
                <a:pPr algn="ctr">
                  <a:defRPr/>
                </a:pPr>
                <a:r>
                  <a:rPr lang="en-US" altLang="ko-KR" sz="2000" b="1" dirty="0">
                    <a:gradFill>
                      <a:gsLst>
                        <a:gs pos="80417">
                          <a:schemeClr val="bg1"/>
                        </a:gs>
                        <a:gs pos="66250">
                          <a:schemeClr val="bg1"/>
                        </a:gs>
                      </a:gsLst>
                      <a:lin ang="5400000" scaled="1"/>
                    </a:gradFill>
                    <a:latin typeface="Arial" panose="020B0604020202020204" pitchFamily="34" charset="0"/>
                    <a:ea typeface="KoPub돋움체 Bold" panose="00000800000000000000" pitchFamily="2" charset="-127"/>
                    <a:cs typeface="Arial" panose="020B0604020202020204" pitchFamily="34" charset="0"/>
                  </a:rPr>
                  <a:t>International standards</a:t>
                </a:r>
              </a:p>
              <a:p>
                <a:pPr algn="ctr">
                  <a:defRPr/>
                </a:pPr>
                <a:r>
                  <a:rPr lang="en-US" altLang="ko-KR" sz="2000" b="1" dirty="0">
                    <a:gradFill>
                      <a:gsLst>
                        <a:gs pos="80417">
                          <a:schemeClr val="bg1"/>
                        </a:gs>
                        <a:gs pos="66250">
                          <a:schemeClr val="bg1"/>
                        </a:gs>
                      </a:gsLst>
                      <a:lin ang="5400000" scaled="1"/>
                    </a:gradFill>
                    <a:latin typeface="Arial" panose="020B0604020202020204" pitchFamily="34" charset="0"/>
                    <a:ea typeface="KoPub돋움체 Bold" panose="00000800000000000000" pitchFamily="2" charset="-127"/>
                    <a:cs typeface="Arial" panose="020B0604020202020204" pitchFamily="34" charset="0"/>
                  </a:rPr>
                  <a:t>(ISO·IEC etc.)</a:t>
                </a:r>
                <a:endParaRPr lang="ko-KR" altLang="en-US" sz="2000" b="1" dirty="0">
                  <a:gradFill>
                    <a:gsLst>
                      <a:gs pos="80417">
                        <a:schemeClr val="bg1"/>
                      </a:gs>
                      <a:gs pos="66250">
                        <a:schemeClr val="bg1"/>
                      </a:gs>
                    </a:gsLst>
                    <a:lin ang="5400000" scaled="1"/>
                  </a:gradFill>
                  <a:latin typeface="Arial" panose="020B0604020202020204" pitchFamily="34" charset="0"/>
                  <a:ea typeface="KoPub돋움체 Bold" panose="00000800000000000000" pitchFamily="2" charset="-127"/>
                  <a:cs typeface="Arial" panose="020B0604020202020204" pitchFamily="34" charset="0"/>
                </a:endParaRPr>
              </a:p>
            </p:txBody>
          </p:sp>
        </p:grpSp>
        <p:sp>
          <p:nvSpPr>
            <p:cNvPr id="41" name="양쪽 모서리가 둥근 사각형 176">
              <a:extLst>
                <a:ext uri="{FF2B5EF4-FFF2-40B4-BE49-F238E27FC236}">
                  <a16:creationId xmlns:a16="http://schemas.microsoft.com/office/drawing/2014/main" id="{08801EB7-267F-4795-9622-B2321A71DC9B}"/>
                </a:ext>
              </a:extLst>
            </p:cNvPr>
            <p:cNvSpPr/>
            <p:nvPr/>
          </p:nvSpPr>
          <p:spPr bwMode="auto">
            <a:xfrm>
              <a:off x="7714767" y="2375946"/>
              <a:ext cx="1868487" cy="407988"/>
            </a:xfrm>
            <a:prstGeom prst="round2SameRect">
              <a:avLst>
                <a:gd name="adj1" fmla="val 50000"/>
                <a:gd name="adj2" fmla="val 50000"/>
              </a:avLst>
            </a:prstGeom>
            <a:solidFill>
              <a:srgbClr val="14337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dirty="0">
                <a:latin typeface="Arial" panose="020B0604020202020204" pitchFamily="34" charset="0"/>
                <a:ea typeface="KoPub돋움체 Bold" panose="00000800000000000000" pitchFamily="2" charset="-127"/>
                <a:cs typeface="Arial" panose="020B0604020202020204" pitchFamily="34" charset="0"/>
              </a:endParaRPr>
            </a:p>
          </p:txBody>
        </p:sp>
        <p:sp>
          <p:nvSpPr>
            <p:cNvPr id="42" name="직사각형 41">
              <a:extLst>
                <a:ext uri="{FF2B5EF4-FFF2-40B4-BE49-F238E27FC236}">
                  <a16:creationId xmlns:a16="http://schemas.microsoft.com/office/drawing/2014/main" id="{C2D28281-72EC-41A1-96EE-399017C086D9}"/>
                </a:ext>
              </a:extLst>
            </p:cNvPr>
            <p:cNvSpPr/>
            <p:nvPr/>
          </p:nvSpPr>
          <p:spPr bwMode="auto">
            <a:xfrm>
              <a:off x="8057892" y="2428213"/>
              <a:ext cx="1182236" cy="400110"/>
            </a:xfrm>
            <a:prstGeom prst="rect">
              <a:avLst/>
            </a:prstGeom>
            <a:noFill/>
          </p:spPr>
          <p:txBody>
            <a:bodyPr>
              <a:spAutoFit/>
            </a:bodyPr>
            <a:lstStyle/>
            <a:p>
              <a:pPr algn="ctr">
                <a:defRPr/>
              </a:pPr>
              <a:r>
                <a:rPr lang="en-US" altLang="ko-KR" sz="2000" b="1" spc="100" dirty="0">
                  <a:gradFill>
                    <a:gsLst>
                      <a:gs pos="80417">
                        <a:schemeClr val="bg1"/>
                      </a:gs>
                      <a:gs pos="66250">
                        <a:schemeClr val="bg1"/>
                      </a:gs>
                    </a:gsLst>
                    <a:lin ang="5400000" scaled="1"/>
                  </a:gradFill>
                  <a:latin typeface="Arial" panose="020B0604020202020204" pitchFamily="34" charset="0"/>
                  <a:ea typeface="KoPub돋움체 Bold" panose="00000800000000000000" pitchFamily="2" charset="-127"/>
                  <a:cs typeface="Arial" panose="020B0604020202020204" pitchFamily="34" charset="0"/>
                </a:rPr>
                <a:t>To-be</a:t>
              </a:r>
              <a:endParaRPr lang="ko-KR" altLang="en-US" sz="2000" b="1" spc="100" dirty="0">
                <a:gradFill>
                  <a:gsLst>
                    <a:gs pos="80417">
                      <a:schemeClr val="bg1"/>
                    </a:gs>
                    <a:gs pos="66250">
                      <a:schemeClr val="bg1"/>
                    </a:gs>
                  </a:gsLst>
                  <a:lin ang="5400000" scaled="1"/>
                </a:gradFill>
                <a:latin typeface="Arial" panose="020B0604020202020204" pitchFamily="34" charset="0"/>
                <a:ea typeface="KoPub돋움체 Bold" panose="00000800000000000000" pitchFamily="2" charset="-127"/>
                <a:cs typeface="Arial" panose="020B0604020202020204" pitchFamily="34" charset="0"/>
              </a:endParaRPr>
            </a:p>
          </p:txBody>
        </p:sp>
        <p:cxnSp>
          <p:nvCxnSpPr>
            <p:cNvPr id="43" name="직선 화살표 연결선 42">
              <a:extLst>
                <a:ext uri="{FF2B5EF4-FFF2-40B4-BE49-F238E27FC236}">
                  <a16:creationId xmlns:a16="http://schemas.microsoft.com/office/drawing/2014/main" id="{95032B46-5817-4416-987E-09ED3C76B305}"/>
                </a:ext>
              </a:extLst>
            </p:cNvPr>
            <p:cNvCxnSpPr>
              <a:cxnSpLocks/>
              <a:endCxn id="48" idx="1"/>
            </p:cNvCxnSpPr>
            <p:nvPr/>
          </p:nvCxnSpPr>
          <p:spPr>
            <a:xfrm flipV="1">
              <a:off x="8649010" y="4930545"/>
              <a:ext cx="1" cy="306701"/>
            </a:xfrm>
            <a:prstGeom prst="straightConnector1">
              <a:avLst/>
            </a:prstGeom>
            <a:ln w="19050">
              <a:solidFill>
                <a:schemeClr val="bg2">
                  <a:lumMod val="25000"/>
                  <a:alpha val="60000"/>
                </a:schemeClr>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44" name="직선 연결선 43">
              <a:extLst>
                <a:ext uri="{FF2B5EF4-FFF2-40B4-BE49-F238E27FC236}">
                  <a16:creationId xmlns:a16="http://schemas.microsoft.com/office/drawing/2014/main" id="{B3E3E806-5920-420A-A14F-DE4CDBF4B168}"/>
                </a:ext>
              </a:extLst>
            </p:cNvPr>
            <p:cNvCxnSpPr>
              <a:stCxn id="48" idx="3"/>
            </p:cNvCxnSpPr>
            <p:nvPr/>
          </p:nvCxnSpPr>
          <p:spPr>
            <a:xfrm flipV="1">
              <a:off x="8649011" y="4145301"/>
              <a:ext cx="0" cy="377256"/>
            </a:xfrm>
            <a:prstGeom prst="line">
              <a:avLst/>
            </a:prstGeom>
            <a:ln w="19050">
              <a:solidFill>
                <a:schemeClr val="bg2">
                  <a:lumMod val="25000"/>
                  <a:alpha val="60000"/>
                </a:schemeClr>
              </a:solidFill>
            </a:ln>
          </p:spPr>
          <p:style>
            <a:lnRef idx="1">
              <a:schemeClr val="accent1"/>
            </a:lnRef>
            <a:fillRef idx="0">
              <a:schemeClr val="accent1"/>
            </a:fillRef>
            <a:effectRef idx="0">
              <a:schemeClr val="accent1"/>
            </a:effectRef>
            <a:fontRef idx="minor">
              <a:schemeClr val="tx1"/>
            </a:fontRef>
          </p:style>
        </p:cxnSp>
        <p:cxnSp>
          <p:nvCxnSpPr>
            <p:cNvPr id="45" name="꺾인 연결선 26">
              <a:extLst>
                <a:ext uri="{FF2B5EF4-FFF2-40B4-BE49-F238E27FC236}">
                  <a16:creationId xmlns:a16="http://schemas.microsoft.com/office/drawing/2014/main" id="{7911AFCC-69FC-4AC6-9A2A-A54306AAE0BF}"/>
                </a:ext>
              </a:extLst>
            </p:cNvPr>
            <p:cNvCxnSpPr/>
            <p:nvPr/>
          </p:nvCxnSpPr>
          <p:spPr>
            <a:xfrm rot="16200000" flipH="1">
              <a:off x="8623871" y="2656804"/>
              <a:ext cx="12700" cy="2065789"/>
            </a:xfrm>
            <a:prstGeom prst="bentConnector3">
              <a:avLst>
                <a:gd name="adj1" fmla="val 3759763"/>
              </a:avLst>
            </a:prstGeom>
            <a:ln w="19050">
              <a:solidFill>
                <a:schemeClr val="bg2">
                  <a:lumMod val="25000"/>
                  <a:alpha val="60000"/>
                </a:schemeClr>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grpSp>
      <p:sp>
        <p:nvSpPr>
          <p:cNvPr id="54" name="오른쪽 화살표 200">
            <a:extLst>
              <a:ext uri="{FF2B5EF4-FFF2-40B4-BE49-F238E27FC236}">
                <a16:creationId xmlns:a16="http://schemas.microsoft.com/office/drawing/2014/main" id="{CA9F2DE5-10DF-4872-82C4-F0937BCC7EF4}"/>
              </a:ext>
            </a:extLst>
          </p:cNvPr>
          <p:cNvSpPr/>
          <p:nvPr/>
        </p:nvSpPr>
        <p:spPr>
          <a:xfrm>
            <a:off x="5084763" y="3438617"/>
            <a:ext cx="654907" cy="1224431"/>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dirty="0">
              <a:latin typeface="Arial" panose="020B0604020202020204" pitchFamily="34" charset="0"/>
              <a:ea typeface="KoPub돋움체 Bold" panose="00000800000000000000" pitchFamily="2" charset="-127"/>
              <a:cs typeface="Arial" panose="020B0604020202020204" pitchFamily="34" charset="0"/>
            </a:endParaRPr>
          </a:p>
        </p:txBody>
      </p:sp>
      <p:sp>
        <p:nvSpPr>
          <p:cNvPr id="55" name="TextBox 54">
            <a:extLst>
              <a:ext uri="{FF2B5EF4-FFF2-40B4-BE49-F238E27FC236}">
                <a16:creationId xmlns:a16="http://schemas.microsoft.com/office/drawing/2014/main" id="{1166CB19-63C0-4EAF-A5C4-FFBF27FC4026}"/>
              </a:ext>
            </a:extLst>
          </p:cNvPr>
          <p:cNvSpPr txBox="1"/>
          <p:nvPr/>
        </p:nvSpPr>
        <p:spPr>
          <a:xfrm>
            <a:off x="7254912" y="7238913"/>
            <a:ext cx="3448753" cy="276999"/>
          </a:xfrm>
          <a:prstGeom prst="rect">
            <a:avLst/>
          </a:prstGeom>
          <a:noFill/>
        </p:spPr>
        <p:txBody>
          <a:bodyPr wrap="square" rtlCol="0">
            <a:spAutoFit/>
          </a:bodyPr>
          <a:lstStyle/>
          <a:p>
            <a:r>
              <a:rPr lang="en-US" altLang="ko-KR" sz="1200" dirty="0">
                <a:latin typeface="Arial" panose="020B0604020202020204" pitchFamily="34" charset="0"/>
                <a:cs typeface="Arial" panose="020B0604020202020204" pitchFamily="34" charset="0"/>
              </a:rPr>
              <a:t>(National Technical Standard White paper, 2010)</a:t>
            </a:r>
            <a:endParaRPr lang="ko-KR" altLang="en-US"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480857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a:extLst>
              <a:ext uri="{FF2B5EF4-FFF2-40B4-BE49-F238E27FC236}">
                <a16:creationId xmlns:a16="http://schemas.microsoft.com/office/drawing/2014/main" id="{CB3CCC4D-447F-418A-8BDF-672E2EBE252F}"/>
              </a:ext>
            </a:extLst>
          </p:cNvPr>
          <p:cNvSpPr>
            <a:spLocks noGrp="1"/>
          </p:cNvSpPr>
          <p:nvPr>
            <p:ph idx="10"/>
          </p:nvPr>
        </p:nvSpPr>
        <p:spPr>
          <a:xfrm>
            <a:off x="630176" y="432259"/>
            <a:ext cx="9529893" cy="365130"/>
          </a:xfrm>
        </p:spPr>
        <p:txBody>
          <a:bodyPr/>
          <a:lstStyle/>
          <a:p>
            <a:pPr marL="0" indent="0">
              <a:spcBef>
                <a:spcPct val="50000"/>
              </a:spcBef>
            </a:pPr>
            <a:r>
              <a:rPr lang="en-US" altLang="ko-KR" dirty="0">
                <a:ea typeface="돋움" panose="020B0600000101010101" pitchFamily="50" charset="-127"/>
              </a:rPr>
              <a:t>Technical Regulation</a:t>
            </a:r>
          </a:p>
        </p:txBody>
      </p:sp>
      <p:sp>
        <p:nvSpPr>
          <p:cNvPr id="5" name="Rectangle 2">
            <a:extLst>
              <a:ext uri="{FF2B5EF4-FFF2-40B4-BE49-F238E27FC236}">
                <a16:creationId xmlns:a16="http://schemas.microsoft.com/office/drawing/2014/main" id="{DB251753-21DB-42EE-AD7C-F00D2832A620}"/>
              </a:ext>
            </a:extLst>
          </p:cNvPr>
          <p:cNvSpPr>
            <a:spLocks noChangeArrowheads="1"/>
          </p:cNvSpPr>
          <p:nvPr/>
        </p:nvSpPr>
        <p:spPr bwMode="auto">
          <a:xfrm>
            <a:off x="0" y="104523"/>
            <a:ext cx="65" cy="24815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4283" rIns="0" bIns="-14283"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ko-KR" altLang="ko-KR" sz="1800" b="0" i="0" u="none" strike="noStrike" cap="none" normalizeH="0" baseline="0" dirty="0">
              <a:ln>
                <a:noFill/>
              </a:ln>
              <a:solidFill>
                <a:schemeClr val="tx1"/>
              </a:solidFill>
              <a:effectLst/>
              <a:latin typeface="Arial" panose="020B0604020202020204" pitchFamily="34" charset="0"/>
            </a:endParaRPr>
          </a:p>
        </p:txBody>
      </p:sp>
      <p:sp>
        <p:nvSpPr>
          <p:cNvPr id="7" name="Rectangle 4">
            <a:extLst>
              <a:ext uri="{FF2B5EF4-FFF2-40B4-BE49-F238E27FC236}">
                <a16:creationId xmlns:a16="http://schemas.microsoft.com/office/drawing/2014/main" id="{81448A84-9A43-443E-8F62-175B091DAD29}"/>
              </a:ext>
            </a:extLst>
          </p:cNvPr>
          <p:cNvSpPr>
            <a:spLocks noChangeArrowheads="1"/>
          </p:cNvSpPr>
          <p:nvPr/>
        </p:nvSpPr>
        <p:spPr bwMode="auto">
          <a:xfrm>
            <a:off x="152400" y="256923"/>
            <a:ext cx="65" cy="24815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4283" rIns="0" bIns="-14283"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ko-KR" altLang="ko-KR" sz="1800" b="0" i="0" u="none" strike="noStrike" cap="none" normalizeH="0" baseline="0" dirty="0">
              <a:ln>
                <a:noFill/>
              </a:ln>
              <a:solidFill>
                <a:schemeClr val="tx1"/>
              </a:solidFill>
              <a:effectLst/>
              <a:latin typeface="Arial" panose="020B0604020202020204" pitchFamily="34" charset="0"/>
            </a:endParaRPr>
          </a:p>
        </p:txBody>
      </p:sp>
      <p:sp>
        <p:nvSpPr>
          <p:cNvPr id="8" name="Rectangle 5">
            <a:extLst>
              <a:ext uri="{FF2B5EF4-FFF2-40B4-BE49-F238E27FC236}">
                <a16:creationId xmlns:a16="http://schemas.microsoft.com/office/drawing/2014/main" id="{97122128-A94A-4580-B9CC-F6AE93859A90}"/>
              </a:ext>
            </a:extLst>
          </p:cNvPr>
          <p:cNvSpPr>
            <a:spLocks noChangeArrowheads="1"/>
          </p:cNvSpPr>
          <p:nvPr/>
        </p:nvSpPr>
        <p:spPr bwMode="auto">
          <a:xfrm>
            <a:off x="0" y="104523"/>
            <a:ext cx="65" cy="24815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4283" rIns="0" bIns="-14283"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ko-KR" altLang="ko-KR" sz="1800" b="0" i="0" u="none" strike="noStrike" cap="none" normalizeH="0" baseline="0" dirty="0">
              <a:ln>
                <a:noFill/>
              </a:ln>
              <a:solidFill>
                <a:schemeClr val="tx1"/>
              </a:solidFill>
              <a:effectLst/>
              <a:latin typeface="Arial" panose="020B0604020202020204" pitchFamily="34" charset="0"/>
            </a:endParaRPr>
          </a:p>
        </p:txBody>
      </p:sp>
      <p:sp>
        <p:nvSpPr>
          <p:cNvPr id="9" name="Rectangle 6">
            <a:extLst>
              <a:ext uri="{FF2B5EF4-FFF2-40B4-BE49-F238E27FC236}">
                <a16:creationId xmlns:a16="http://schemas.microsoft.com/office/drawing/2014/main" id="{FC436C65-89A5-4003-AA9A-7FB44764E729}"/>
              </a:ext>
            </a:extLst>
          </p:cNvPr>
          <p:cNvSpPr>
            <a:spLocks noChangeArrowheads="1"/>
          </p:cNvSpPr>
          <p:nvPr/>
        </p:nvSpPr>
        <p:spPr bwMode="auto">
          <a:xfrm>
            <a:off x="0" y="104523"/>
            <a:ext cx="65" cy="24815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4283" rIns="0" bIns="-14283"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ko-KR" altLang="ko-KR" sz="1800" b="0" i="0" u="none" strike="noStrike" cap="none" normalizeH="0" baseline="0" dirty="0">
              <a:ln>
                <a:noFill/>
              </a:ln>
              <a:solidFill>
                <a:schemeClr val="tx1"/>
              </a:solidFill>
              <a:effectLst/>
              <a:latin typeface="Arial" panose="020B0604020202020204" pitchFamily="34" charset="0"/>
            </a:endParaRPr>
          </a:p>
        </p:txBody>
      </p:sp>
      <p:sp>
        <p:nvSpPr>
          <p:cNvPr id="10" name="Rectangle 7">
            <a:extLst>
              <a:ext uri="{FF2B5EF4-FFF2-40B4-BE49-F238E27FC236}">
                <a16:creationId xmlns:a16="http://schemas.microsoft.com/office/drawing/2014/main" id="{CF7E1012-468B-4B54-B6B1-C8A95B8E864C}"/>
              </a:ext>
            </a:extLst>
          </p:cNvPr>
          <p:cNvSpPr>
            <a:spLocks noChangeArrowheads="1"/>
          </p:cNvSpPr>
          <p:nvPr/>
        </p:nvSpPr>
        <p:spPr bwMode="auto">
          <a:xfrm>
            <a:off x="0" y="104523"/>
            <a:ext cx="65" cy="24815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4283" rIns="0" bIns="-14283"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ko-KR" altLang="ko-KR" sz="1800" b="0" i="0" u="none" strike="noStrike" cap="none" normalizeH="0" baseline="0" dirty="0">
              <a:ln>
                <a:noFill/>
              </a:ln>
              <a:solidFill>
                <a:schemeClr val="tx1"/>
              </a:solidFill>
              <a:effectLst/>
              <a:latin typeface="Arial" panose="020B0604020202020204" pitchFamily="34" charset="0"/>
            </a:endParaRPr>
          </a:p>
        </p:txBody>
      </p:sp>
      <p:sp>
        <p:nvSpPr>
          <p:cNvPr id="11" name="Rectangle 8">
            <a:extLst>
              <a:ext uri="{FF2B5EF4-FFF2-40B4-BE49-F238E27FC236}">
                <a16:creationId xmlns:a16="http://schemas.microsoft.com/office/drawing/2014/main" id="{82872AB5-199D-4107-8360-A507F928A85D}"/>
              </a:ext>
            </a:extLst>
          </p:cNvPr>
          <p:cNvSpPr>
            <a:spLocks noChangeArrowheads="1"/>
          </p:cNvSpPr>
          <p:nvPr/>
        </p:nvSpPr>
        <p:spPr bwMode="auto">
          <a:xfrm>
            <a:off x="0" y="104523"/>
            <a:ext cx="65" cy="24815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4283" rIns="0" bIns="-14283"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ko-KR" altLang="ko-KR" sz="1800" b="0" i="0" u="none" strike="noStrike" cap="none" normalizeH="0" baseline="0" dirty="0">
              <a:ln>
                <a:noFill/>
              </a:ln>
              <a:solidFill>
                <a:schemeClr val="tx1"/>
              </a:solidFill>
              <a:effectLst/>
              <a:latin typeface="Arial" panose="020B0604020202020204" pitchFamily="34" charset="0"/>
            </a:endParaRPr>
          </a:p>
        </p:txBody>
      </p:sp>
      <p:sp>
        <p:nvSpPr>
          <p:cNvPr id="4" name="내용 개체 틀 3">
            <a:extLst>
              <a:ext uri="{FF2B5EF4-FFF2-40B4-BE49-F238E27FC236}">
                <a16:creationId xmlns:a16="http://schemas.microsoft.com/office/drawing/2014/main" id="{F65DFFDD-591D-43B7-95E4-9118F3E9EA0F}"/>
              </a:ext>
            </a:extLst>
          </p:cNvPr>
          <p:cNvSpPr>
            <a:spLocks noGrp="1"/>
          </p:cNvSpPr>
          <p:nvPr>
            <p:ph idx="1"/>
          </p:nvPr>
        </p:nvSpPr>
        <p:spPr>
          <a:xfrm>
            <a:off x="145819" y="983717"/>
            <a:ext cx="10401762" cy="6277905"/>
          </a:xfrm>
        </p:spPr>
        <p:txBody>
          <a:bodyPr/>
          <a:lstStyle/>
          <a:p>
            <a:r>
              <a:rPr lang="en-US" altLang="ko-KR" dirty="0"/>
              <a:t>KS and </a:t>
            </a:r>
            <a:r>
              <a:rPr lang="en-US" altLang="ko-KR" dirty="0">
                <a:ea typeface="돋움" panose="020B0600000101010101" pitchFamily="50" charset="-127"/>
              </a:rPr>
              <a:t>Certification advancement plan</a:t>
            </a:r>
          </a:p>
          <a:p>
            <a:endParaRPr lang="en-US" altLang="ko-KR" dirty="0">
              <a:ea typeface="돋움" panose="020B0600000101010101" pitchFamily="50" charset="-127"/>
            </a:endParaRPr>
          </a:p>
          <a:p>
            <a:pPr marL="0" indent="0">
              <a:buNone/>
            </a:pPr>
            <a:endParaRPr lang="ko-KR" altLang="en-US" dirty="0"/>
          </a:p>
        </p:txBody>
      </p:sp>
      <p:sp>
        <p:nvSpPr>
          <p:cNvPr id="55" name="직사각형 54">
            <a:extLst>
              <a:ext uri="{FF2B5EF4-FFF2-40B4-BE49-F238E27FC236}">
                <a16:creationId xmlns:a16="http://schemas.microsoft.com/office/drawing/2014/main" id="{5BDA6E28-E579-48CA-AE9B-CD5D14DF6293}"/>
              </a:ext>
            </a:extLst>
          </p:cNvPr>
          <p:cNvSpPr/>
          <p:nvPr/>
        </p:nvSpPr>
        <p:spPr>
          <a:xfrm>
            <a:off x="1314709" y="4363368"/>
            <a:ext cx="8280000" cy="415498"/>
          </a:xfrm>
          <a:prstGeom prst="rect">
            <a:avLst/>
          </a:prstGeom>
          <a:pattFill prst="dkUpDiag">
            <a:fgClr>
              <a:srgbClr val="143372"/>
            </a:fgClr>
            <a:bgClr>
              <a:srgbClr val="0275DA"/>
            </a:bgClr>
          </a:pattFill>
          <a:ln>
            <a:noFill/>
          </a:ln>
          <a:effectLst>
            <a:outerShdw blurRad="50800" dist="38100" dir="5400000" algn="t" rotWithShape="0">
              <a:prstClr val="black">
                <a:alpha val="40000"/>
              </a:prstClr>
            </a:outerShdw>
          </a:effectLst>
        </p:spPr>
        <p:txBody>
          <a:bodyPr wrap="square">
            <a:spAutoFit/>
          </a:bodyPr>
          <a:lstStyle/>
          <a:p>
            <a:pPr algn="ctr"/>
            <a:r>
              <a:rPr lang="en-US" altLang="ko-KR" b="0" i="0" dirty="0">
                <a:solidFill>
                  <a:schemeClr val="bg1"/>
                </a:solidFill>
                <a:effectLst/>
                <a:latin typeface="Arial" panose="020B0604020202020204" pitchFamily="34" charset="0"/>
                <a:cs typeface="Arial" panose="020B0604020202020204" pitchFamily="34" charset="0"/>
              </a:rPr>
              <a:t>Ministry of Trade, Industry and Energy</a:t>
            </a:r>
            <a:endParaRPr lang="ko-KR" altLang="en-US" spc="100" dirty="0">
              <a:ln w="3175">
                <a:solidFill>
                  <a:schemeClr val="bg1">
                    <a:alpha val="1000"/>
                  </a:schemeClr>
                </a:solidFill>
              </a:ln>
              <a:solidFill>
                <a:schemeClr val="bg1"/>
              </a:solidFill>
              <a:effectLst>
                <a:outerShdw blurRad="76200" algn="ctr" rotWithShape="0">
                  <a:prstClr val="black">
                    <a:alpha val="70000"/>
                  </a:prstClr>
                </a:outerShdw>
              </a:effectLst>
              <a:latin typeface="Arial" panose="020B0604020202020204" pitchFamily="34" charset="0"/>
              <a:ea typeface="KoPub돋움체 Bold" panose="02020603020101020101" pitchFamily="18" charset="-127"/>
              <a:cs typeface="Arial" panose="020B0604020202020204" pitchFamily="34" charset="0"/>
            </a:endParaRPr>
          </a:p>
        </p:txBody>
      </p:sp>
      <p:sp>
        <p:nvSpPr>
          <p:cNvPr id="56" name="양쪽 모서리가 둥근 사각형 74">
            <a:extLst>
              <a:ext uri="{FF2B5EF4-FFF2-40B4-BE49-F238E27FC236}">
                <a16:creationId xmlns:a16="http://schemas.microsoft.com/office/drawing/2014/main" id="{05838A6C-B05A-439D-B9B1-0A704E6C4CE1}"/>
              </a:ext>
            </a:extLst>
          </p:cNvPr>
          <p:cNvSpPr/>
          <p:nvPr/>
        </p:nvSpPr>
        <p:spPr bwMode="auto">
          <a:xfrm>
            <a:off x="822266" y="3504325"/>
            <a:ext cx="360000" cy="1224882"/>
          </a:xfrm>
          <a:prstGeom prst="round2SameRect">
            <a:avLst>
              <a:gd name="adj1" fmla="val 50000"/>
              <a:gd name="adj2" fmla="val 50000"/>
            </a:avLst>
          </a:prstGeom>
          <a:noFill/>
          <a:ln>
            <a:solidFill>
              <a:srgbClr val="143372"/>
            </a:solidFill>
          </a:ln>
        </p:spPr>
        <p:style>
          <a:lnRef idx="2">
            <a:schemeClr val="accent1">
              <a:shade val="50000"/>
            </a:schemeClr>
          </a:lnRef>
          <a:fillRef idx="1">
            <a:schemeClr val="accent1"/>
          </a:fillRef>
          <a:effectRef idx="0">
            <a:schemeClr val="accent1"/>
          </a:effectRef>
          <a:fontRef idx="minor">
            <a:schemeClr val="lt1"/>
          </a:fontRef>
        </p:style>
        <p:txBody>
          <a:bodyPr vert="eaVert" anchor="ctr"/>
          <a:lstStyle/>
          <a:p>
            <a:pPr algn="ctr">
              <a:defRPr/>
            </a:pPr>
            <a:endParaRPr lang="ko-KR" altLang="en-US" dirty="0">
              <a:latin typeface="KoPub돋움체 Bold" panose="00000800000000000000" pitchFamily="2" charset="-127"/>
              <a:ea typeface="KoPub돋움체 Bold" panose="00000800000000000000" pitchFamily="2" charset="-127"/>
            </a:endParaRPr>
          </a:p>
        </p:txBody>
      </p:sp>
      <p:sp>
        <p:nvSpPr>
          <p:cNvPr id="57" name="직사각형 56">
            <a:extLst>
              <a:ext uri="{FF2B5EF4-FFF2-40B4-BE49-F238E27FC236}">
                <a16:creationId xmlns:a16="http://schemas.microsoft.com/office/drawing/2014/main" id="{A443E9C1-4F2B-466D-9AE3-6628A80BD062}"/>
              </a:ext>
            </a:extLst>
          </p:cNvPr>
          <p:cNvSpPr/>
          <p:nvPr/>
        </p:nvSpPr>
        <p:spPr bwMode="auto">
          <a:xfrm>
            <a:off x="756054" y="3504325"/>
            <a:ext cx="492443" cy="1224882"/>
          </a:xfrm>
          <a:prstGeom prst="rect">
            <a:avLst/>
          </a:prstGeom>
          <a:noFill/>
        </p:spPr>
        <p:txBody>
          <a:bodyPr vert="eaVert" wrap="square">
            <a:spAutoFit/>
          </a:bodyPr>
          <a:lstStyle/>
          <a:p>
            <a:pPr algn="ctr">
              <a:defRPr/>
            </a:pPr>
            <a:r>
              <a:rPr lang="en-US" altLang="ko-KR" sz="2000" b="1" spc="100" dirty="0">
                <a:latin typeface="KoPub돋움체 Bold" panose="00000800000000000000" pitchFamily="2" charset="-127"/>
                <a:ea typeface="KoPub돋움체 Bold" panose="00000800000000000000" pitchFamily="2" charset="-127"/>
              </a:rPr>
              <a:t>AS-is</a:t>
            </a:r>
            <a:endParaRPr lang="ko-KR" altLang="en-US" sz="2000" b="1" spc="100" dirty="0">
              <a:latin typeface="KoPub돋움체 Bold" panose="00000800000000000000" pitchFamily="2" charset="-127"/>
              <a:ea typeface="KoPub돋움체 Bold" panose="00000800000000000000" pitchFamily="2" charset="-127"/>
            </a:endParaRPr>
          </a:p>
        </p:txBody>
      </p:sp>
      <p:sp>
        <p:nvSpPr>
          <p:cNvPr id="58" name="양쪽 모서리가 둥근 사각형 77">
            <a:extLst>
              <a:ext uri="{FF2B5EF4-FFF2-40B4-BE49-F238E27FC236}">
                <a16:creationId xmlns:a16="http://schemas.microsoft.com/office/drawing/2014/main" id="{7FB757ED-9350-4187-8F1A-95B89D6C87D5}"/>
              </a:ext>
            </a:extLst>
          </p:cNvPr>
          <p:cNvSpPr/>
          <p:nvPr/>
        </p:nvSpPr>
        <p:spPr bwMode="auto">
          <a:xfrm>
            <a:off x="1353909" y="3126740"/>
            <a:ext cx="1392947" cy="994592"/>
          </a:xfrm>
          <a:prstGeom prst="round2SameRect">
            <a:avLst>
              <a:gd name="adj1" fmla="val 0"/>
              <a:gd name="adj2" fmla="val 24319"/>
            </a:avLst>
          </a:prstGeom>
          <a:solidFill>
            <a:srgbClr val="0275D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sz="1600" dirty="0">
              <a:latin typeface="KoPub돋움체 Bold" panose="00000800000000000000" pitchFamily="2" charset="-127"/>
              <a:ea typeface="KoPub돋움체 Bold" panose="00000800000000000000" pitchFamily="2" charset="-127"/>
            </a:endParaRPr>
          </a:p>
        </p:txBody>
      </p:sp>
      <p:sp>
        <p:nvSpPr>
          <p:cNvPr id="59" name="직사각형 58">
            <a:extLst>
              <a:ext uri="{FF2B5EF4-FFF2-40B4-BE49-F238E27FC236}">
                <a16:creationId xmlns:a16="http://schemas.microsoft.com/office/drawing/2014/main" id="{79727F69-BC77-4E18-9B3B-897DB4C19C60}"/>
              </a:ext>
            </a:extLst>
          </p:cNvPr>
          <p:cNvSpPr/>
          <p:nvPr/>
        </p:nvSpPr>
        <p:spPr bwMode="auto">
          <a:xfrm>
            <a:off x="1350256" y="3317745"/>
            <a:ext cx="1402508" cy="523220"/>
          </a:xfrm>
          <a:prstGeom prst="rect">
            <a:avLst/>
          </a:prstGeom>
          <a:noFill/>
        </p:spPr>
        <p:txBody>
          <a:bodyPr wrap="square" anchor="ctr">
            <a:spAutoFit/>
          </a:bodyPr>
          <a:lstStyle/>
          <a:p>
            <a:pPr algn="ctr">
              <a:defRPr/>
            </a:pPr>
            <a:r>
              <a:rPr lang="en-US" altLang="ko-KR" sz="1400" b="1" spc="-60" dirty="0">
                <a:gradFill flip="none" rotWithShape="1">
                  <a:gsLst>
                    <a:gs pos="0">
                      <a:schemeClr val="tx1">
                        <a:lumMod val="65000"/>
                        <a:lumOff val="35000"/>
                        <a:shade val="30000"/>
                        <a:satMod val="115000"/>
                      </a:schemeClr>
                    </a:gs>
                    <a:gs pos="50000">
                      <a:schemeClr val="tx1">
                        <a:lumMod val="65000"/>
                        <a:lumOff val="35000"/>
                        <a:shade val="67500"/>
                        <a:satMod val="115000"/>
                      </a:schemeClr>
                    </a:gs>
                    <a:gs pos="100000">
                      <a:schemeClr val="tx1">
                        <a:lumMod val="65000"/>
                        <a:lumOff val="35000"/>
                        <a:shade val="100000"/>
                        <a:satMod val="115000"/>
                      </a:schemeClr>
                    </a:gs>
                  </a:gsLst>
                  <a:lin ang="16200000" scaled="1"/>
                  <a:tileRect/>
                </a:gradFill>
                <a:effectLst>
                  <a:glow rad="127000">
                    <a:schemeClr val="bg1"/>
                  </a:glow>
                </a:effectLst>
                <a:latin typeface="Arial" panose="020B0604020202020204" pitchFamily="34" charset="0"/>
                <a:cs typeface="Arial" panose="020B0604020202020204" pitchFamily="34" charset="0"/>
              </a:rPr>
              <a:t>Standard Development</a:t>
            </a:r>
            <a:endParaRPr lang="ko-KR" altLang="en-US" sz="1400" b="1" dirty="0">
              <a:gradFill>
                <a:gsLst>
                  <a:gs pos="80417">
                    <a:schemeClr val="bg1"/>
                  </a:gs>
                  <a:gs pos="66250">
                    <a:schemeClr val="bg1"/>
                  </a:gs>
                </a:gsLst>
                <a:lin ang="5400000" scaled="1"/>
              </a:gradFill>
              <a:latin typeface="KoPub돋움체 Bold" panose="00000800000000000000" pitchFamily="2" charset="-127"/>
              <a:ea typeface="KoPub돋움체 Bold" panose="00000800000000000000" pitchFamily="2" charset="-127"/>
            </a:endParaRPr>
          </a:p>
        </p:txBody>
      </p:sp>
      <p:sp>
        <p:nvSpPr>
          <p:cNvPr id="60" name="양쪽 모서리가 둥근 사각형 80">
            <a:extLst>
              <a:ext uri="{FF2B5EF4-FFF2-40B4-BE49-F238E27FC236}">
                <a16:creationId xmlns:a16="http://schemas.microsoft.com/office/drawing/2014/main" id="{FA9E3E07-997E-45E3-A83D-77C1699F001E}"/>
              </a:ext>
            </a:extLst>
          </p:cNvPr>
          <p:cNvSpPr/>
          <p:nvPr/>
        </p:nvSpPr>
        <p:spPr bwMode="auto">
          <a:xfrm>
            <a:off x="3040257" y="3119925"/>
            <a:ext cx="1392947" cy="994592"/>
          </a:xfrm>
          <a:prstGeom prst="round2SameRect">
            <a:avLst>
              <a:gd name="adj1" fmla="val 0"/>
              <a:gd name="adj2" fmla="val 24319"/>
            </a:avLst>
          </a:prstGeom>
          <a:solidFill>
            <a:srgbClr val="0275D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sz="1600" dirty="0">
              <a:latin typeface="KoPub돋움체 Bold" panose="00000800000000000000" pitchFamily="2" charset="-127"/>
              <a:ea typeface="KoPub돋움체 Bold" panose="00000800000000000000" pitchFamily="2" charset="-127"/>
            </a:endParaRPr>
          </a:p>
        </p:txBody>
      </p:sp>
      <p:sp>
        <p:nvSpPr>
          <p:cNvPr id="61" name="직사각형 60">
            <a:extLst>
              <a:ext uri="{FF2B5EF4-FFF2-40B4-BE49-F238E27FC236}">
                <a16:creationId xmlns:a16="http://schemas.microsoft.com/office/drawing/2014/main" id="{58DC8E1C-097E-4856-9E5D-9F8AC8CC501C}"/>
              </a:ext>
            </a:extLst>
          </p:cNvPr>
          <p:cNvSpPr/>
          <p:nvPr/>
        </p:nvSpPr>
        <p:spPr bwMode="auto">
          <a:xfrm>
            <a:off x="2970436" y="3204507"/>
            <a:ext cx="1528028" cy="769441"/>
          </a:xfrm>
          <a:prstGeom prst="rect">
            <a:avLst/>
          </a:prstGeom>
          <a:noFill/>
        </p:spPr>
        <p:txBody>
          <a:bodyPr wrap="square" anchor="ctr">
            <a:spAutoFit/>
          </a:bodyPr>
          <a:lstStyle/>
          <a:p>
            <a:pPr algn="ctr">
              <a:defRPr/>
            </a:pPr>
            <a:r>
              <a:rPr lang="en-US" altLang="ko-KR" sz="1600" b="1" spc="-60" dirty="0">
                <a:gradFill flip="none" rotWithShape="1">
                  <a:gsLst>
                    <a:gs pos="0">
                      <a:schemeClr val="tx1">
                        <a:lumMod val="65000"/>
                        <a:lumOff val="35000"/>
                        <a:shade val="30000"/>
                        <a:satMod val="115000"/>
                      </a:schemeClr>
                    </a:gs>
                    <a:gs pos="50000">
                      <a:schemeClr val="tx1">
                        <a:lumMod val="65000"/>
                        <a:lumOff val="35000"/>
                        <a:shade val="67500"/>
                        <a:satMod val="115000"/>
                      </a:schemeClr>
                    </a:gs>
                    <a:gs pos="100000">
                      <a:schemeClr val="tx1">
                        <a:lumMod val="65000"/>
                        <a:lumOff val="35000"/>
                        <a:shade val="100000"/>
                        <a:satMod val="115000"/>
                      </a:schemeClr>
                    </a:gs>
                  </a:gsLst>
                  <a:lin ang="16200000" scaled="1"/>
                  <a:tileRect/>
                </a:gradFill>
                <a:effectLst>
                  <a:glow rad="127000">
                    <a:schemeClr val="bg1"/>
                  </a:glow>
                </a:effectLst>
                <a:latin typeface="Arial" panose="020B0604020202020204" pitchFamily="34" charset="0"/>
                <a:cs typeface="Arial" panose="020B0604020202020204" pitchFamily="34" charset="0"/>
              </a:rPr>
              <a:t>Expert committee </a:t>
            </a:r>
            <a:r>
              <a:rPr lang="en-US" altLang="ko-KR" sz="1200" b="1" spc="-60" dirty="0">
                <a:gradFill flip="none" rotWithShape="1">
                  <a:gsLst>
                    <a:gs pos="0">
                      <a:schemeClr val="tx1">
                        <a:lumMod val="65000"/>
                        <a:lumOff val="35000"/>
                        <a:shade val="30000"/>
                        <a:satMod val="115000"/>
                      </a:schemeClr>
                    </a:gs>
                    <a:gs pos="50000">
                      <a:schemeClr val="tx1">
                        <a:lumMod val="65000"/>
                        <a:lumOff val="35000"/>
                        <a:shade val="67500"/>
                        <a:satMod val="115000"/>
                      </a:schemeClr>
                    </a:gs>
                    <a:gs pos="100000">
                      <a:schemeClr val="tx1">
                        <a:lumMod val="65000"/>
                        <a:lumOff val="35000"/>
                        <a:shade val="100000"/>
                        <a:satMod val="115000"/>
                      </a:schemeClr>
                    </a:gs>
                  </a:gsLst>
                  <a:lin ang="16200000" scaled="1"/>
                  <a:tileRect/>
                </a:gradFill>
                <a:effectLst>
                  <a:glow rad="127000">
                    <a:schemeClr val="bg1"/>
                  </a:glow>
                </a:effectLst>
                <a:latin typeface="Arial" panose="020B0604020202020204" pitchFamily="34" charset="0"/>
                <a:cs typeface="Arial" panose="020B0604020202020204" pitchFamily="34" charset="0"/>
              </a:rPr>
              <a:t>(Technical review)</a:t>
            </a:r>
            <a:endParaRPr lang="ko-KR" altLang="en-US" sz="1200" b="1" spc="-60" dirty="0">
              <a:gradFill flip="none" rotWithShape="1">
                <a:gsLst>
                  <a:gs pos="0">
                    <a:schemeClr val="tx1">
                      <a:lumMod val="65000"/>
                      <a:lumOff val="35000"/>
                      <a:shade val="30000"/>
                      <a:satMod val="115000"/>
                    </a:schemeClr>
                  </a:gs>
                  <a:gs pos="50000">
                    <a:schemeClr val="tx1">
                      <a:lumMod val="65000"/>
                      <a:lumOff val="35000"/>
                      <a:shade val="67500"/>
                      <a:satMod val="115000"/>
                    </a:schemeClr>
                  </a:gs>
                  <a:gs pos="100000">
                    <a:schemeClr val="tx1">
                      <a:lumMod val="65000"/>
                      <a:lumOff val="35000"/>
                      <a:shade val="100000"/>
                      <a:satMod val="115000"/>
                    </a:schemeClr>
                  </a:gs>
                </a:gsLst>
                <a:lin ang="16200000" scaled="1"/>
                <a:tileRect/>
              </a:gradFill>
              <a:effectLst>
                <a:glow rad="127000">
                  <a:schemeClr val="bg1"/>
                </a:glow>
              </a:effectLst>
              <a:latin typeface="Arial" panose="020B0604020202020204" pitchFamily="34" charset="0"/>
              <a:cs typeface="Arial" panose="020B0604020202020204" pitchFamily="34" charset="0"/>
            </a:endParaRPr>
          </a:p>
        </p:txBody>
      </p:sp>
      <p:sp>
        <p:nvSpPr>
          <p:cNvPr id="62" name="양쪽 모서리가 둥근 사각형 83">
            <a:extLst>
              <a:ext uri="{FF2B5EF4-FFF2-40B4-BE49-F238E27FC236}">
                <a16:creationId xmlns:a16="http://schemas.microsoft.com/office/drawing/2014/main" id="{A90D5939-2C86-45A4-80DA-78F767977540}"/>
              </a:ext>
            </a:extLst>
          </p:cNvPr>
          <p:cNvSpPr/>
          <p:nvPr/>
        </p:nvSpPr>
        <p:spPr bwMode="auto">
          <a:xfrm>
            <a:off x="4760759" y="3119925"/>
            <a:ext cx="1392947" cy="994592"/>
          </a:xfrm>
          <a:prstGeom prst="round2SameRect">
            <a:avLst>
              <a:gd name="adj1" fmla="val 0"/>
              <a:gd name="adj2" fmla="val 24319"/>
            </a:avLst>
          </a:prstGeom>
          <a:solidFill>
            <a:srgbClr val="0275D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sz="1600" dirty="0">
              <a:latin typeface="KoPub돋움체 Bold" panose="00000800000000000000" pitchFamily="2" charset="-127"/>
              <a:ea typeface="KoPub돋움체 Bold" panose="00000800000000000000" pitchFamily="2" charset="-127"/>
            </a:endParaRPr>
          </a:p>
        </p:txBody>
      </p:sp>
      <p:sp>
        <p:nvSpPr>
          <p:cNvPr id="63" name="직사각형 62">
            <a:extLst>
              <a:ext uri="{FF2B5EF4-FFF2-40B4-BE49-F238E27FC236}">
                <a16:creationId xmlns:a16="http://schemas.microsoft.com/office/drawing/2014/main" id="{2C2F44D4-E415-45C7-AFDD-FF5407AE5DDD}"/>
              </a:ext>
            </a:extLst>
          </p:cNvPr>
          <p:cNvSpPr/>
          <p:nvPr/>
        </p:nvSpPr>
        <p:spPr bwMode="auto">
          <a:xfrm>
            <a:off x="4806640" y="3312519"/>
            <a:ext cx="1388978" cy="523220"/>
          </a:xfrm>
          <a:prstGeom prst="rect">
            <a:avLst/>
          </a:prstGeom>
          <a:noFill/>
        </p:spPr>
        <p:txBody>
          <a:bodyPr wrap="square" anchor="ctr">
            <a:spAutoFit/>
          </a:bodyPr>
          <a:lstStyle/>
          <a:p>
            <a:pPr algn="ctr">
              <a:defRPr/>
            </a:pPr>
            <a:r>
              <a:rPr lang="en-US" altLang="ko-KR" sz="1400" b="1" spc="-60" dirty="0">
                <a:gradFill flip="none" rotWithShape="1">
                  <a:gsLst>
                    <a:gs pos="0">
                      <a:schemeClr val="tx1">
                        <a:lumMod val="65000"/>
                        <a:lumOff val="35000"/>
                        <a:shade val="30000"/>
                        <a:satMod val="115000"/>
                      </a:schemeClr>
                    </a:gs>
                    <a:gs pos="50000">
                      <a:schemeClr val="tx1">
                        <a:lumMod val="65000"/>
                        <a:lumOff val="35000"/>
                        <a:shade val="67500"/>
                        <a:satMod val="115000"/>
                      </a:schemeClr>
                    </a:gs>
                    <a:gs pos="100000">
                      <a:schemeClr val="tx1">
                        <a:lumMod val="65000"/>
                        <a:lumOff val="35000"/>
                        <a:shade val="100000"/>
                        <a:satMod val="115000"/>
                      </a:schemeClr>
                    </a:gs>
                  </a:gsLst>
                  <a:lin ang="16200000" scaled="1"/>
                  <a:tileRect/>
                </a:gradFill>
                <a:effectLst>
                  <a:glow rad="127000">
                    <a:schemeClr val="bg1"/>
                  </a:glow>
                </a:effectLst>
                <a:latin typeface="Arial" panose="020B0604020202020204" pitchFamily="34" charset="0"/>
                <a:cs typeface="Arial" panose="020B0604020202020204" pitchFamily="34" charset="0"/>
              </a:rPr>
              <a:t>Preliminary announcement</a:t>
            </a:r>
            <a:endParaRPr lang="ko-KR" altLang="en-US" sz="1400" b="1" dirty="0">
              <a:gradFill>
                <a:gsLst>
                  <a:gs pos="80417">
                    <a:schemeClr val="bg1"/>
                  </a:gs>
                  <a:gs pos="66250">
                    <a:schemeClr val="bg1"/>
                  </a:gs>
                </a:gsLst>
                <a:lin ang="5400000" scaled="1"/>
              </a:gradFill>
              <a:latin typeface="KoPub돋움체 Bold" panose="00000800000000000000" pitchFamily="2" charset="-127"/>
              <a:ea typeface="KoPub돋움체 Bold" panose="00000800000000000000" pitchFamily="2" charset="-127"/>
            </a:endParaRPr>
          </a:p>
        </p:txBody>
      </p:sp>
      <p:sp>
        <p:nvSpPr>
          <p:cNvPr id="64" name="양쪽 모서리가 둥근 사각형 86">
            <a:extLst>
              <a:ext uri="{FF2B5EF4-FFF2-40B4-BE49-F238E27FC236}">
                <a16:creationId xmlns:a16="http://schemas.microsoft.com/office/drawing/2014/main" id="{08595F3A-E8D0-4833-8A61-E3305EA70833}"/>
              </a:ext>
            </a:extLst>
          </p:cNvPr>
          <p:cNvSpPr/>
          <p:nvPr/>
        </p:nvSpPr>
        <p:spPr bwMode="auto">
          <a:xfrm>
            <a:off x="6481261" y="3121596"/>
            <a:ext cx="1465131" cy="992920"/>
          </a:xfrm>
          <a:prstGeom prst="round2SameRect">
            <a:avLst>
              <a:gd name="adj1" fmla="val 0"/>
              <a:gd name="adj2" fmla="val 24319"/>
            </a:avLst>
          </a:prstGeom>
          <a:solidFill>
            <a:srgbClr val="0275D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sz="1600" dirty="0">
              <a:latin typeface="KoPub돋움체 Bold" panose="00000800000000000000" pitchFamily="2" charset="-127"/>
              <a:ea typeface="KoPub돋움체 Bold" panose="00000800000000000000" pitchFamily="2" charset="-127"/>
            </a:endParaRPr>
          </a:p>
        </p:txBody>
      </p:sp>
      <p:sp>
        <p:nvSpPr>
          <p:cNvPr id="65" name="직사각형 64">
            <a:extLst>
              <a:ext uri="{FF2B5EF4-FFF2-40B4-BE49-F238E27FC236}">
                <a16:creationId xmlns:a16="http://schemas.microsoft.com/office/drawing/2014/main" id="{98FD23F4-3653-49E4-BDD6-AD7964ED6653}"/>
              </a:ext>
            </a:extLst>
          </p:cNvPr>
          <p:cNvSpPr/>
          <p:nvPr/>
        </p:nvSpPr>
        <p:spPr bwMode="auto">
          <a:xfrm>
            <a:off x="6426820" y="3096495"/>
            <a:ext cx="1528028" cy="954107"/>
          </a:xfrm>
          <a:prstGeom prst="rect">
            <a:avLst/>
          </a:prstGeom>
          <a:noFill/>
        </p:spPr>
        <p:txBody>
          <a:bodyPr wrap="square" anchor="ctr">
            <a:spAutoFit/>
          </a:bodyPr>
          <a:lstStyle/>
          <a:p>
            <a:pPr algn="ctr">
              <a:defRPr/>
            </a:pPr>
            <a:r>
              <a:rPr lang="en-US" altLang="ko-KR" sz="1600" b="1" spc="-60" dirty="0">
                <a:gradFill flip="none" rotWithShape="1">
                  <a:gsLst>
                    <a:gs pos="0">
                      <a:schemeClr val="tx1">
                        <a:lumMod val="65000"/>
                        <a:lumOff val="35000"/>
                        <a:shade val="30000"/>
                        <a:satMod val="115000"/>
                      </a:schemeClr>
                    </a:gs>
                    <a:gs pos="50000">
                      <a:schemeClr val="tx1">
                        <a:lumMod val="65000"/>
                        <a:lumOff val="35000"/>
                        <a:shade val="67500"/>
                        <a:satMod val="115000"/>
                      </a:schemeClr>
                    </a:gs>
                    <a:gs pos="100000">
                      <a:schemeClr val="tx1">
                        <a:lumMod val="65000"/>
                        <a:lumOff val="35000"/>
                        <a:shade val="100000"/>
                        <a:satMod val="115000"/>
                      </a:schemeClr>
                    </a:gs>
                  </a:gsLst>
                  <a:lin ang="16200000" scaled="1"/>
                  <a:tileRect/>
                </a:gradFill>
                <a:effectLst>
                  <a:glow rad="127000">
                    <a:schemeClr val="bg1"/>
                  </a:glow>
                </a:effectLst>
                <a:latin typeface="Arial" panose="020B0604020202020204" pitchFamily="34" charset="0"/>
                <a:cs typeface="Arial" panose="020B0604020202020204" pitchFamily="34" charset="0"/>
              </a:rPr>
              <a:t>Technical Council </a:t>
            </a:r>
            <a:r>
              <a:rPr lang="en-US" altLang="ko-KR" sz="1200" b="1" spc="-60" dirty="0">
                <a:gradFill flip="none" rotWithShape="1">
                  <a:gsLst>
                    <a:gs pos="0">
                      <a:schemeClr val="tx1">
                        <a:lumMod val="65000"/>
                        <a:lumOff val="35000"/>
                        <a:shade val="30000"/>
                        <a:satMod val="115000"/>
                      </a:schemeClr>
                    </a:gs>
                    <a:gs pos="50000">
                      <a:schemeClr val="tx1">
                        <a:lumMod val="65000"/>
                        <a:lumOff val="35000"/>
                        <a:shade val="67500"/>
                        <a:satMod val="115000"/>
                      </a:schemeClr>
                    </a:gs>
                    <a:gs pos="100000">
                      <a:schemeClr val="tx1">
                        <a:lumMod val="65000"/>
                        <a:lumOff val="35000"/>
                        <a:shade val="100000"/>
                        <a:satMod val="115000"/>
                      </a:schemeClr>
                    </a:gs>
                  </a:gsLst>
                  <a:lin ang="16200000" scaled="1"/>
                  <a:tileRect/>
                </a:gradFill>
                <a:effectLst>
                  <a:glow rad="127000">
                    <a:schemeClr val="bg1"/>
                  </a:glow>
                </a:effectLst>
                <a:latin typeface="Arial" panose="020B0604020202020204" pitchFamily="34" charset="0"/>
                <a:cs typeface="Arial" panose="020B0604020202020204" pitchFamily="34" charset="0"/>
              </a:rPr>
              <a:t>(Technical review, overlapping review)</a:t>
            </a:r>
            <a:endParaRPr lang="ko-KR" altLang="en-US" sz="800" b="1" dirty="0">
              <a:gradFill>
                <a:gsLst>
                  <a:gs pos="80417">
                    <a:schemeClr val="bg1"/>
                  </a:gs>
                  <a:gs pos="66250">
                    <a:schemeClr val="bg1"/>
                  </a:gs>
                </a:gsLst>
                <a:lin ang="5400000" scaled="1"/>
              </a:gradFill>
              <a:latin typeface="KoPub돋움체 Bold" panose="00000800000000000000" pitchFamily="2" charset="-127"/>
              <a:ea typeface="KoPub돋움체 Bold" panose="00000800000000000000" pitchFamily="2" charset="-127"/>
            </a:endParaRPr>
          </a:p>
        </p:txBody>
      </p:sp>
      <p:sp>
        <p:nvSpPr>
          <p:cNvPr id="66" name="양쪽 모서리가 둥근 사각형 89">
            <a:extLst>
              <a:ext uri="{FF2B5EF4-FFF2-40B4-BE49-F238E27FC236}">
                <a16:creationId xmlns:a16="http://schemas.microsoft.com/office/drawing/2014/main" id="{F1A705C0-A4FC-4C95-85FE-44B7D5363397}"/>
              </a:ext>
            </a:extLst>
          </p:cNvPr>
          <p:cNvSpPr/>
          <p:nvPr/>
        </p:nvSpPr>
        <p:spPr bwMode="auto">
          <a:xfrm>
            <a:off x="8201762" y="3119925"/>
            <a:ext cx="1392947" cy="994592"/>
          </a:xfrm>
          <a:prstGeom prst="round2SameRect">
            <a:avLst>
              <a:gd name="adj1" fmla="val 0"/>
              <a:gd name="adj2" fmla="val 24319"/>
            </a:avLst>
          </a:prstGeom>
          <a:solidFill>
            <a:srgbClr val="0275D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sz="1600" dirty="0">
              <a:latin typeface="KoPub돋움체 Bold" panose="00000800000000000000" pitchFamily="2" charset="-127"/>
              <a:ea typeface="KoPub돋움체 Bold" panose="00000800000000000000" pitchFamily="2" charset="-127"/>
            </a:endParaRPr>
          </a:p>
        </p:txBody>
      </p:sp>
      <p:sp>
        <p:nvSpPr>
          <p:cNvPr id="67" name="직사각형 66">
            <a:extLst>
              <a:ext uri="{FF2B5EF4-FFF2-40B4-BE49-F238E27FC236}">
                <a16:creationId xmlns:a16="http://schemas.microsoft.com/office/drawing/2014/main" id="{B932F5FC-CECD-4066-AC75-D72DFE9B595D}"/>
              </a:ext>
            </a:extLst>
          </p:cNvPr>
          <p:cNvSpPr/>
          <p:nvPr/>
        </p:nvSpPr>
        <p:spPr bwMode="auto">
          <a:xfrm>
            <a:off x="8220031" y="3312519"/>
            <a:ext cx="1411145" cy="523220"/>
          </a:xfrm>
          <a:prstGeom prst="rect">
            <a:avLst/>
          </a:prstGeom>
          <a:noFill/>
        </p:spPr>
        <p:txBody>
          <a:bodyPr wrap="square" anchor="ctr">
            <a:spAutoFit/>
          </a:bodyPr>
          <a:lstStyle/>
          <a:p>
            <a:pPr algn="ctr">
              <a:defRPr/>
            </a:pPr>
            <a:r>
              <a:rPr lang="en-US" altLang="ko-KR" sz="1400" b="1" spc="-60" dirty="0">
                <a:gradFill flip="none" rotWithShape="1">
                  <a:gsLst>
                    <a:gs pos="0">
                      <a:schemeClr val="tx1">
                        <a:lumMod val="65000"/>
                        <a:lumOff val="35000"/>
                        <a:shade val="30000"/>
                        <a:satMod val="115000"/>
                      </a:schemeClr>
                    </a:gs>
                    <a:gs pos="50000">
                      <a:schemeClr val="tx1">
                        <a:lumMod val="65000"/>
                        <a:lumOff val="35000"/>
                        <a:shade val="67500"/>
                        <a:satMod val="115000"/>
                      </a:schemeClr>
                    </a:gs>
                    <a:gs pos="100000">
                      <a:schemeClr val="tx1">
                        <a:lumMod val="65000"/>
                        <a:lumOff val="35000"/>
                        <a:shade val="100000"/>
                        <a:satMod val="115000"/>
                      </a:schemeClr>
                    </a:gs>
                  </a:gsLst>
                  <a:lin ang="16200000" scaled="1"/>
                  <a:tileRect/>
                </a:gradFill>
                <a:effectLst>
                  <a:glow rad="127000">
                    <a:schemeClr val="bg1"/>
                  </a:glow>
                </a:effectLst>
                <a:latin typeface="Arial" panose="020B0604020202020204" pitchFamily="34" charset="0"/>
                <a:cs typeface="Arial" panose="020B0604020202020204" pitchFamily="34" charset="0"/>
              </a:rPr>
              <a:t>Final announcement</a:t>
            </a:r>
            <a:endParaRPr lang="ko-KR" altLang="en-US" sz="1400" b="1" dirty="0">
              <a:gradFill>
                <a:gsLst>
                  <a:gs pos="80417">
                    <a:schemeClr val="bg1"/>
                  </a:gs>
                  <a:gs pos="66250">
                    <a:schemeClr val="bg1"/>
                  </a:gs>
                </a:gsLst>
                <a:lin ang="5400000" scaled="1"/>
              </a:gradFill>
              <a:latin typeface="KoPub돋움체 Bold" panose="00000800000000000000" pitchFamily="2" charset="-127"/>
              <a:ea typeface="KoPub돋움체 Bold" panose="00000800000000000000" pitchFamily="2" charset="-127"/>
            </a:endParaRPr>
          </a:p>
        </p:txBody>
      </p:sp>
      <p:sp>
        <p:nvSpPr>
          <p:cNvPr id="68" name="양쪽 모서리가 둥근 사각형 92">
            <a:extLst>
              <a:ext uri="{FF2B5EF4-FFF2-40B4-BE49-F238E27FC236}">
                <a16:creationId xmlns:a16="http://schemas.microsoft.com/office/drawing/2014/main" id="{2B36190E-8044-472F-82CB-375BAA370DF3}"/>
              </a:ext>
            </a:extLst>
          </p:cNvPr>
          <p:cNvSpPr/>
          <p:nvPr/>
        </p:nvSpPr>
        <p:spPr bwMode="auto">
          <a:xfrm>
            <a:off x="6174792" y="2016180"/>
            <a:ext cx="2107955" cy="856597"/>
          </a:xfrm>
          <a:prstGeom prst="round2SameRect">
            <a:avLst>
              <a:gd name="adj1" fmla="val 0"/>
              <a:gd name="adj2" fmla="val 24319"/>
            </a:avLst>
          </a:prstGeom>
          <a:solidFill>
            <a:srgbClr val="0275D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sz="1600" dirty="0">
              <a:latin typeface="KoPub돋움체 Bold" panose="00000800000000000000" pitchFamily="2" charset="-127"/>
              <a:ea typeface="KoPub돋움체 Bold" panose="00000800000000000000" pitchFamily="2" charset="-127"/>
            </a:endParaRPr>
          </a:p>
        </p:txBody>
      </p:sp>
      <p:sp>
        <p:nvSpPr>
          <p:cNvPr id="69" name="직사각형 68">
            <a:extLst>
              <a:ext uri="{FF2B5EF4-FFF2-40B4-BE49-F238E27FC236}">
                <a16:creationId xmlns:a16="http://schemas.microsoft.com/office/drawing/2014/main" id="{98425093-B7AA-43FD-BD1E-8EA9431E17A1}"/>
              </a:ext>
            </a:extLst>
          </p:cNvPr>
          <p:cNvSpPr/>
          <p:nvPr/>
        </p:nvSpPr>
        <p:spPr bwMode="auto">
          <a:xfrm>
            <a:off x="6354812" y="2016375"/>
            <a:ext cx="1927935" cy="892552"/>
          </a:xfrm>
          <a:prstGeom prst="rect">
            <a:avLst/>
          </a:prstGeom>
          <a:noFill/>
        </p:spPr>
        <p:txBody>
          <a:bodyPr wrap="square" anchor="ctr">
            <a:spAutoFit/>
          </a:bodyPr>
          <a:lstStyle/>
          <a:p>
            <a:pPr>
              <a:defRPr/>
            </a:pPr>
            <a:r>
              <a:rPr lang="en-US" altLang="ko-KR" sz="1600" b="1" spc="-60" dirty="0">
                <a:gradFill flip="none" rotWithShape="1">
                  <a:gsLst>
                    <a:gs pos="0">
                      <a:schemeClr val="tx1">
                        <a:lumMod val="65000"/>
                        <a:lumOff val="35000"/>
                        <a:shade val="30000"/>
                        <a:satMod val="115000"/>
                      </a:schemeClr>
                    </a:gs>
                    <a:gs pos="50000">
                      <a:schemeClr val="tx1">
                        <a:lumMod val="65000"/>
                        <a:lumOff val="35000"/>
                        <a:shade val="67500"/>
                        <a:satMod val="115000"/>
                      </a:schemeClr>
                    </a:gs>
                    <a:gs pos="100000">
                      <a:schemeClr val="tx1">
                        <a:lumMod val="65000"/>
                        <a:lumOff val="35000"/>
                        <a:shade val="100000"/>
                        <a:satMod val="115000"/>
                      </a:schemeClr>
                    </a:gs>
                  </a:gsLst>
                  <a:lin ang="16200000" scaled="1"/>
                  <a:tileRect/>
                </a:gradFill>
                <a:effectLst>
                  <a:glow rad="127000">
                    <a:schemeClr val="bg1"/>
                  </a:glow>
                </a:effectLst>
                <a:latin typeface="Arial" panose="020B0604020202020204" pitchFamily="34" charset="0"/>
                <a:cs typeface="Arial" panose="020B0604020202020204" pitchFamily="34" charset="0"/>
              </a:rPr>
              <a:t>Standards meeting</a:t>
            </a:r>
          </a:p>
          <a:p>
            <a:pPr>
              <a:defRPr/>
            </a:pPr>
            <a:r>
              <a:rPr lang="en-US" altLang="ko-KR" sz="1200" b="1" spc="-60" dirty="0">
                <a:gradFill flip="none" rotWithShape="1">
                  <a:gsLst>
                    <a:gs pos="0">
                      <a:schemeClr val="tx1">
                        <a:lumMod val="65000"/>
                        <a:lumOff val="35000"/>
                        <a:shade val="30000"/>
                        <a:satMod val="115000"/>
                      </a:schemeClr>
                    </a:gs>
                    <a:gs pos="50000">
                      <a:schemeClr val="tx1">
                        <a:lumMod val="65000"/>
                        <a:lumOff val="35000"/>
                        <a:shade val="67500"/>
                        <a:satMod val="115000"/>
                      </a:schemeClr>
                    </a:gs>
                    <a:gs pos="100000">
                      <a:schemeClr val="tx1">
                        <a:lumMod val="65000"/>
                        <a:lumOff val="35000"/>
                        <a:shade val="100000"/>
                        <a:satMod val="115000"/>
                      </a:schemeClr>
                    </a:gs>
                  </a:gsLst>
                  <a:lin ang="16200000" scaled="1"/>
                  <a:tileRect/>
                </a:gradFill>
                <a:effectLst>
                  <a:glow rad="127000">
                    <a:schemeClr val="bg1"/>
                  </a:glow>
                </a:effectLst>
                <a:latin typeface="Arial" panose="020B0604020202020204" pitchFamily="34" charset="0"/>
                <a:cs typeface="Arial" panose="020B0604020202020204" pitchFamily="34" charset="0"/>
              </a:rPr>
              <a:t>(Establishing</a:t>
            </a:r>
            <a:r>
              <a:rPr lang="en-US" altLang="ko-KR" sz="1050" b="0" i="0" dirty="0">
                <a:solidFill>
                  <a:srgbClr val="000000"/>
                </a:solidFill>
                <a:effectLst/>
                <a:latin typeface="noto"/>
              </a:rPr>
              <a:t>, </a:t>
            </a:r>
            <a:r>
              <a:rPr lang="en-US" altLang="ko-KR" sz="1200" b="1" spc="-60" dirty="0">
                <a:gradFill flip="none" rotWithShape="1">
                  <a:gsLst>
                    <a:gs pos="0">
                      <a:schemeClr val="tx1">
                        <a:lumMod val="65000"/>
                        <a:lumOff val="35000"/>
                        <a:shade val="30000"/>
                        <a:satMod val="115000"/>
                      </a:schemeClr>
                    </a:gs>
                    <a:gs pos="50000">
                      <a:schemeClr val="tx1">
                        <a:lumMod val="65000"/>
                        <a:lumOff val="35000"/>
                        <a:shade val="67500"/>
                        <a:satMod val="115000"/>
                      </a:schemeClr>
                    </a:gs>
                    <a:gs pos="100000">
                      <a:schemeClr val="tx1">
                        <a:lumMod val="65000"/>
                        <a:lumOff val="35000"/>
                        <a:shade val="100000"/>
                        <a:satMod val="115000"/>
                      </a:schemeClr>
                    </a:gs>
                  </a:gsLst>
                  <a:lin ang="16200000" scaled="1"/>
                  <a:tileRect/>
                </a:gradFill>
                <a:effectLst>
                  <a:glow rad="127000">
                    <a:schemeClr val="bg1"/>
                  </a:glow>
                </a:effectLst>
                <a:latin typeface="Arial" panose="020B0604020202020204" pitchFamily="34" charset="0"/>
                <a:cs typeface="Arial" panose="020B0604020202020204" pitchFamily="34" charset="0"/>
              </a:rPr>
              <a:t>abolishing, and coordinating the technical council)</a:t>
            </a:r>
            <a:endParaRPr lang="ko-KR" altLang="en-US" sz="1200" b="1" spc="-60" dirty="0">
              <a:gradFill flip="none" rotWithShape="1">
                <a:gsLst>
                  <a:gs pos="0">
                    <a:schemeClr val="tx1">
                      <a:lumMod val="65000"/>
                      <a:lumOff val="35000"/>
                      <a:shade val="30000"/>
                      <a:satMod val="115000"/>
                    </a:schemeClr>
                  </a:gs>
                  <a:gs pos="50000">
                    <a:schemeClr val="tx1">
                      <a:lumMod val="65000"/>
                      <a:lumOff val="35000"/>
                      <a:shade val="67500"/>
                      <a:satMod val="115000"/>
                    </a:schemeClr>
                  </a:gs>
                  <a:gs pos="100000">
                    <a:schemeClr val="tx1">
                      <a:lumMod val="65000"/>
                      <a:lumOff val="35000"/>
                      <a:shade val="100000"/>
                      <a:satMod val="115000"/>
                    </a:schemeClr>
                  </a:gs>
                </a:gsLst>
                <a:lin ang="16200000" scaled="1"/>
                <a:tileRect/>
              </a:gradFill>
              <a:effectLst>
                <a:glow rad="127000">
                  <a:schemeClr val="bg1"/>
                </a:glow>
              </a:effectLst>
              <a:latin typeface="Arial" panose="020B0604020202020204" pitchFamily="34" charset="0"/>
              <a:cs typeface="Arial" panose="020B0604020202020204" pitchFamily="34" charset="0"/>
            </a:endParaRPr>
          </a:p>
        </p:txBody>
      </p:sp>
      <p:sp>
        <p:nvSpPr>
          <p:cNvPr id="70" name="이등변 삼각형 69">
            <a:extLst>
              <a:ext uri="{FF2B5EF4-FFF2-40B4-BE49-F238E27FC236}">
                <a16:creationId xmlns:a16="http://schemas.microsoft.com/office/drawing/2014/main" id="{AEF6750B-A9BA-4901-8E32-2A82D944CBA3}"/>
              </a:ext>
            </a:extLst>
          </p:cNvPr>
          <p:cNvSpPr/>
          <p:nvPr/>
        </p:nvSpPr>
        <p:spPr bwMode="auto">
          <a:xfrm rot="5400000">
            <a:off x="2615475" y="3505376"/>
            <a:ext cx="540000" cy="154286"/>
          </a:xfrm>
          <a:prstGeom prst="triangle">
            <a:avLst/>
          </a:prstGeom>
          <a:gradFill flip="none" rotWithShape="1">
            <a:gsLst>
              <a:gs pos="100000">
                <a:schemeClr val="accent1">
                  <a:lumMod val="75000"/>
                </a:schemeClr>
              </a:gs>
              <a:gs pos="75000">
                <a:srgbClr val="3A61A6"/>
              </a:gs>
              <a:gs pos="50000">
                <a:schemeClr val="accent1">
                  <a:lumMod val="75000"/>
                  <a:lumOff val="25000"/>
                </a:schemeClr>
              </a:gs>
              <a:gs pos="25000">
                <a:srgbClr val="6D90D1">
                  <a:lumMod val="50000"/>
                  <a:lumOff val="50000"/>
                </a:srgbClr>
              </a:gs>
              <a:gs pos="0">
                <a:schemeClr val="accent1">
                  <a:lumMod val="0"/>
                  <a:lumOff val="100000"/>
                </a:schemeClr>
              </a:gs>
            </a:gsLst>
            <a:lin ang="162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KoPub돋움체 Bold" panose="00000800000000000000" pitchFamily="2" charset="-127"/>
              <a:ea typeface="KoPub돋움체 Bold" panose="00000800000000000000" pitchFamily="2" charset="-127"/>
            </a:endParaRPr>
          </a:p>
        </p:txBody>
      </p:sp>
      <p:sp>
        <p:nvSpPr>
          <p:cNvPr id="71" name="이등변 삼각형 70">
            <a:extLst>
              <a:ext uri="{FF2B5EF4-FFF2-40B4-BE49-F238E27FC236}">
                <a16:creationId xmlns:a16="http://schemas.microsoft.com/office/drawing/2014/main" id="{8E1BA232-727E-4436-B1C2-AC3F26AFBD79}"/>
              </a:ext>
            </a:extLst>
          </p:cNvPr>
          <p:cNvSpPr/>
          <p:nvPr/>
        </p:nvSpPr>
        <p:spPr bwMode="auto">
          <a:xfrm rot="5400000">
            <a:off x="2737618" y="3492519"/>
            <a:ext cx="270000" cy="180000"/>
          </a:xfrm>
          <a:prstGeom prst="triangle">
            <a:avLst/>
          </a:prstGeom>
          <a:gradFill flip="none" rotWithShape="1">
            <a:gsLst>
              <a:gs pos="100000">
                <a:schemeClr val="accent1">
                  <a:lumMod val="75000"/>
                </a:schemeClr>
              </a:gs>
              <a:gs pos="75000">
                <a:srgbClr val="3A61A6"/>
              </a:gs>
              <a:gs pos="50000">
                <a:schemeClr val="accent1">
                  <a:lumMod val="75000"/>
                  <a:lumOff val="25000"/>
                </a:schemeClr>
              </a:gs>
              <a:gs pos="25000">
                <a:srgbClr val="6D90D1">
                  <a:lumMod val="50000"/>
                  <a:lumOff val="50000"/>
                </a:srgbClr>
              </a:gs>
              <a:gs pos="0">
                <a:schemeClr val="accent1">
                  <a:lumMod val="0"/>
                  <a:lumOff val="100000"/>
                </a:schemeClr>
              </a:gs>
            </a:gsLst>
            <a:lin ang="162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KoPub돋움체 Bold" panose="00000800000000000000" pitchFamily="2" charset="-127"/>
              <a:ea typeface="KoPub돋움체 Bold" panose="00000800000000000000" pitchFamily="2" charset="-127"/>
            </a:endParaRPr>
          </a:p>
        </p:txBody>
      </p:sp>
      <p:sp>
        <p:nvSpPr>
          <p:cNvPr id="72" name="이등변 삼각형 71">
            <a:extLst>
              <a:ext uri="{FF2B5EF4-FFF2-40B4-BE49-F238E27FC236}">
                <a16:creationId xmlns:a16="http://schemas.microsoft.com/office/drawing/2014/main" id="{E9A96EC9-5C3B-4C70-96FE-6D42F0EA7E54}"/>
              </a:ext>
            </a:extLst>
          </p:cNvPr>
          <p:cNvSpPr/>
          <p:nvPr/>
        </p:nvSpPr>
        <p:spPr bwMode="auto">
          <a:xfrm rot="5400000">
            <a:off x="4356638" y="3505376"/>
            <a:ext cx="540000" cy="154286"/>
          </a:xfrm>
          <a:prstGeom prst="triangle">
            <a:avLst/>
          </a:prstGeom>
          <a:gradFill flip="none" rotWithShape="1">
            <a:gsLst>
              <a:gs pos="100000">
                <a:schemeClr val="accent1">
                  <a:lumMod val="75000"/>
                </a:schemeClr>
              </a:gs>
              <a:gs pos="75000">
                <a:srgbClr val="3A61A6"/>
              </a:gs>
              <a:gs pos="50000">
                <a:schemeClr val="accent1">
                  <a:lumMod val="75000"/>
                  <a:lumOff val="25000"/>
                </a:schemeClr>
              </a:gs>
              <a:gs pos="25000">
                <a:srgbClr val="6D90D1">
                  <a:lumMod val="50000"/>
                  <a:lumOff val="50000"/>
                </a:srgbClr>
              </a:gs>
              <a:gs pos="0">
                <a:schemeClr val="accent1">
                  <a:lumMod val="0"/>
                  <a:lumOff val="100000"/>
                </a:schemeClr>
              </a:gs>
            </a:gsLst>
            <a:lin ang="162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KoPub돋움체 Bold" panose="00000800000000000000" pitchFamily="2" charset="-127"/>
              <a:ea typeface="KoPub돋움체 Bold" panose="00000800000000000000" pitchFamily="2" charset="-127"/>
            </a:endParaRPr>
          </a:p>
        </p:txBody>
      </p:sp>
      <p:sp>
        <p:nvSpPr>
          <p:cNvPr id="73" name="이등변 삼각형 72">
            <a:extLst>
              <a:ext uri="{FF2B5EF4-FFF2-40B4-BE49-F238E27FC236}">
                <a16:creationId xmlns:a16="http://schemas.microsoft.com/office/drawing/2014/main" id="{96E293F9-E4F8-4438-B194-EAD9BF060EE5}"/>
              </a:ext>
            </a:extLst>
          </p:cNvPr>
          <p:cNvSpPr/>
          <p:nvPr/>
        </p:nvSpPr>
        <p:spPr bwMode="auto">
          <a:xfrm rot="5400000">
            <a:off x="4478781" y="3492519"/>
            <a:ext cx="270000" cy="180000"/>
          </a:xfrm>
          <a:prstGeom prst="triangle">
            <a:avLst/>
          </a:prstGeom>
          <a:gradFill flip="none" rotWithShape="1">
            <a:gsLst>
              <a:gs pos="100000">
                <a:schemeClr val="accent1">
                  <a:lumMod val="75000"/>
                </a:schemeClr>
              </a:gs>
              <a:gs pos="75000">
                <a:srgbClr val="3A61A6"/>
              </a:gs>
              <a:gs pos="50000">
                <a:schemeClr val="accent1">
                  <a:lumMod val="75000"/>
                  <a:lumOff val="25000"/>
                </a:schemeClr>
              </a:gs>
              <a:gs pos="25000">
                <a:srgbClr val="6D90D1">
                  <a:lumMod val="50000"/>
                  <a:lumOff val="50000"/>
                </a:srgbClr>
              </a:gs>
              <a:gs pos="0">
                <a:schemeClr val="accent1">
                  <a:lumMod val="0"/>
                  <a:lumOff val="100000"/>
                </a:schemeClr>
              </a:gs>
            </a:gsLst>
            <a:lin ang="162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KoPub돋움체 Bold" panose="00000800000000000000" pitchFamily="2" charset="-127"/>
              <a:ea typeface="KoPub돋움체 Bold" panose="00000800000000000000" pitchFamily="2" charset="-127"/>
            </a:endParaRPr>
          </a:p>
        </p:txBody>
      </p:sp>
      <p:sp>
        <p:nvSpPr>
          <p:cNvPr id="74" name="이등변 삼각형 73">
            <a:extLst>
              <a:ext uri="{FF2B5EF4-FFF2-40B4-BE49-F238E27FC236}">
                <a16:creationId xmlns:a16="http://schemas.microsoft.com/office/drawing/2014/main" id="{5165664C-7B67-45D3-962F-7EBC0A7BF5A6}"/>
              </a:ext>
            </a:extLst>
          </p:cNvPr>
          <p:cNvSpPr/>
          <p:nvPr/>
        </p:nvSpPr>
        <p:spPr bwMode="auto">
          <a:xfrm rot="5400000">
            <a:off x="6074769" y="3505376"/>
            <a:ext cx="540000" cy="154286"/>
          </a:xfrm>
          <a:prstGeom prst="triangle">
            <a:avLst/>
          </a:prstGeom>
          <a:gradFill flip="none" rotWithShape="1">
            <a:gsLst>
              <a:gs pos="100000">
                <a:schemeClr val="accent1">
                  <a:lumMod val="75000"/>
                </a:schemeClr>
              </a:gs>
              <a:gs pos="75000">
                <a:srgbClr val="3A61A6"/>
              </a:gs>
              <a:gs pos="50000">
                <a:schemeClr val="accent1">
                  <a:lumMod val="75000"/>
                  <a:lumOff val="25000"/>
                </a:schemeClr>
              </a:gs>
              <a:gs pos="25000">
                <a:srgbClr val="6D90D1">
                  <a:lumMod val="50000"/>
                  <a:lumOff val="50000"/>
                </a:srgbClr>
              </a:gs>
              <a:gs pos="0">
                <a:schemeClr val="accent1">
                  <a:lumMod val="0"/>
                  <a:lumOff val="100000"/>
                </a:schemeClr>
              </a:gs>
            </a:gsLst>
            <a:lin ang="162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KoPub돋움체 Bold" panose="00000800000000000000" pitchFamily="2" charset="-127"/>
              <a:ea typeface="KoPub돋움체 Bold" panose="00000800000000000000" pitchFamily="2" charset="-127"/>
            </a:endParaRPr>
          </a:p>
        </p:txBody>
      </p:sp>
      <p:sp>
        <p:nvSpPr>
          <p:cNvPr id="75" name="이등변 삼각형 74">
            <a:extLst>
              <a:ext uri="{FF2B5EF4-FFF2-40B4-BE49-F238E27FC236}">
                <a16:creationId xmlns:a16="http://schemas.microsoft.com/office/drawing/2014/main" id="{3076E2C8-4BEA-42FF-A1F2-F6BDF9A3C405}"/>
              </a:ext>
            </a:extLst>
          </p:cNvPr>
          <p:cNvSpPr/>
          <p:nvPr/>
        </p:nvSpPr>
        <p:spPr bwMode="auto">
          <a:xfrm rot="5400000">
            <a:off x="6196912" y="3492519"/>
            <a:ext cx="270000" cy="180000"/>
          </a:xfrm>
          <a:prstGeom prst="triangle">
            <a:avLst/>
          </a:prstGeom>
          <a:gradFill flip="none" rotWithShape="1">
            <a:gsLst>
              <a:gs pos="100000">
                <a:schemeClr val="accent1">
                  <a:lumMod val="75000"/>
                </a:schemeClr>
              </a:gs>
              <a:gs pos="75000">
                <a:srgbClr val="3A61A6"/>
              </a:gs>
              <a:gs pos="50000">
                <a:schemeClr val="accent1">
                  <a:lumMod val="75000"/>
                  <a:lumOff val="25000"/>
                </a:schemeClr>
              </a:gs>
              <a:gs pos="25000">
                <a:srgbClr val="6D90D1">
                  <a:lumMod val="50000"/>
                  <a:lumOff val="50000"/>
                </a:srgbClr>
              </a:gs>
              <a:gs pos="0">
                <a:schemeClr val="accent1">
                  <a:lumMod val="0"/>
                  <a:lumOff val="100000"/>
                </a:schemeClr>
              </a:gs>
            </a:gsLst>
            <a:lin ang="162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KoPub돋움체 Bold" panose="00000800000000000000" pitchFamily="2" charset="-127"/>
              <a:ea typeface="KoPub돋움체 Bold" panose="00000800000000000000" pitchFamily="2" charset="-127"/>
            </a:endParaRPr>
          </a:p>
        </p:txBody>
      </p:sp>
      <p:sp>
        <p:nvSpPr>
          <p:cNvPr id="76" name="이등변 삼각형 75">
            <a:extLst>
              <a:ext uri="{FF2B5EF4-FFF2-40B4-BE49-F238E27FC236}">
                <a16:creationId xmlns:a16="http://schemas.microsoft.com/office/drawing/2014/main" id="{FCC15AD0-D756-448C-9EBA-FF6CE3F59400}"/>
              </a:ext>
            </a:extLst>
          </p:cNvPr>
          <p:cNvSpPr/>
          <p:nvPr/>
        </p:nvSpPr>
        <p:spPr bwMode="auto">
          <a:xfrm rot="5400000">
            <a:off x="7820161" y="3505376"/>
            <a:ext cx="540000" cy="154286"/>
          </a:xfrm>
          <a:prstGeom prst="triangle">
            <a:avLst/>
          </a:prstGeom>
          <a:gradFill flip="none" rotWithShape="1">
            <a:gsLst>
              <a:gs pos="100000">
                <a:schemeClr val="accent1">
                  <a:lumMod val="75000"/>
                </a:schemeClr>
              </a:gs>
              <a:gs pos="75000">
                <a:srgbClr val="3A61A6"/>
              </a:gs>
              <a:gs pos="50000">
                <a:schemeClr val="accent1">
                  <a:lumMod val="75000"/>
                  <a:lumOff val="25000"/>
                </a:schemeClr>
              </a:gs>
              <a:gs pos="25000">
                <a:srgbClr val="6D90D1">
                  <a:lumMod val="50000"/>
                  <a:lumOff val="50000"/>
                </a:srgbClr>
              </a:gs>
              <a:gs pos="0">
                <a:schemeClr val="accent1">
                  <a:lumMod val="0"/>
                  <a:lumOff val="100000"/>
                </a:schemeClr>
              </a:gs>
            </a:gsLst>
            <a:lin ang="162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KoPub돋움체 Bold" panose="00000800000000000000" pitchFamily="2" charset="-127"/>
              <a:ea typeface="KoPub돋움체 Bold" panose="00000800000000000000" pitchFamily="2" charset="-127"/>
            </a:endParaRPr>
          </a:p>
        </p:txBody>
      </p:sp>
      <p:sp>
        <p:nvSpPr>
          <p:cNvPr id="77" name="이등변 삼각형 76">
            <a:extLst>
              <a:ext uri="{FF2B5EF4-FFF2-40B4-BE49-F238E27FC236}">
                <a16:creationId xmlns:a16="http://schemas.microsoft.com/office/drawing/2014/main" id="{207AED19-904F-499D-A0A9-E2B0D1DA14C0}"/>
              </a:ext>
            </a:extLst>
          </p:cNvPr>
          <p:cNvSpPr/>
          <p:nvPr/>
        </p:nvSpPr>
        <p:spPr bwMode="auto">
          <a:xfrm rot="5400000">
            <a:off x="7942304" y="3492519"/>
            <a:ext cx="270000" cy="180000"/>
          </a:xfrm>
          <a:prstGeom prst="triangle">
            <a:avLst/>
          </a:prstGeom>
          <a:gradFill flip="none" rotWithShape="1">
            <a:gsLst>
              <a:gs pos="100000">
                <a:schemeClr val="accent1">
                  <a:lumMod val="75000"/>
                </a:schemeClr>
              </a:gs>
              <a:gs pos="75000">
                <a:srgbClr val="3A61A6"/>
              </a:gs>
              <a:gs pos="50000">
                <a:schemeClr val="accent1">
                  <a:lumMod val="75000"/>
                  <a:lumOff val="25000"/>
                </a:schemeClr>
              </a:gs>
              <a:gs pos="25000">
                <a:srgbClr val="6D90D1">
                  <a:lumMod val="50000"/>
                  <a:lumOff val="50000"/>
                </a:srgbClr>
              </a:gs>
              <a:gs pos="0">
                <a:schemeClr val="accent1">
                  <a:lumMod val="0"/>
                  <a:lumOff val="100000"/>
                </a:schemeClr>
              </a:gs>
            </a:gsLst>
            <a:lin ang="162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KoPub돋움체 Bold" panose="00000800000000000000" pitchFamily="2" charset="-127"/>
              <a:ea typeface="KoPub돋움체 Bold" panose="00000800000000000000" pitchFamily="2" charset="-127"/>
            </a:endParaRPr>
          </a:p>
        </p:txBody>
      </p:sp>
      <p:sp>
        <p:nvSpPr>
          <p:cNvPr id="78" name="이등변 삼각형 77">
            <a:extLst>
              <a:ext uri="{FF2B5EF4-FFF2-40B4-BE49-F238E27FC236}">
                <a16:creationId xmlns:a16="http://schemas.microsoft.com/office/drawing/2014/main" id="{FB80A07C-D45B-4424-95F9-8D3AB83820BD}"/>
              </a:ext>
            </a:extLst>
          </p:cNvPr>
          <p:cNvSpPr/>
          <p:nvPr/>
        </p:nvSpPr>
        <p:spPr bwMode="auto">
          <a:xfrm rot="10800000">
            <a:off x="6907734" y="2952479"/>
            <a:ext cx="540000" cy="154286"/>
          </a:xfrm>
          <a:prstGeom prst="triangle">
            <a:avLst/>
          </a:prstGeom>
          <a:gradFill flip="none" rotWithShape="1">
            <a:gsLst>
              <a:gs pos="100000">
                <a:schemeClr val="accent1">
                  <a:lumMod val="75000"/>
                </a:schemeClr>
              </a:gs>
              <a:gs pos="75000">
                <a:srgbClr val="3A61A6"/>
              </a:gs>
              <a:gs pos="50000">
                <a:schemeClr val="accent1">
                  <a:lumMod val="75000"/>
                  <a:lumOff val="25000"/>
                </a:schemeClr>
              </a:gs>
              <a:gs pos="25000">
                <a:srgbClr val="6D90D1">
                  <a:lumMod val="50000"/>
                  <a:lumOff val="50000"/>
                </a:srgbClr>
              </a:gs>
              <a:gs pos="0">
                <a:schemeClr val="accent1">
                  <a:lumMod val="0"/>
                  <a:lumOff val="100000"/>
                </a:schemeClr>
              </a:gs>
            </a:gsLst>
            <a:lin ang="162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KoPub돋움체 Bold" panose="00000800000000000000" pitchFamily="2" charset="-127"/>
              <a:ea typeface="KoPub돋움체 Bold" panose="00000800000000000000" pitchFamily="2" charset="-127"/>
            </a:endParaRPr>
          </a:p>
        </p:txBody>
      </p:sp>
      <p:sp>
        <p:nvSpPr>
          <p:cNvPr id="79" name="이등변 삼각형 78">
            <a:extLst>
              <a:ext uri="{FF2B5EF4-FFF2-40B4-BE49-F238E27FC236}">
                <a16:creationId xmlns:a16="http://schemas.microsoft.com/office/drawing/2014/main" id="{AD0D0644-B7B1-4E2B-A980-27ED3EF901FF}"/>
              </a:ext>
            </a:extLst>
          </p:cNvPr>
          <p:cNvSpPr/>
          <p:nvPr/>
        </p:nvSpPr>
        <p:spPr bwMode="auto">
          <a:xfrm rot="10800000">
            <a:off x="7042734" y="2916475"/>
            <a:ext cx="270000" cy="180000"/>
          </a:xfrm>
          <a:prstGeom prst="triangle">
            <a:avLst/>
          </a:prstGeom>
          <a:gradFill flip="none" rotWithShape="1">
            <a:gsLst>
              <a:gs pos="100000">
                <a:schemeClr val="accent1">
                  <a:lumMod val="75000"/>
                </a:schemeClr>
              </a:gs>
              <a:gs pos="75000">
                <a:srgbClr val="3A61A6"/>
              </a:gs>
              <a:gs pos="50000">
                <a:schemeClr val="accent1">
                  <a:lumMod val="75000"/>
                  <a:lumOff val="25000"/>
                </a:schemeClr>
              </a:gs>
              <a:gs pos="25000">
                <a:srgbClr val="6D90D1">
                  <a:lumMod val="50000"/>
                  <a:lumOff val="50000"/>
                </a:srgbClr>
              </a:gs>
              <a:gs pos="0">
                <a:schemeClr val="accent1">
                  <a:lumMod val="0"/>
                  <a:lumOff val="100000"/>
                </a:schemeClr>
              </a:gs>
            </a:gsLst>
            <a:lin ang="162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KoPub돋움체 Bold" panose="00000800000000000000" pitchFamily="2" charset="-127"/>
              <a:ea typeface="KoPub돋움체 Bold" panose="00000800000000000000" pitchFamily="2" charset="-127"/>
            </a:endParaRPr>
          </a:p>
        </p:txBody>
      </p:sp>
      <p:sp>
        <p:nvSpPr>
          <p:cNvPr id="80" name="양쪽 모서리가 둥근 사각형 111">
            <a:extLst>
              <a:ext uri="{FF2B5EF4-FFF2-40B4-BE49-F238E27FC236}">
                <a16:creationId xmlns:a16="http://schemas.microsoft.com/office/drawing/2014/main" id="{83E1D98E-4C6A-4B53-9F74-106F77F03999}"/>
              </a:ext>
            </a:extLst>
          </p:cNvPr>
          <p:cNvSpPr/>
          <p:nvPr/>
        </p:nvSpPr>
        <p:spPr bwMode="auto">
          <a:xfrm>
            <a:off x="822266" y="5398432"/>
            <a:ext cx="360000" cy="1224882"/>
          </a:xfrm>
          <a:prstGeom prst="round2SameRect">
            <a:avLst>
              <a:gd name="adj1" fmla="val 50000"/>
              <a:gd name="adj2" fmla="val 50000"/>
            </a:avLst>
          </a:prstGeom>
          <a:noFill/>
          <a:ln>
            <a:solidFill>
              <a:srgbClr val="143372"/>
            </a:solidFill>
          </a:ln>
        </p:spPr>
        <p:style>
          <a:lnRef idx="2">
            <a:schemeClr val="accent1">
              <a:shade val="50000"/>
            </a:schemeClr>
          </a:lnRef>
          <a:fillRef idx="1">
            <a:schemeClr val="accent1"/>
          </a:fillRef>
          <a:effectRef idx="0">
            <a:schemeClr val="accent1"/>
          </a:effectRef>
          <a:fontRef idx="minor">
            <a:schemeClr val="lt1"/>
          </a:fontRef>
        </p:style>
        <p:txBody>
          <a:bodyPr vert="eaVert" anchor="ctr"/>
          <a:lstStyle/>
          <a:p>
            <a:pPr algn="ctr">
              <a:defRPr/>
            </a:pPr>
            <a:endParaRPr lang="ko-KR" altLang="en-US" dirty="0">
              <a:latin typeface="KoPub돋움체 Bold" panose="00000800000000000000" pitchFamily="2" charset="-127"/>
              <a:ea typeface="KoPub돋움체 Bold" panose="00000800000000000000" pitchFamily="2" charset="-127"/>
            </a:endParaRPr>
          </a:p>
        </p:txBody>
      </p:sp>
      <p:sp>
        <p:nvSpPr>
          <p:cNvPr id="81" name="직사각형 80">
            <a:extLst>
              <a:ext uri="{FF2B5EF4-FFF2-40B4-BE49-F238E27FC236}">
                <a16:creationId xmlns:a16="http://schemas.microsoft.com/office/drawing/2014/main" id="{BE94B642-9E39-4351-A7D5-84C841C478EC}"/>
              </a:ext>
            </a:extLst>
          </p:cNvPr>
          <p:cNvSpPr/>
          <p:nvPr/>
        </p:nvSpPr>
        <p:spPr bwMode="auto">
          <a:xfrm>
            <a:off x="756064" y="5398432"/>
            <a:ext cx="492443" cy="1224882"/>
          </a:xfrm>
          <a:prstGeom prst="rect">
            <a:avLst/>
          </a:prstGeom>
          <a:noFill/>
        </p:spPr>
        <p:txBody>
          <a:bodyPr vert="eaVert" wrap="square">
            <a:spAutoFit/>
          </a:bodyPr>
          <a:lstStyle/>
          <a:p>
            <a:pPr algn="ctr">
              <a:defRPr/>
            </a:pPr>
            <a:r>
              <a:rPr lang="en-US" altLang="ko-KR" sz="2000" b="1" spc="100" dirty="0">
                <a:latin typeface="KoPub돋움체 Bold" panose="00000800000000000000" pitchFamily="2" charset="-127"/>
                <a:ea typeface="KoPub돋움체 Bold" panose="00000800000000000000" pitchFamily="2" charset="-127"/>
              </a:rPr>
              <a:t>To-be</a:t>
            </a:r>
            <a:endParaRPr lang="ko-KR" altLang="en-US" sz="2000" b="1" spc="100" dirty="0">
              <a:latin typeface="KoPub돋움체 Bold" panose="00000800000000000000" pitchFamily="2" charset="-127"/>
              <a:ea typeface="KoPub돋움체 Bold" panose="00000800000000000000" pitchFamily="2" charset="-127"/>
            </a:endParaRPr>
          </a:p>
        </p:txBody>
      </p:sp>
      <p:sp>
        <p:nvSpPr>
          <p:cNvPr id="82" name="직사각형 81">
            <a:extLst>
              <a:ext uri="{FF2B5EF4-FFF2-40B4-BE49-F238E27FC236}">
                <a16:creationId xmlns:a16="http://schemas.microsoft.com/office/drawing/2014/main" id="{F67C44E6-FB09-41FB-AA20-CFBF45E53B99}"/>
              </a:ext>
            </a:extLst>
          </p:cNvPr>
          <p:cNvSpPr/>
          <p:nvPr/>
        </p:nvSpPr>
        <p:spPr>
          <a:xfrm>
            <a:off x="1314710" y="5398432"/>
            <a:ext cx="5441754" cy="415498"/>
          </a:xfrm>
          <a:prstGeom prst="rect">
            <a:avLst/>
          </a:prstGeom>
          <a:pattFill prst="dkUpDiag">
            <a:fgClr>
              <a:srgbClr val="143372"/>
            </a:fgClr>
            <a:bgClr>
              <a:srgbClr val="0275DA"/>
            </a:bgClr>
          </a:pattFill>
          <a:ln>
            <a:noFill/>
          </a:ln>
          <a:effectLst>
            <a:outerShdw blurRad="50800" dist="38100" dir="5400000" algn="t" rotWithShape="0">
              <a:prstClr val="black">
                <a:alpha val="40000"/>
              </a:prstClr>
            </a:outerShdw>
          </a:effectLst>
        </p:spPr>
        <p:txBody>
          <a:bodyPr wrap="square">
            <a:spAutoFit/>
          </a:bodyPr>
          <a:lstStyle/>
          <a:p>
            <a:pPr algn="ctr"/>
            <a:r>
              <a:rPr lang="en-US" altLang="ko-KR" dirty="0">
                <a:solidFill>
                  <a:schemeClr val="bg1"/>
                </a:solidFill>
                <a:latin typeface="Arial" panose="020B0604020202020204" pitchFamily="34" charset="0"/>
                <a:cs typeface="Arial" panose="020B0604020202020204" pitchFamily="34" charset="0"/>
              </a:rPr>
              <a:t>Ministries in charge of each field</a:t>
            </a:r>
            <a:endParaRPr lang="ko-KR" altLang="en-US" dirty="0">
              <a:solidFill>
                <a:schemeClr val="bg1"/>
              </a:solidFill>
              <a:latin typeface="Arial" panose="020B0604020202020204" pitchFamily="34" charset="0"/>
              <a:cs typeface="Arial" panose="020B0604020202020204" pitchFamily="34" charset="0"/>
            </a:endParaRPr>
          </a:p>
        </p:txBody>
      </p:sp>
      <p:sp>
        <p:nvSpPr>
          <p:cNvPr id="99" name="이등변 삼각형 98">
            <a:extLst>
              <a:ext uri="{FF2B5EF4-FFF2-40B4-BE49-F238E27FC236}">
                <a16:creationId xmlns:a16="http://schemas.microsoft.com/office/drawing/2014/main" id="{C4F2073F-2F58-4C97-8569-99FCAAF60D57}"/>
              </a:ext>
            </a:extLst>
          </p:cNvPr>
          <p:cNvSpPr/>
          <p:nvPr/>
        </p:nvSpPr>
        <p:spPr bwMode="auto">
          <a:xfrm rot="5400000">
            <a:off x="6602177" y="6234710"/>
            <a:ext cx="540000" cy="127975"/>
          </a:xfrm>
          <a:prstGeom prst="triangle">
            <a:avLst/>
          </a:prstGeom>
          <a:gradFill flip="none" rotWithShape="1">
            <a:gsLst>
              <a:gs pos="100000">
                <a:schemeClr val="accent1">
                  <a:lumMod val="75000"/>
                </a:schemeClr>
              </a:gs>
              <a:gs pos="75000">
                <a:srgbClr val="3A61A6"/>
              </a:gs>
              <a:gs pos="50000">
                <a:schemeClr val="accent1">
                  <a:lumMod val="75000"/>
                  <a:lumOff val="25000"/>
                </a:schemeClr>
              </a:gs>
              <a:gs pos="25000">
                <a:srgbClr val="6D90D1">
                  <a:lumMod val="50000"/>
                  <a:lumOff val="50000"/>
                </a:srgbClr>
              </a:gs>
              <a:gs pos="0">
                <a:schemeClr val="accent1">
                  <a:lumMod val="0"/>
                  <a:lumOff val="100000"/>
                </a:schemeClr>
              </a:gs>
            </a:gsLst>
            <a:lin ang="162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KoPub돋움체 Bold" panose="00000800000000000000" pitchFamily="2" charset="-127"/>
              <a:ea typeface="KoPub돋움체 Bold" panose="00000800000000000000" pitchFamily="2" charset="-127"/>
            </a:endParaRPr>
          </a:p>
        </p:txBody>
      </p:sp>
      <p:sp>
        <p:nvSpPr>
          <p:cNvPr id="100" name="이등변 삼각형 99">
            <a:extLst>
              <a:ext uri="{FF2B5EF4-FFF2-40B4-BE49-F238E27FC236}">
                <a16:creationId xmlns:a16="http://schemas.microsoft.com/office/drawing/2014/main" id="{0D339321-5BFB-4D59-88D7-279A09081984}"/>
              </a:ext>
            </a:extLst>
          </p:cNvPr>
          <p:cNvSpPr/>
          <p:nvPr/>
        </p:nvSpPr>
        <p:spPr bwMode="auto">
          <a:xfrm rot="5400000">
            <a:off x="6726512" y="6224045"/>
            <a:ext cx="270000" cy="149304"/>
          </a:xfrm>
          <a:prstGeom prst="triangle">
            <a:avLst/>
          </a:prstGeom>
          <a:gradFill flip="none" rotWithShape="1">
            <a:gsLst>
              <a:gs pos="100000">
                <a:schemeClr val="accent1">
                  <a:lumMod val="75000"/>
                </a:schemeClr>
              </a:gs>
              <a:gs pos="75000">
                <a:srgbClr val="3A61A6"/>
              </a:gs>
              <a:gs pos="50000">
                <a:schemeClr val="accent1">
                  <a:lumMod val="75000"/>
                  <a:lumOff val="25000"/>
                </a:schemeClr>
              </a:gs>
              <a:gs pos="25000">
                <a:srgbClr val="6D90D1">
                  <a:lumMod val="50000"/>
                  <a:lumOff val="50000"/>
                </a:srgbClr>
              </a:gs>
              <a:gs pos="0">
                <a:schemeClr val="accent1">
                  <a:lumMod val="0"/>
                  <a:lumOff val="100000"/>
                </a:schemeClr>
              </a:gs>
            </a:gsLst>
            <a:lin ang="162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KoPub돋움체 Bold" panose="00000800000000000000" pitchFamily="2" charset="-127"/>
              <a:ea typeface="KoPub돋움체 Bold" panose="00000800000000000000" pitchFamily="2" charset="-127"/>
            </a:endParaRPr>
          </a:p>
        </p:txBody>
      </p:sp>
      <p:sp>
        <p:nvSpPr>
          <p:cNvPr id="103" name="이등변 삼각형 102">
            <a:extLst>
              <a:ext uri="{FF2B5EF4-FFF2-40B4-BE49-F238E27FC236}">
                <a16:creationId xmlns:a16="http://schemas.microsoft.com/office/drawing/2014/main" id="{C6C569C9-5823-4AC1-BBF2-14AC347F651C}"/>
              </a:ext>
            </a:extLst>
          </p:cNvPr>
          <p:cNvSpPr/>
          <p:nvPr/>
        </p:nvSpPr>
        <p:spPr bwMode="auto">
          <a:xfrm rot="5400000">
            <a:off x="8076735" y="6233591"/>
            <a:ext cx="540000" cy="127975"/>
          </a:xfrm>
          <a:prstGeom prst="triangle">
            <a:avLst/>
          </a:prstGeom>
          <a:gradFill flip="none" rotWithShape="1">
            <a:gsLst>
              <a:gs pos="100000">
                <a:schemeClr val="accent1">
                  <a:lumMod val="75000"/>
                </a:schemeClr>
              </a:gs>
              <a:gs pos="75000">
                <a:srgbClr val="3A61A6"/>
              </a:gs>
              <a:gs pos="50000">
                <a:schemeClr val="accent1">
                  <a:lumMod val="75000"/>
                  <a:lumOff val="25000"/>
                </a:schemeClr>
              </a:gs>
              <a:gs pos="25000">
                <a:srgbClr val="6D90D1">
                  <a:lumMod val="50000"/>
                  <a:lumOff val="50000"/>
                </a:srgbClr>
              </a:gs>
              <a:gs pos="0">
                <a:schemeClr val="accent1">
                  <a:lumMod val="0"/>
                  <a:lumOff val="100000"/>
                </a:schemeClr>
              </a:gs>
            </a:gsLst>
            <a:lin ang="162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KoPub돋움체 Bold" panose="00000800000000000000" pitchFamily="2" charset="-127"/>
              <a:ea typeface="KoPub돋움체 Bold" panose="00000800000000000000" pitchFamily="2" charset="-127"/>
            </a:endParaRPr>
          </a:p>
        </p:txBody>
      </p:sp>
      <p:sp>
        <p:nvSpPr>
          <p:cNvPr id="104" name="이등변 삼각형 103">
            <a:extLst>
              <a:ext uri="{FF2B5EF4-FFF2-40B4-BE49-F238E27FC236}">
                <a16:creationId xmlns:a16="http://schemas.microsoft.com/office/drawing/2014/main" id="{A3160E42-68FA-4732-87FC-98005E1F25EE}"/>
              </a:ext>
            </a:extLst>
          </p:cNvPr>
          <p:cNvSpPr/>
          <p:nvPr/>
        </p:nvSpPr>
        <p:spPr bwMode="auto">
          <a:xfrm rot="5400000">
            <a:off x="8201070" y="6222926"/>
            <a:ext cx="270000" cy="149304"/>
          </a:xfrm>
          <a:prstGeom prst="triangle">
            <a:avLst/>
          </a:prstGeom>
          <a:gradFill flip="none" rotWithShape="1">
            <a:gsLst>
              <a:gs pos="100000">
                <a:schemeClr val="accent1">
                  <a:lumMod val="75000"/>
                </a:schemeClr>
              </a:gs>
              <a:gs pos="75000">
                <a:srgbClr val="3A61A6"/>
              </a:gs>
              <a:gs pos="50000">
                <a:schemeClr val="accent1">
                  <a:lumMod val="75000"/>
                  <a:lumOff val="25000"/>
                </a:schemeClr>
              </a:gs>
              <a:gs pos="25000">
                <a:srgbClr val="6D90D1">
                  <a:lumMod val="50000"/>
                  <a:lumOff val="50000"/>
                </a:srgbClr>
              </a:gs>
              <a:gs pos="0">
                <a:schemeClr val="accent1">
                  <a:lumMod val="0"/>
                  <a:lumOff val="100000"/>
                </a:schemeClr>
              </a:gs>
            </a:gsLst>
            <a:lin ang="162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KoPub돋움체 Bold" panose="00000800000000000000" pitchFamily="2" charset="-127"/>
              <a:ea typeface="KoPub돋움체 Bold" panose="00000800000000000000" pitchFamily="2" charset="-127"/>
            </a:endParaRPr>
          </a:p>
        </p:txBody>
      </p:sp>
      <p:sp>
        <p:nvSpPr>
          <p:cNvPr id="105" name="직사각형 104">
            <a:extLst>
              <a:ext uri="{FF2B5EF4-FFF2-40B4-BE49-F238E27FC236}">
                <a16:creationId xmlns:a16="http://schemas.microsoft.com/office/drawing/2014/main" id="{3D33AFE1-E25F-4956-BF0C-E721315A6023}"/>
              </a:ext>
            </a:extLst>
          </p:cNvPr>
          <p:cNvSpPr/>
          <p:nvPr/>
        </p:nvSpPr>
        <p:spPr>
          <a:xfrm>
            <a:off x="7028159" y="5398432"/>
            <a:ext cx="1155405" cy="415498"/>
          </a:xfrm>
          <a:prstGeom prst="rect">
            <a:avLst/>
          </a:prstGeom>
          <a:pattFill prst="dkUpDiag">
            <a:fgClr>
              <a:srgbClr val="143372"/>
            </a:fgClr>
            <a:bgClr>
              <a:srgbClr val="0275DA"/>
            </a:bgClr>
          </a:pattFill>
          <a:ln>
            <a:noFill/>
          </a:ln>
          <a:effectLst>
            <a:outerShdw blurRad="50800" dist="38100" dir="5400000" algn="t" rotWithShape="0">
              <a:prstClr val="black">
                <a:alpha val="40000"/>
              </a:prstClr>
            </a:outerShdw>
          </a:effectLst>
        </p:spPr>
        <p:txBody>
          <a:bodyPr wrap="square">
            <a:spAutoFit/>
          </a:bodyPr>
          <a:lstStyle/>
          <a:p>
            <a:pPr algn="ctr"/>
            <a:r>
              <a:rPr lang="en-US" altLang="ko-KR" spc="100" dirty="0">
                <a:ln w="3175">
                  <a:solidFill>
                    <a:schemeClr val="bg1">
                      <a:alpha val="1000"/>
                    </a:schemeClr>
                  </a:solidFill>
                </a:ln>
                <a:solidFill>
                  <a:schemeClr val="bg1"/>
                </a:solidFill>
                <a:effectLst>
                  <a:outerShdw blurRad="76200" algn="ctr" rotWithShape="0">
                    <a:prstClr val="black">
                      <a:alpha val="70000"/>
                    </a:prstClr>
                  </a:outerShdw>
                </a:effectLst>
                <a:latin typeface="KoPub돋움체 Bold" panose="02020603020101020101" pitchFamily="18" charset="-127"/>
                <a:ea typeface="KoPub돋움체 Bold" panose="02020603020101020101" pitchFamily="18" charset="-127"/>
              </a:rPr>
              <a:t>MTIE</a:t>
            </a:r>
            <a:endParaRPr lang="ko-KR" altLang="en-US" spc="100" dirty="0">
              <a:ln w="3175">
                <a:solidFill>
                  <a:schemeClr val="bg1">
                    <a:alpha val="1000"/>
                  </a:schemeClr>
                </a:solidFill>
              </a:ln>
              <a:solidFill>
                <a:schemeClr val="bg1"/>
              </a:solidFill>
              <a:effectLst>
                <a:outerShdw blurRad="76200" algn="ctr" rotWithShape="0">
                  <a:prstClr val="black">
                    <a:alpha val="70000"/>
                  </a:prstClr>
                </a:outerShdw>
              </a:effectLst>
              <a:latin typeface="KoPub돋움체 Bold" panose="02020603020101020101" pitchFamily="18" charset="-127"/>
              <a:ea typeface="KoPub돋움체 Bold" panose="02020603020101020101" pitchFamily="18" charset="-127"/>
            </a:endParaRPr>
          </a:p>
        </p:txBody>
      </p:sp>
      <p:sp>
        <p:nvSpPr>
          <p:cNvPr id="106" name="직사각형 105">
            <a:extLst>
              <a:ext uri="{FF2B5EF4-FFF2-40B4-BE49-F238E27FC236}">
                <a16:creationId xmlns:a16="http://schemas.microsoft.com/office/drawing/2014/main" id="{630C13DA-8AED-4176-87A2-09E80C7AFFE1}"/>
              </a:ext>
            </a:extLst>
          </p:cNvPr>
          <p:cNvSpPr/>
          <p:nvPr/>
        </p:nvSpPr>
        <p:spPr>
          <a:xfrm>
            <a:off x="8438999" y="5398432"/>
            <a:ext cx="1155710" cy="338554"/>
          </a:xfrm>
          <a:prstGeom prst="rect">
            <a:avLst/>
          </a:prstGeom>
          <a:pattFill prst="dkUpDiag">
            <a:fgClr>
              <a:srgbClr val="143372"/>
            </a:fgClr>
            <a:bgClr>
              <a:srgbClr val="0275DA"/>
            </a:bgClr>
          </a:pattFill>
          <a:ln>
            <a:noFill/>
          </a:ln>
          <a:effectLst>
            <a:outerShdw blurRad="50800" dist="38100" dir="5400000" algn="t" rotWithShape="0">
              <a:prstClr val="black">
                <a:alpha val="40000"/>
              </a:prstClr>
            </a:outerShdw>
          </a:effectLst>
        </p:spPr>
        <p:txBody>
          <a:bodyPr wrap="square">
            <a:spAutoFit/>
          </a:bodyPr>
          <a:lstStyle/>
          <a:p>
            <a:pPr algn="ctr"/>
            <a:r>
              <a:rPr lang="en-US" altLang="ko-KR" sz="800" dirty="0">
                <a:solidFill>
                  <a:schemeClr val="bg1"/>
                </a:solidFill>
                <a:latin typeface="Arial" panose="020B0604020202020204" pitchFamily="34" charset="0"/>
                <a:cs typeface="Arial" panose="020B0604020202020204" pitchFamily="34" charset="0"/>
              </a:rPr>
              <a:t>Ministries in charge of each field</a:t>
            </a:r>
            <a:endParaRPr lang="ko-KR" altLang="en-US" sz="800" dirty="0">
              <a:solidFill>
                <a:schemeClr val="bg1"/>
              </a:solidFill>
              <a:latin typeface="Arial" panose="020B0604020202020204" pitchFamily="34" charset="0"/>
              <a:cs typeface="Arial" panose="020B0604020202020204" pitchFamily="34" charset="0"/>
            </a:endParaRPr>
          </a:p>
        </p:txBody>
      </p:sp>
      <p:cxnSp>
        <p:nvCxnSpPr>
          <p:cNvPr id="107" name="직선 화살표 연결선 106">
            <a:extLst>
              <a:ext uri="{FF2B5EF4-FFF2-40B4-BE49-F238E27FC236}">
                <a16:creationId xmlns:a16="http://schemas.microsoft.com/office/drawing/2014/main" id="{3C4A2C46-3E1A-4CA0-BC42-FD01D10471D7}"/>
              </a:ext>
            </a:extLst>
          </p:cNvPr>
          <p:cNvCxnSpPr/>
          <p:nvPr/>
        </p:nvCxnSpPr>
        <p:spPr>
          <a:xfrm>
            <a:off x="1314709" y="4729207"/>
            <a:ext cx="5713450" cy="669225"/>
          </a:xfrm>
          <a:prstGeom prst="straightConnector1">
            <a:avLst/>
          </a:prstGeom>
          <a:ln w="22225">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08" name="직선 화살표 연결선 107">
            <a:extLst>
              <a:ext uri="{FF2B5EF4-FFF2-40B4-BE49-F238E27FC236}">
                <a16:creationId xmlns:a16="http://schemas.microsoft.com/office/drawing/2014/main" id="{10E39B91-3851-4C7D-8082-91A87D2F7A30}"/>
              </a:ext>
            </a:extLst>
          </p:cNvPr>
          <p:cNvCxnSpPr/>
          <p:nvPr/>
        </p:nvCxnSpPr>
        <p:spPr>
          <a:xfrm flipH="1">
            <a:off x="8183564" y="4737752"/>
            <a:ext cx="1411145" cy="660680"/>
          </a:xfrm>
          <a:prstGeom prst="straightConnector1">
            <a:avLst/>
          </a:prstGeom>
          <a:ln w="22225">
            <a:prstDash val="sysDot"/>
            <a:tailEnd type="triangle"/>
          </a:ln>
        </p:spPr>
        <p:style>
          <a:lnRef idx="1">
            <a:schemeClr val="accent1"/>
          </a:lnRef>
          <a:fillRef idx="0">
            <a:schemeClr val="accent1"/>
          </a:fillRef>
          <a:effectRef idx="0">
            <a:schemeClr val="accent1"/>
          </a:effectRef>
          <a:fontRef idx="minor">
            <a:schemeClr val="tx1"/>
          </a:fontRef>
        </p:style>
      </p:cxnSp>
      <p:sp>
        <p:nvSpPr>
          <p:cNvPr id="109" name="양쪽 모서리가 둥근 사각형 180">
            <a:extLst>
              <a:ext uri="{FF2B5EF4-FFF2-40B4-BE49-F238E27FC236}">
                <a16:creationId xmlns:a16="http://schemas.microsoft.com/office/drawing/2014/main" id="{BAFE4EF8-D101-4373-8A51-A9DEF626FA00}"/>
              </a:ext>
            </a:extLst>
          </p:cNvPr>
          <p:cNvSpPr/>
          <p:nvPr/>
        </p:nvSpPr>
        <p:spPr bwMode="auto">
          <a:xfrm>
            <a:off x="666180" y="1829067"/>
            <a:ext cx="9355123" cy="5335940"/>
          </a:xfrm>
          <a:prstGeom prst="round2SameRect">
            <a:avLst>
              <a:gd name="adj1" fmla="val 2116"/>
              <a:gd name="adj2" fmla="val 1713"/>
            </a:avLst>
          </a:prstGeom>
          <a:noFill/>
          <a:ln w="22225">
            <a:solidFill>
              <a:srgbClr val="8EB4E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sz="1600" dirty="0">
              <a:latin typeface="KoPub돋움체 Bold" panose="00000800000000000000" pitchFamily="2" charset="-127"/>
              <a:ea typeface="KoPub돋움체 Bold" panose="00000800000000000000" pitchFamily="2" charset="-127"/>
            </a:endParaRPr>
          </a:p>
        </p:txBody>
      </p:sp>
      <p:sp>
        <p:nvSpPr>
          <p:cNvPr id="110" name="모서리가 둥근 직사각형 24">
            <a:extLst>
              <a:ext uri="{FF2B5EF4-FFF2-40B4-BE49-F238E27FC236}">
                <a16:creationId xmlns:a16="http://schemas.microsoft.com/office/drawing/2014/main" id="{CE4E7C2E-2C40-42EB-8169-58F4B4A49D1A}"/>
              </a:ext>
            </a:extLst>
          </p:cNvPr>
          <p:cNvSpPr/>
          <p:nvPr/>
        </p:nvSpPr>
        <p:spPr bwMode="auto">
          <a:xfrm>
            <a:off x="882203" y="1584386"/>
            <a:ext cx="5169145" cy="540001"/>
          </a:xfrm>
          <a:prstGeom prst="roundRect">
            <a:avLst/>
          </a:prstGeom>
          <a:gradFill flip="none" rotWithShape="1">
            <a:gsLst>
              <a:gs pos="100000">
                <a:srgbClr val="6D90D1">
                  <a:lumMod val="25000"/>
                  <a:lumOff val="75000"/>
                </a:srgbClr>
              </a:gs>
              <a:gs pos="0">
                <a:schemeClr val="accent1">
                  <a:lumMod val="0"/>
                  <a:lumOff val="100000"/>
                </a:schemeClr>
              </a:gs>
            </a:gsLst>
            <a:path path="circle">
              <a:fillToRect l="50000" t="50000" r="50000" b="50000"/>
            </a:path>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KoPub돋움체 Bold" panose="00000800000000000000" pitchFamily="2" charset="-127"/>
              <a:ea typeface="KoPub돋움체 Bold" panose="00000800000000000000" pitchFamily="2" charset="-127"/>
            </a:endParaRPr>
          </a:p>
        </p:txBody>
      </p:sp>
      <p:sp>
        <p:nvSpPr>
          <p:cNvPr id="111" name="제목 1">
            <a:extLst>
              <a:ext uri="{FF2B5EF4-FFF2-40B4-BE49-F238E27FC236}">
                <a16:creationId xmlns:a16="http://schemas.microsoft.com/office/drawing/2014/main" id="{297FF0FA-8CAA-41A0-8146-07B613FC30F0}"/>
              </a:ext>
            </a:extLst>
          </p:cNvPr>
          <p:cNvSpPr txBox="1">
            <a:spLocks/>
          </p:cNvSpPr>
          <p:nvPr/>
        </p:nvSpPr>
        <p:spPr bwMode="auto">
          <a:xfrm>
            <a:off x="813690" y="1602258"/>
            <a:ext cx="5237659" cy="419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kumimoji="1">
                <a:solidFill>
                  <a:schemeClr val="tx1"/>
                </a:solidFill>
                <a:latin typeface="Verdana" panose="020B0604030504040204" pitchFamily="34" charset="0"/>
                <a:ea typeface="굴림" panose="020B0600000101010101" pitchFamily="50" charset="-127"/>
              </a:defRPr>
            </a:lvl1pPr>
            <a:lvl2pPr marL="742950" indent="-285750">
              <a:defRPr kumimoji="1">
                <a:solidFill>
                  <a:schemeClr val="tx1"/>
                </a:solidFill>
                <a:latin typeface="Verdana" panose="020B0604030504040204" pitchFamily="34" charset="0"/>
                <a:ea typeface="굴림" panose="020B0600000101010101" pitchFamily="50" charset="-127"/>
              </a:defRPr>
            </a:lvl2pPr>
            <a:lvl3pPr marL="1143000" indent="-228600">
              <a:defRPr kumimoji="1">
                <a:solidFill>
                  <a:schemeClr val="tx1"/>
                </a:solidFill>
                <a:latin typeface="Verdana" panose="020B0604030504040204" pitchFamily="34" charset="0"/>
                <a:ea typeface="굴림" panose="020B0600000101010101" pitchFamily="50" charset="-127"/>
              </a:defRPr>
            </a:lvl3pPr>
            <a:lvl4pPr marL="1600200" indent="-228600">
              <a:defRPr kumimoji="1">
                <a:solidFill>
                  <a:schemeClr val="tx1"/>
                </a:solidFill>
                <a:latin typeface="Verdana" panose="020B0604030504040204" pitchFamily="34" charset="0"/>
                <a:ea typeface="굴림" panose="020B0600000101010101" pitchFamily="50" charset="-127"/>
              </a:defRPr>
            </a:lvl4pPr>
            <a:lvl5pPr marL="2057400" indent="-228600">
              <a:defRPr kumimoji="1">
                <a:solidFill>
                  <a:schemeClr val="tx1"/>
                </a:solidFill>
                <a:latin typeface="Verdana" panose="020B0604030504040204" pitchFamily="34" charset="0"/>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굴림" panose="020B0600000101010101" pitchFamily="50" charset="-127"/>
              </a:defRPr>
            </a:lvl9pPr>
          </a:lstStyle>
          <a:p>
            <a:pPr algn="ctr"/>
            <a:r>
              <a:rPr lang="en-US" altLang="ko-KR" sz="2000" b="0" i="0" dirty="0">
                <a:solidFill>
                  <a:srgbClr val="000000"/>
                </a:solidFill>
                <a:effectLst/>
                <a:latin typeface="Arial" panose="020B0604020202020204" pitchFamily="34" charset="0"/>
                <a:cs typeface="Arial" panose="020B0604020202020204" pitchFamily="34" charset="0"/>
              </a:rPr>
              <a:t>Reorganization of </a:t>
            </a:r>
            <a:r>
              <a:rPr lang="en-US" altLang="ko-KR" sz="2000" dirty="0">
                <a:latin typeface="Arial" panose="020B0604020202020204" pitchFamily="34" charset="0"/>
                <a:cs typeface="Arial" panose="020B0604020202020204" pitchFamily="34" charset="0"/>
              </a:rPr>
              <a:t>KS Enactment Procedure</a:t>
            </a:r>
            <a:endParaRPr lang="ko-KR" altLang="en-US" sz="2000" dirty="0">
              <a:latin typeface="Arial" panose="020B0604020202020204" pitchFamily="34" charset="0"/>
              <a:cs typeface="Arial" panose="020B0604020202020204" pitchFamily="34" charset="0"/>
            </a:endParaRPr>
          </a:p>
        </p:txBody>
      </p:sp>
      <p:sp>
        <p:nvSpPr>
          <p:cNvPr id="112" name="양쪽 모서리가 둥근 사각형 77">
            <a:extLst>
              <a:ext uri="{FF2B5EF4-FFF2-40B4-BE49-F238E27FC236}">
                <a16:creationId xmlns:a16="http://schemas.microsoft.com/office/drawing/2014/main" id="{05BC5B5E-7D01-4FB7-838E-6AFEEA071445}"/>
              </a:ext>
            </a:extLst>
          </p:cNvPr>
          <p:cNvSpPr/>
          <p:nvPr/>
        </p:nvSpPr>
        <p:spPr bwMode="auto">
          <a:xfrm>
            <a:off x="1360869" y="6017998"/>
            <a:ext cx="1092595" cy="686795"/>
          </a:xfrm>
          <a:prstGeom prst="round2SameRect">
            <a:avLst>
              <a:gd name="adj1" fmla="val 0"/>
              <a:gd name="adj2" fmla="val 24319"/>
            </a:avLst>
          </a:prstGeom>
          <a:solidFill>
            <a:srgbClr val="0275D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sz="1600" dirty="0">
              <a:latin typeface="KoPub돋움체 Bold" panose="00000800000000000000" pitchFamily="2" charset="-127"/>
              <a:ea typeface="KoPub돋움체 Bold" panose="00000800000000000000" pitchFamily="2" charset="-127"/>
            </a:endParaRPr>
          </a:p>
        </p:txBody>
      </p:sp>
      <p:sp>
        <p:nvSpPr>
          <p:cNvPr id="113" name="직사각형 112">
            <a:extLst>
              <a:ext uri="{FF2B5EF4-FFF2-40B4-BE49-F238E27FC236}">
                <a16:creationId xmlns:a16="http://schemas.microsoft.com/office/drawing/2014/main" id="{9804C029-B212-4ADF-B77F-F7CD7968E698}"/>
              </a:ext>
            </a:extLst>
          </p:cNvPr>
          <p:cNvSpPr/>
          <p:nvPr/>
        </p:nvSpPr>
        <p:spPr bwMode="auto">
          <a:xfrm>
            <a:off x="1350256" y="6120831"/>
            <a:ext cx="1129122" cy="461665"/>
          </a:xfrm>
          <a:prstGeom prst="rect">
            <a:avLst/>
          </a:prstGeom>
          <a:noFill/>
        </p:spPr>
        <p:txBody>
          <a:bodyPr wrap="square" anchor="ctr">
            <a:spAutoFit/>
          </a:bodyPr>
          <a:lstStyle/>
          <a:p>
            <a:pPr algn="ctr">
              <a:defRPr/>
            </a:pPr>
            <a:r>
              <a:rPr lang="en-US" altLang="ko-KR" sz="1200" b="1" spc="-60" dirty="0">
                <a:gradFill flip="none" rotWithShape="1">
                  <a:gsLst>
                    <a:gs pos="0">
                      <a:schemeClr val="tx1">
                        <a:lumMod val="65000"/>
                        <a:lumOff val="35000"/>
                        <a:shade val="30000"/>
                        <a:satMod val="115000"/>
                      </a:schemeClr>
                    </a:gs>
                    <a:gs pos="50000">
                      <a:schemeClr val="tx1">
                        <a:lumMod val="65000"/>
                        <a:lumOff val="35000"/>
                        <a:shade val="67500"/>
                        <a:satMod val="115000"/>
                      </a:schemeClr>
                    </a:gs>
                    <a:gs pos="100000">
                      <a:schemeClr val="tx1">
                        <a:lumMod val="65000"/>
                        <a:lumOff val="35000"/>
                        <a:shade val="100000"/>
                        <a:satMod val="115000"/>
                      </a:schemeClr>
                    </a:gs>
                  </a:gsLst>
                  <a:lin ang="16200000" scaled="1"/>
                  <a:tileRect/>
                </a:gradFill>
                <a:effectLst>
                  <a:glow rad="127000">
                    <a:schemeClr val="bg1"/>
                  </a:glow>
                </a:effectLst>
                <a:latin typeface="Arial" panose="020B0604020202020204" pitchFamily="34" charset="0"/>
                <a:cs typeface="Arial" panose="020B0604020202020204" pitchFamily="34" charset="0"/>
              </a:rPr>
              <a:t>Standard Development</a:t>
            </a:r>
            <a:endParaRPr lang="ko-KR" altLang="en-US" sz="1200" b="1" dirty="0">
              <a:gradFill>
                <a:gsLst>
                  <a:gs pos="80417">
                    <a:schemeClr val="bg1"/>
                  </a:gs>
                  <a:gs pos="66250">
                    <a:schemeClr val="bg1"/>
                  </a:gs>
                </a:gsLst>
                <a:lin ang="5400000" scaled="1"/>
              </a:gradFill>
              <a:latin typeface="KoPub돋움체 Bold" panose="00000800000000000000" pitchFamily="2" charset="-127"/>
              <a:ea typeface="KoPub돋움체 Bold" panose="00000800000000000000" pitchFamily="2" charset="-127"/>
            </a:endParaRPr>
          </a:p>
        </p:txBody>
      </p:sp>
      <p:sp>
        <p:nvSpPr>
          <p:cNvPr id="114" name="양쪽 모서리가 둥근 사각형 80">
            <a:extLst>
              <a:ext uri="{FF2B5EF4-FFF2-40B4-BE49-F238E27FC236}">
                <a16:creationId xmlns:a16="http://schemas.microsoft.com/office/drawing/2014/main" id="{94B054D8-E227-4674-8AF8-9623FA325683}"/>
              </a:ext>
            </a:extLst>
          </p:cNvPr>
          <p:cNvSpPr/>
          <p:nvPr/>
        </p:nvSpPr>
        <p:spPr bwMode="auto">
          <a:xfrm>
            <a:off x="2680217" y="6012820"/>
            <a:ext cx="1267798" cy="718528"/>
          </a:xfrm>
          <a:prstGeom prst="round2SameRect">
            <a:avLst>
              <a:gd name="adj1" fmla="val 0"/>
              <a:gd name="adj2" fmla="val 24319"/>
            </a:avLst>
          </a:prstGeom>
          <a:solidFill>
            <a:srgbClr val="0275D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sz="1600" dirty="0">
              <a:latin typeface="KoPub돋움체 Bold" panose="00000800000000000000" pitchFamily="2" charset="-127"/>
              <a:ea typeface="KoPub돋움체 Bold" panose="00000800000000000000" pitchFamily="2" charset="-127"/>
            </a:endParaRPr>
          </a:p>
        </p:txBody>
      </p:sp>
      <p:sp>
        <p:nvSpPr>
          <p:cNvPr id="115" name="직사각형 114">
            <a:extLst>
              <a:ext uri="{FF2B5EF4-FFF2-40B4-BE49-F238E27FC236}">
                <a16:creationId xmlns:a16="http://schemas.microsoft.com/office/drawing/2014/main" id="{8E31C1FC-43DD-4EFD-A18D-537F44EF1BED}"/>
              </a:ext>
            </a:extLst>
          </p:cNvPr>
          <p:cNvSpPr/>
          <p:nvPr/>
        </p:nvSpPr>
        <p:spPr bwMode="auto">
          <a:xfrm>
            <a:off x="2538388" y="6084827"/>
            <a:ext cx="1531130" cy="461665"/>
          </a:xfrm>
          <a:prstGeom prst="rect">
            <a:avLst/>
          </a:prstGeom>
          <a:noFill/>
        </p:spPr>
        <p:txBody>
          <a:bodyPr wrap="square" anchor="ctr">
            <a:spAutoFit/>
          </a:bodyPr>
          <a:lstStyle/>
          <a:p>
            <a:pPr algn="ctr">
              <a:defRPr/>
            </a:pPr>
            <a:r>
              <a:rPr lang="en-US" altLang="ko-KR" sz="1200" b="1" spc="-60" dirty="0">
                <a:gradFill flip="none" rotWithShape="1">
                  <a:gsLst>
                    <a:gs pos="0">
                      <a:schemeClr val="tx1">
                        <a:lumMod val="65000"/>
                        <a:lumOff val="35000"/>
                        <a:shade val="30000"/>
                        <a:satMod val="115000"/>
                      </a:schemeClr>
                    </a:gs>
                    <a:gs pos="50000">
                      <a:schemeClr val="tx1">
                        <a:lumMod val="65000"/>
                        <a:lumOff val="35000"/>
                        <a:shade val="67500"/>
                        <a:satMod val="115000"/>
                      </a:schemeClr>
                    </a:gs>
                    <a:gs pos="100000">
                      <a:schemeClr val="tx1">
                        <a:lumMod val="65000"/>
                        <a:lumOff val="35000"/>
                        <a:shade val="100000"/>
                        <a:satMod val="115000"/>
                      </a:schemeClr>
                    </a:gs>
                  </a:gsLst>
                  <a:lin ang="16200000" scaled="1"/>
                  <a:tileRect/>
                </a:gradFill>
                <a:effectLst>
                  <a:glow rad="127000">
                    <a:schemeClr val="bg1"/>
                  </a:glow>
                </a:effectLst>
                <a:latin typeface="Arial" panose="020B0604020202020204" pitchFamily="34" charset="0"/>
                <a:cs typeface="Arial" panose="020B0604020202020204" pitchFamily="34" charset="0"/>
              </a:rPr>
              <a:t>Expert committee (Technical review)</a:t>
            </a:r>
            <a:endParaRPr lang="ko-KR" altLang="en-US" sz="1200" b="1" spc="-60" dirty="0">
              <a:gradFill flip="none" rotWithShape="1">
                <a:gsLst>
                  <a:gs pos="0">
                    <a:schemeClr val="tx1">
                      <a:lumMod val="65000"/>
                      <a:lumOff val="35000"/>
                      <a:shade val="30000"/>
                      <a:satMod val="115000"/>
                    </a:schemeClr>
                  </a:gs>
                  <a:gs pos="50000">
                    <a:schemeClr val="tx1">
                      <a:lumMod val="65000"/>
                      <a:lumOff val="35000"/>
                      <a:shade val="67500"/>
                      <a:satMod val="115000"/>
                    </a:schemeClr>
                  </a:gs>
                  <a:gs pos="100000">
                    <a:schemeClr val="tx1">
                      <a:lumMod val="65000"/>
                      <a:lumOff val="35000"/>
                      <a:shade val="100000"/>
                      <a:satMod val="115000"/>
                    </a:schemeClr>
                  </a:gs>
                </a:gsLst>
                <a:lin ang="16200000" scaled="1"/>
                <a:tileRect/>
              </a:gradFill>
              <a:effectLst>
                <a:glow rad="127000">
                  <a:schemeClr val="bg1"/>
                </a:glow>
              </a:effectLst>
              <a:latin typeface="Arial" panose="020B0604020202020204" pitchFamily="34" charset="0"/>
              <a:cs typeface="Arial" panose="020B0604020202020204" pitchFamily="34" charset="0"/>
            </a:endParaRPr>
          </a:p>
        </p:txBody>
      </p:sp>
      <p:sp>
        <p:nvSpPr>
          <p:cNvPr id="116" name="양쪽 모서리가 둥근 사각형 83">
            <a:extLst>
              <a:ext uri="{FF2B5EF4-FFF2-40B4-BE49-F238E27FC236}">
                <a16:creationId xmlns:a16="http://schemas.microsoft.com/office/drawing/2014/main" id="{DF379CBD-60FA-4C20-B4B7-C434CAC07337}"/>
              </a:ext>
            </a:extLst>
          </p:cNvPr>
          <p:cNvSpPr/>
          <p:nvPr/>
        </p:nvSpPr>
        <p:spPr bwMode="auto">
          <a:xfrm>
            <a:off x="4158568" y="6012820"/>
            <a:ext cx="1185158" cy="718528"/>
          </a:xfrm>
          <a:prstGeom prst="round2SameRect">
            <a:avLst>
              <a:gd name="adj1" fmla="val 0"/>
              <a:gd name="adj2" fmla="val 24319"/>
            </a:avLst>
          </a:prstGeom>
          <a:solidFill>
            <a:srgbClr val="0275D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sz="1600" dirty="0">
              <a:latin typeface="KoPub돋움체 Bold" panose="00000800000000000000" pitchFamily="2" charset="-127"/>
              <a:ea typeface="KoPub돋움체 Bold" panose="00000800000000000000" pitchFamily="2" charset="-127"/>
            </a:endParaRPr>
          </a:p>
        </p:txBody>
      </p:sp>
      <p:sp>
        <p:nvSpPr>
          <p:cNvPr id="117" name="직사각형 116">
            <a:extLst>
              <a:ext uri="{FF2B5EF4-FFF2-40B4-BE49-F238E27FC236}">
                <a16:creationId xmlns:a16="http://schemas.microsoft.com/office/drawing/2014/main" id="{65A3915E-A48A-43D1-8A2C-3A837DF33A79}"/>
              </a:ext>
            </a:extLst>
          </p:cNvPr>
          <p:cNvSpPr/>
          <p:nvPr/>
        </p:nvSpPr>
        <p:spPr bwMode="auto">
          <a:xfrm>
            <a:off x="4086560" y="6091214"/>
            <a:ext cx="1275620" cy="461665"/>
          </a:xfrm>
          <a:prstGeom prst="rect">
            <a:avLst/>
          </a:prstGeom>
          <a:noFill/>
        </p:spPr>
        <p:txBody>
          <a:bodyPr wrap="square" anchor="ctr">
            <a:spAutoFit/>
          </a:bodyPr>
          <a:lstStyle/>
          <a:p>
            <a:pPr algn="ctr">
              <a:defRPr/>
            </a:pPr>
            <a:r>
              <a:rPr lang="en-US" altLang="ko-KR" sz="1200" b="1" spc="-60" dirty="0">
                <a:gradFill flip="none" rotWithShape="1">
                  <a:gsLst>
                    <a:gs pos="0">
                      <a:schemeClr val="tx1">
                        <a:lumMod val="65000"/>
                        <a:lumOff val="35000"/>
                        <a:shade val="30000"/>
                        <a:satMod val="115000"/>
                      </a:schemeClr>
                    </a:gs>
                    <a:gs pos="50000">
                      <a:schemeClr val="tx1">
                        <a:lumMod val="65000"/>
                        <a:lumOff val="35000"/>
                        <a:shade val="67500"/>
                        <a:satMod val="115000"/>
                      </a:schemeClr>
                    </a:gs>
                    <a:gs pos="100000">
                      <a:schemeClr val="tx1">
                        <a:lumMod val="65000"/>
                        <a:lumOff val="35000"/>
                        <a:shade val="100000"/>
                        <a:satMod val="115000"/>
                      </a:schemeClr>
                    </a:gs>
                  </a:gsLst>
                  <a:lin ang="16200000" scaled="1"/>
                  <a:tileRect/>
                </a:gradFill>
                <a:effectLst>
                  <a:glow rad="127000">
                    <a:schemeClr val="bg1"/>
                  </a:glow>
                </a:effectLst>
                <a:latin typeface="Arial" panose="020B0604020202020204" pitchFamily="34" charset="0"/>
                <a:cs typeface="Arial" panose="020B0604020202020204" pitchFamily="34" charset="0"/>
              </a:rPr>
              <a:t>Preliminary announcement</a:t>
            </a:r>
            <a:endParaRPr lang="ko-KR" altLang="en-US" sz="1200" b="1" dirty="0">
              <a:gradFill>
                <a:gsLst>
                  <a:gs pos="80417">
                    <a:schemeClr val="bg1"/>
                  </a:gs>
                  <a:gs pos="66250">
                    <a:schemeClr val="bg1"/>
                  </a:gs>
                </a:gsLst>
                <a:lin ang="5400000" scaled="1"/>
              </a:gradFill>
              <a:latin typeface="KoPub돋움체 Bold" panose="00000800000000000000" pitchFamily="2" charset="-127"/>
              <a:ea typeface="KoPub돋움체 Bold" panose="00000800000000000000" pitchFamily="2" charset="-127"/>
            </a:endParaRPr>
          </a:p>
        </p:txBody>
      </p:sp>
      <p:sp>
        <p:nvSpPr>
          <p:cNvPr id="118" name="양쪽 모서리가 둥근 사각형 86">
            <a:extLst>
              <a:ext uri="{FF2B5EF4-FFF2-40B4-BE49-F238E27FC236}">
                <a16:creationId xmlns:a16="http://schemas.microsoft.com/office/drawing/2014/main" id="{F36A9198-B140-48F6-8F3E-ABCDEACA6D33}"/>
              </a:ext>
            </a:extLst>
          </p:cNvPr>
          <p:cNvSpPr/>
          <p:nvPr/>
        </p:nvSpPr>
        <p:spPr bwMode="auto">
          <a:xfrm>
            <a:off x="5575951" y="6014148"/>
            <a:ext cx="1166704" cy="717199"/>
          </a:xfrm>
          <a:prstGeom prst="round2SameRect">
            <a:avLst>
              <a:gd name="adj1" fmla="val 0"/>
              <a:gd name="adj2" fmla="val 24319"/>
            </a:avLst>
          </a:prstGeom>
          <a:solidFill>
            <a:srgbClr val="0275D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sz="1600" dirty="0">
              <a:latin typeface="KoPub돋움체 Bold" panose="00000800000000000000" pitchFamily="2" charset="-127"/>
              <a:ea typeface="KoPub돋움체 Bold" panose="00000800000000000000" pitchFamily="2" charset="-127"/>
            </a:endParaRPr>
          </a:p>
        </p:txBody>
      </p:sp>
      <p:sp>
        <p:nvSpPr>
          <p:cNvPr id="119" name="직사각형 118">
            <a:extLst>
              <a:ext uri="{FF2B5EF4-FFF2-40B4-BE49-F238E27FC236}">
                <a16:creationId xmlns:a16="http://schemas.microsoft.com/office/drawing/2014/main" id="{ED598328-929E-473C-A68D-EE06D77E668B}"/>
              </a:ext>
            </a:extLst>
          </p:cNvPr>
          <p:cNvSpPr/>
          <p:nvPr/>
        </p:nvSpPr>
        <p:spPr bwMode="auto">
          <a:xfrm>
            <a:off x="5562724" y="6012819"/>
            <a:ext cx="1185158" cy="738664"/>
          </a:xfrm>
          <a:prstGeom prst="rect">
            <a:avLst/>
          </a:prstGeom>
          <a:noFill/>
        </p:spPr>
        <p:txBody>
          <a:bodyPr wrap="square" anchor="ctr">
            <a:spAutoFit/>
          </a:bodyPr>
          <a:lstStyle/>
          <a:p>
            <a:pPr algn="ctr">
              <a:defRPr/>
            </a:pPr>
            <a:r>
              <a:rPr lang="en-US" altLang="ko-KR" sz="1200" b="1" spc="-60" dirty="0">
                <a:gradFill flip="none" rotWithShape="1">
                  <a:gsLst>
                    <a:gs pos="0">
                      <a:schemeClr val="tx1">
                        <a:lumMod val="65000"/>
                        <a:lumOff val="35000"/>
                        <a:shade val="30000"/>
                        <a:satMod val="115000"/>
                      </a:schemeClr>
                    </a:gs>
                    <a:gs pos="50000">
                      <a:schemeClr val="tx1">
                        <a:lumMod val="65000"/>
                        <a:lumOff val="35000"/>
                        <a:shade val="67500"/>
                        <a:satMod val="115000"/>
                      </a:schemeClr>
                    </a:gs>
                    <a:gs pos="100000">
                      <a:schemeClr val="tx1">
                        <a:lumMod val="65000"/>
                        <a:lumOff val="35000"/>
                        <a:shade val="100000"/>
                        <a:satMod val="115000"/>
                      </a:schemeClr>
                    </a:gs>
                  </a:gsLst>
                  <a:lin ang="16200000" scaled="1"/>
                  <a:tileRect/>
                </a:gradFill>
                <a:effectLst>
                  <a:glow rad="127000">
                    <a:schemeClr val="bg1"/>
                  </a:glow>
                </a:effectLst>
                <a:latin typeface="Arial" panose="020B0604020202020204" pitchFamily="34" charset="0"/>
                <a:cs typeface="Arial" panose="020B0604020202020204" pitchFamily="34" charset="0"/>
              </a:rPr>
              <a:t>Technical Council </a:t>
            </a:r>
            <a:r>
              <a:rPr lang="en-US" altLang="ko-KR" sz="900" b="1" spc="-60" dirty="0">
                <a:gradFill flip="none" rotWithShape="1">
                  <a:gsLst>
                    <a:gs pos="0">
                      <a:schemeClr val="tx1">
                        <a:lumMod val="65000"/>
                        <a:lumOff val="35000"/>
                        <a:shade val="30000"/>
                        <a:satMod val="115000"/>
                      </a:schemeClr>
                    </a:gs>
                    <a:gs pos="50000">
                      <a:schemeClr val="tx1">
                        <a:lumMod val="65000"/>
                        <a:lumOff val="35000"/>
                        <a:shade val="67500"/>
                        <a:satMod val="115000"/>
                      </a:schemeClr>
                    </a:gs>
                    <a:gs pos="100000">
                      <a:schemeClr val="tx1">
                        <a:lumMod val="65000"/>
                        <a:lumOff val="35000"/>
                        <a:shade val="100000"/>
                        <a:satMod val="115000"/>
                      </a:schemeClr>
                    </a:gs>
                  </a:gsLst>
                  <a:lin ang="16200000" scaled="1"/>
                  <a:tileRect/>
                </a:gradFill>
                <a:effectLst>
                  <a:glow rad="127000">
                    <a:schemeClr val="bg1"/>
                  </a:glow>
                </a:effectLst>
                <a:latin typeface="Arial" panose="020B0604020202020204" pitchFamily="34" charset="0"/>
                <a:cs typeface="Arial" panose="020B0604020202020204" pitchFamily="34" charset="0"/>
              </a:rPr>
              <a:t>(Technical review, overlapping review)</a:t>
            </a:r>
            <a:endParaRPr lang="ko-KR" altLang="en-US" sz="900" b="1" dirty="0">
              <a:gradFill>
                <a:gsLst>
                  <a:gs pos="80417">
                    <a:schemeClr val="bg1"/>
                  </a:gs>
                  <a:gs pos="66250">
                    <a:schemeClr val="bg1"/>
                  </a:gs>
                </a:gsLst>
                <a:lin ang="5400000" scaled="1"/>
              </a:gradFill>
              <a:latin typeface="KoPub돋움체 Bold" panose="00000800000000000000" pitchFamily="2" charset="-127"/>
              <a:ea typeface="KoPub돋움체 Bold" panose="00000800000000000000" pitchFamily="2" charset="-127"/>
            </a:endParaRPr>
          </a:p>
        </p:txBody>
      </p:sp>
      <p:sp>
        <p:nvSpPr>
          <p:cNvPr id="120" name="이등변 삼각형 119">
            <a:extLst>
              <a:ext uri="{FF2B5EF4-FFF2-40B4-BE49-F238E27FC236}">
                <a16:creationId xmlns:a16="http://schemas.microsoft.com/office/drawing/2014/main" id="{8C49F0B5-8A92-4657-908B-4860BAEA947B}"/>
              </a:ext>
            </a:extLst>
          </p:cNvPr>
          <p:cNvSpPr/>
          <p:nvPr/>
        </p:nvSpPr>
        <p:spPr bwMode="auto">
          <a:xfrm rot="5400000">
            <a:off x="2319731" y="6257191"/>
            <a:ext cx="499326" cy="154599"/>
          </a:xfrm>
          <a:prstGeom prst="triangle">
            <a:avLst/>
          </a:prstGeom>
          <a:gradFill flip="none" rotWithShape="1">
            <a:gsLst>
              <a:gs pos="100000">
                <a:schemeClr val="accent1">
                  <a:lumMod val="75000"/>
                </a:schemeClr>
              </a:gs>
              <a:gs pos="75000">
                <a:srgbClr val="3A61A6"/>
              </a:gs>
              <a:gs pos="50000">
                <a:schemeClr val="accent1">
                  <a:lumMod val="75000"/>
                  <a:lumOff val="25000"/>
                </a:schemeClr>
              </a:gs>
              <a:gs pos="25000">
                <a:srgbClr val="6D90D1">
                  <a:lumMod val="50000"/>
                  <a:lumOff val="50000"/>
                </a:srgbClr>
              </a:gs>
              <a:gs pos="0">
                <a:schemeClr val="accent1">
                  <a:lumMod val="0"/>
                  <a:lumOff val="100000"/>
                </a:schemeClr>
              </a:gs>
            </a:gsLst>
            <a:lin ang="162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KoPub돋움체 Bold" panose="00000800000000000000" pitchFamily="2" charset="-127"/>
              <a:ea typeface="KoPub돋움체 Bold" panose="00000800000000000000" pitchFamily="2" charset="-127"/>
            </a:endParaRPr>
          </a:p>
        </p:txBody>
      </p:sp>
      <p:sp>
        <p:nvSpPr>
          <p:cNvPr id="121" name="이등변 삼각형 120">
            <a:extLst>
              <a:ext uri="{FF2B5EF4-FFF2-40B4-BE49-F238E27FC236}">
                <a16:creationId xmlns:a16="http://schemas.microsoft.com/office/drawing/2014/main" id="{4430CF5F-34AA-484F-A09A-CB47EB4E50E7}"/>
              </a:ext>
            </a:extLst>
          </p:cNvPr>
          <p:cNvSpPr/>
          <p:nvPr/>
        </p:nvSpPr>
        <p:spPr bwMode="auto">
          <a:xfrm rot="5400000">
            <a:off x="2431731" y="6254477"/>
            <a:ext cx="249663" cy="180365"/>
          </a:xfrm>
          <a:prstGeom prst="triangle">
            <a:avLst/>
          </a:prstGeom>
          <a:gradFill flip="none" rotWithShape="1">
            <a:gsLst>
              <a:gs pos="100000">
                <a:schemeClr val="accent1">
                  <a:lumMod val="75000"/>
                </a:schemeClr>
              </a:gs>
              <a:gs pos="75000">
                <a:srgbClr val="3A61A6"/>
              </a:gs>
              <a:gs pos="50000">
                <a:schemeClr val="accent1">
                  <a:lumMod val="75000"/>
                  <a:lumOff val="25000"/>
                </a:schemeClr>
              </a:gs>
              <a:gs pos="25000">
                <a:srgbClr val="6D90D1">
                  <a:lumMod val="50000"/>
                  <a:lumOff val="50000"/>
                </a:srgbClr>
              </a:gs>
              <a:gs pos="0">
                <a:schemeClr val="accent1">
                  <a:lumMod val="0"/>
                  <a:lumOff val="100000"/>
                </a:schemeClr>
              </a:gs>
            </a:gsLst>
            <a:lin ang="162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KoPub돋움체 Bold" panose="00000800000000000000" pitchFamily="2" charset="-127"/>
              <a:ea typeface="KoPub돋움체 Bold" panose="00000800000000000000" pitchFamily="2" charset="-127"/>
            </a:endParaRPr>
          </a:p>
        </p:txBody>
      </p:sp>
      <p:sp>
        <p:nvSpPr>
          <p:cNvPr id="122" name="이등변 삼각형 121">
            <a:extLst>
              <a:ext uri="{FF2B5EF4-FFF2-40B4-BE49-F238E27FC236}">
                <a16:creationId xmlns:a16="http://schemas.microsoft.com/office/drawing/2014/main" id="{9F859C0C-EC08-4E32-A98A-ACF79A9576ED}"/>
              </a:ext>
            </a:extLst>
          </p:cNvPr>
          <p:cNvSpPr/>
          <p:nvPr/>
        </p:nvSpPr>
        <p:spPr bwMode="auto">
          <a:xfrm rot="5400000">
            <a:off x="3831899" y="6257191"/>
            <a:ext cx="499326" cy="154599"/>
          </a:xfrm>
          <a:prstGeom prst="triangle">
            <a:avLst/>
          </a:prstGeom>
          <a:gradFill flip="none" rotWithShape="1">
            <a:gsLst>
              <a:gs pos="100000">
                <a:schemeClr val="accent1">
                  <a:lumMod val="75000"/>
                </a:schemeClr>
              </a:gs>
              <a:gs pos="75000">
                <a:srgbClr val="3A61A6"/>
              </a:gs>
              <a:gs pos="50000">
                <a:schemeClr val="accent1">
                  <a:lumMod val="75000"/>
                  <a:lumOff val="25000"/>
                </a:schemeClr>
              </a:gs>
              <a:gs pos="25000">
                <a:srgbClr val="6D90D1">
                  <a:lumMod val="50000"/>
                  <a:lumOff val="50000"/>
                </a:srgbClr>
              </a:gs>
              <a:gs pos="0">
                <a:schemeClr val="accent1">
                  <a:lumMod val="0"/>
                  <a:lumOff val="100000"/>
                </a:schemeClr>
              </a:gs>
            </a:gsLst>
            <a:lin ang="162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KoPub돋움체 Bold" panose="00000800000000000000" pitchFamily="2" charset="-127"/>
              <a:ea typeface="KoPub돋움체 Bold" panose="00000800000000000000" pitchFamily="2" charset="-127"/>
            </a:endParaRPr>
          </a:p>
        </p:txBody>
      </p:sp>
      <p:sp>
        <p:nvSpPr>
          <p:cNvPr id="123" name="이등변 삼각형 122">
            <a:extLst>
              <a:ext uri="{FF2B5EF4-FFF2-40B4-BE49-F238E27FC236}">
                <a16:creationId xmlns:a16="http://schemas.microsoft.com/office/drawing/2014/main" id="{FB6062A0-CD92-4CB7-94C5-0678168FCAF7}"/>
              </a:ext>
            </a:extLst>
          </p:cNvPr>
          <p:cNvSpPr/>
          <p:nvPr/>
        </p:nvSpPr>
        <p:spPr bwMode="auto">
          <a:xfrm rot="5400000">
            <a:off x="3943899" y="6254477"/>
            <a:ext cx="249663" cy="180365"/>
          </a:xfrm>
          <a:prstGeom prst="triangle">
            <a:avLst/>
          </a:prstGeom>
          <a:gradFill flip="none" rotWithShape="1">
            <a:gsLst>
              <a:gs pos="100000">
                <a:schemeClr val="accent1">
                  <a:lumMod val="75000"/>
                </a:schemeClr>
              </a:gs>
              <a:gs pos="75000">
                <a:srgbClr val="3A61A6"/>
              </a:gs>
              <a:gs pos="50000">
                <a:schemeClr val="accent1">
                  <a:lumMod val="75000"/>
                  <a:lumOff val="25000"/>
                </a:schemeClr>
              </a:gs>
              <a:gs pos="25000">
                <a:srgbClr val="6D90D1">
                  <a:lumMod val="50000"/>
                  <a:lumOff val="50000"/>
                </a:srgbClr>
              </a:gs>
              <a:gs pos="0">
                <a:schemeClr val="accent1">
                  <a:lumMod val="0"/>
                  <a:lumOff val="100000"/>
                </a:schemeClr>
              </a:gs>
            </a:gsLst>
            <a:lin ang="162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KoPub돋움체 Bold" panose="00000800000000000000" pitchFamily="2" charset="-127"/>
              <a:ea typeface="KoPub돋움체 Bold" panose="00000800000000000000" pitchFamily="2" charset="-127"/>
            </a:endParaRPr>
          </a:p>
        </p:txBody>
      </p:sp>
      <p:sp>
        <p:nvSpPr>
          <p:cNvPr id="124" name="이등변 삼각형 123">
            <a:extLst>
              <a:ext uri="{FF2B5EF4-FFF2-40B4-BE49-F238E27FC236}">
                <a16:creationId xmlns:a16="http://schemas.microsoft.com/office/drawing/2014/main" id="{AEE65476-9BD6-4378-B1B6-628D4E55DC43}"/>
              </a:ext>
            </a:extLst>
          </p:cNvPr>
          <p:cNvSpPr/>
          <p:nvPr/>
        </p:nvSpPr>
        <p:spPr bwMode="auto">
          <a:xfrm rot="5400000">
            <a:off x="5235710" y="6257191"/>
            <a:ext cx="499326" cy="154599"/>
          </a:xfrm>
          <a:prstGeom prst="triangle">
            <a:avLst/>
          </a:prstGeom>
          <a:gradFill flip="none" rotWithShape="1">
            <a:gsLst>
              <a:gs pos="100000">
                <a:schemeClr val="accent1">
                  <a:lumMod val="75000"/>
                </a:schemeClr>
              </a:gs>
              <a:gs pos="75000">
                <a:srgbClr val="3A61A6"/>
              </a:gs>
              <a:gs pos="50000">
                <a:schemeClr val="accent1">
                  <a:lumMod val="75000"/>
                  <a:lumOff val="25000"/>
                </a:schemeClr>
              </a:gs>
              <a:gs pos="25000">
                <a:srgbClr val="6D90D1">
                  <a:lumMod val="50000"/>
                  <a:lumOff val="50000"/>
                </a:srgbClr>
              </a:gs>
              <a:gs pos="0">
                <a:schemeClr val="accent1">
                  <a:lumMod val="0"/>
                  <a:lumOff val="100000"/>
                </a:schemeClr>
              </a:gs>
            </a:gsLst>
            <a:lin ang="162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KoPub돋움체 Bold" panose="00000800000000000000" pitchFamily="2" charset="-127"/>
              <a:ea typeface="KoPub돋움체 Bold" panose="00000800000000000000" pitchFamily="2" charset="-127"/>
            </a:endParaRPr>
          </a:p>
        </p:txBody>
      </p:sp>
      <p:sp>
        <p:nvSpPr>
          <p:cNvPr id="125" name="이등변 삼각형 124">
            <a:extLst>
              <a:ext uri="{FF2B5EF4-FFF2-40B4-BE49-F238E27FC236}">
                <a16:creationId xmlns:a16="http://schemas.microsoft.com/office/drawing/2014/main" id="{2FF9D5F0-6D3B-49DD-83C1-BC62F4EA7BA8}"/>
              </a:ext>
            </a:extLst>
          </p:cNvPr>
          <p:cNvSpPr/>
          <p:nvPr/>
        </p:nvSpPr>
        <p:spPr bwMode="auto">
          <a:xfrm rot="5400000">
            <a:off x="5347710" y="6254477"/>
            <a:ext cx="249663" cy="180365"/>
          </a:xfrm>
          <a:prstGeom prst="triangle">
            <a:avLst/>
          </a:prstGeom>
          <a:gradFill flip="none" rotWithShape="1">
            <a:gsLst>
              <a:gs pos="100000">
                <a:schemeClr val="accent1">
                  <a:lumMod val="75000"/>
                </a:schemeClr>
              </a:gs>
              <a:gs pos="75000">
                <a:srgbClr val="3A61A6"/>
              </a:gs>
              <a:gs pos="50000">
                <a:schemeClr val="accent1">
                  <a:lumMod val="75000"/>
                  <a:lumOff val="25000"/>
                </a:schemeClr>
              </a:gs>
              <a:gs pos="25000">
                <a:srgbClr val="6D90D1">
                  <a:lumMod val="50000"/>
                  <a:lumOff val="50000"/>
                </a:srgbClr>
              </a:gs>
              <a:gs pos="0">
                <a:schemeClr val="accent1">
                  <a:lumMod val="0"/>
                  <a:lumOff val="100000"/>
                </a:schemeClr>
              </a:gs>
            </a:gsLst>
            <a:lin ang="16200000" scaled="1"/>
            <a:tileRect/>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KoPub돋움체 Bold" panose="00000800000000000000" pitchFamily="2" charset="-127"/>
              <a:ea typeface="KoPub돋움체 Bold" panose="00000800000000000000" pitchFamily="2" charset="-127"/>
            </a:endParaRPr>
          </a:p>
        </p:txBody>
      </p:sp>
      <p:sp>
        <p:nvSpPr>
          <p:cNvPr id="126" name="양쪽 모서리가 둥근 사각형 89">
            <a:extLst>
              <a:ext uri="{FF2B5EF4-FFF2-40B4-BE49-F238E27FC236}">
                <a16:creationId xmlns:a16="http://schemas.microsoft.com/office/drawing/2014/main" id="{1197584A-FFCA-4612-A3E6-8BA5029D5534}"/>
              </a:ext>
            </a:extLst>
          </p:cNvPr>
          <p:cNvSpPr/>
          <p:nvPr/>
        </p:nvSpPr>
        <p:spPr bwMode="auto">
          <a:xfrm>
            <a:off x="6975142" y="5985037"/>
            <a:ext cx="1244889" cy="717199"/>
          </a:xfrm>
          <a:prstGeom prst="round2SameRect">
            <a:avLst>
              <a:gd name="adj1" fmla="val 0"/>
              <a:gd name="adj2" fmla="val 24319"/>
            </a:avLst>
          </a:prstGeom>
          <a:solidFill>
            <a:srgbClr val="0275D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sz="1600" dirty="0">
              <a:latin typeface="KoPub돋움체 Bold" panose="00000800000000000000" pitchFamily="2" charset="-127"/>
              <a:ea typeface="KoPub돋움체 Bold" panose="00000800000000000000" pitchFamily="2" charset="-127"/>
            </a:endParaRPr>
          </a:p>
        </p:txBody>
      </p:sp>
      <p:sp>
        <p:nvSpPr>
          <p:cNvPr id="127" name="직사각형 126">
            <a:extLst>
              <a:ext uri="{FF2B5EF4-FFF2-40B4-BE49-F238E27FC236}">
                <a16:creationId xmlns:a16="http://schemas.microsoft.com/office/drawing/2014/main" id="{13F5E806-2EAF-4C9A-91C1-D4C89C58F7C7}"/>
              </a:ext>
            </a:extLst>
          </p:cNvPr>
          <p:cNvSpPr/>
          <p:nvPr/>
        </p:nvSpPr>
        <p:spPr bwMode="auto">
          <a:xfrm>
            <a:off x="6951446" y="6115604"/>
            <a:ext cx="1411145" cy="461665"/>
          </a:xfrm>
          <a:prstGeom prst="rect">
            <a:avLst/>
          </a:prstGeom>
          <a:noFill/>
        </p:spPr>
        <p:txBody>
          <a:bodyPr wrap="square" anchor="ctr">
            <a:spAutoFit/>
          </a:bodyPr>
          <a:lstStyle/>
          <a:p>
            <a:pPr algn="ctr">
              <a:defRPr/>
            </a:pPr>
            <a:r>
              <a:rPr lang="en-US" altLang="ko-KR" sz="1200" b="1" spc="-60" dirty="0">
                <a:gradFill flip="none" rotWithShape="1">
                  <a:gsLst>
                    <a:gs pos="0">
                      <a:schemeClr val="tx1">
                        <a:lumMod val="65000"/>
                        <a:lumOff val="35000"/>
                        <a:shade val="30000"/>
                        <a:satMod val="115000"/>
                      </a:schemeClr>
                    </a:gs>
                    <a:gs pos="50000">
                      <a:schemeClr val="tx1">
                        <a:lumMod val="65000"/>
                        <a:lumOff val="35000"/>
                        <a:shade val="67500"/>
                        <a:satMod val="115000"/>
                      </a:schemeClr>
                    </a:gs>
                    <a:gs pos="100000">
                      <a:schemeClr val="tx1">
                        <a:lumMod val="65000"/>
                        <a:lumOff val="35000"/>
                        <a:shade val="100000"/>
                        <a:satMod val="115000"/>
                      </a:schemeClr>
                    </a:gs>
                  </a:gsLst>
                  <a:lin ang="16200000" scaled="1"/>
                  <a:tileRect/>
                </a:gradFill>
                <a:effectLst>
                  <a:glow rad="127000">
                    <a:schemeClr val="bg1"/>
                  </a:glow>
                </a:effectLst>
                <a:latin typeface="Arial" panose="020B0604020202020204" pitchFamily="34" charset="0"/>
                <a:cs typeface="Arial" panose="020B0604020202020204" pitchFamily="34" charset="0"/>
              </a:rPr>
              <a:t>Final announcement</a:t>
            </a:r>
            <a:endParaRPr lang="ko-KR" altLang="en-US" sz="1200" b="1" dirty="0">
              <a:gradFill>
                <a:gsLst>
                  <a:gs pos="80417">
                    <a:schemeClr val="bg1"/>
                  </a:gs>
                  <a:gs pos="66250">
                    <a:schemeClr val="bg1"/>
                  </a:gs>
                </a:gsLst>
                <a:lin ang="5400000" scaled="1"/>
              </a:gradFill>
              <a:latin typeface="KoPub돋움체 Bold" panose="00000800000000000000" pitchFamily="2" charset="-127"/>
              <a:ea typeface="KoPub돋움체 Bold" panose="00000800000000000000" pitchFamily="2" charset="-127"/>
            </a:endParaRPr>
          </a:p>
        </p:txBody>
      </p:sp>
      <p:sp>
        <p:nvSpPr>
          <p:cNvPr id="131" name="양쪽 모서리가 둥근 사각형 89">
            <a:extLst>
              <a:ext uri="{FF2B5EF4-FFF2-40B4-BE49-F238E27FC236}">
                <a16:creationId xmlns:a16="http://schemas.microsoft.com/office/drawing/2014/main" id="{244548F2-B45A-4F3D-BF69-5C7B88AB6CF5}"/>
              </a:ext>
            </a:extLst>
          </p:cNvPr>
          <p:cNvSpPr/>
          <p:nvPr/>
        </p:nvSpPr>
        <p:spPr bwMode="auto">
          <a:xfrm>
            <a:off x="8450759" y="5995152"/>
            <a:ext cx="1180418" cy="717199"/>
          </a:xfrm>
          <a:prstGeom prst="round2SameRect">
            <a:avLst>
              <a:gd name="adj1" fmla="val 0"/>
              <a:gd name="adj2" fmla="val 24319"/>
            </a:avLst>
          </a:prstGeom>
          <a:solidFill>
            <a:srgbClr val="0275D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sz="1600" dirty="0">
              <a:latin typeface="KoPub돋움체 Bold" panose="00000800000000000000" pitchFamily="2" charset="-127"/>
              <a:ea typeface="KoPub돋움체 Bold" panose="00000800000000000000" pitchFamily="2" charset="-127"/>
            </a:endParaRPr>
          </a:p>
        </p:txBody>
      </p:sp>
      <p:sp>
        <p:nvSpPr>
          <p:cNvPr id="132" name="직사각형 131">
            <a:extLst>
              <a:ext uri="{FF2B5EF4-FFF2-40B4-BE49-F238E27FC236}">
                <a16:creationId xmlns:a16="http://schemas.microsoft.com/office/drawing/2014/main" id="{53D73D66-FD84-40D8-ADAF-D20329F7921B}"/>
              </a:ext>
            </a:extLst>
          </p:cNvPr>
          <p:cNvSpPr/>
          <p:nvPr/>
        </p:nvSpPr>
        <p:spPr bwMode="auto">
          <a:xfrm>
            <a:off x="8427063" y="6125719"/>
            <a:ext cx="1204114" cy="461665"/>
          </a:xfrm>
          <a:prstGeom prst="rect">
            <a:avLst/>
          </a:prstGeom>
          <a:noFill/>
        </p:spPr>
        <p:txBody>
          <a:bodyPr wrap="square" anchor="ctr">
            <a:spAutoFit/>
          </a:bodyPr>
          <a:lstStyle/>
          <a:p>
            <a:pPr algn="ctr">
              <a:defRPr/>
            </a:pPr>
            <a:r>
              <a:rPr lang="en-US" altLang="ko-KR" sz="1200" b="1" spc="-60" dirty="0">
                <a:gradFill flip="none" rotWithShape="1">
                  <a:gsLst>
                    <a:gs pos="0">
                      <a:schemeClr val="tx1">
                        <a:lumMod val="65000"/>
                        <a:lumOff val="35000"/>
                        <a:shade val="30000"/>
                        <a:satMod val="115000"/>
                      </a:schemeClr>
                    </a:gs>
                    <a:gs pos="50000">
                      <a:schemeClr val="tx1">
                        <a:lumMod val="65000"/>
                        <a:lumOff val="35000"/>
                        <a:shade val="67500"/>
                        <a:satMod val="115000"/>
                      </a:schemeClr>
                    </a:gs>
                    <a:gs pos="100000">
                      <a:schemeClr val="tx1">
                        <a:lumMod val="65000"/>
                        <a:lumOff val="35000"/>
                        <a:shade val="100000"/>
                        <a:satMod val="115000"/>
                      </a:schemeClr>
                    </a:gs>
                  </a:gsLst>
                  <a:lin ang="16200000" scaled="1"/>
                  <a:tileRect/>
                </a:gradFill>
                <a:effectLst>
                  <a:glow rad="127000">
                    <a:schemeClr val="bg1"/>
                  </a:glow>
                </a:effectLst>
                <a:latin typeface="Arial" panose="020B0604020202020204" pitchFamily="34" charset="0"/>
                <a:cs typeface="Arial" panose="020B0604020202020204" pitchFamily="34" charset="0"/>
              </a:rPr>
              <a:t>Final announcement</a:t>
            </a:r>
            <a:endParaRPr lang="ko-KR" altLang="en-US" sz="1200" b="1" dirty="0">
              <a:gradFill>
                <a:gsLst>
                  <a:gs pos="80417">
                    <a:schemeClr val="bg1"/>
                  </a:gs>
                  <a:gs pos="66250">
                    <a:schemeClr val="bg1"/>
                  </a:gs>
                </a:gsLst>
                <a:lin ang="5400000" scaled="1"/>
              </a:gradFill>
              <a:latin typeface="KoPub돋움체 Bold" panose="00000800000000000000" pitchFamily="2" charset="-127"/>
              <a:ea typeface="KoPub돋움체 Bold" panose="00000800000000000000" pitchFamily="2" charset="-127"/>
            </a:endParaRPr>
          </a:p>
        </p:txBody>
      </p:sp>
      <p:sp>
        <p:nvSpPr>
          <p:cNvPr id="83" name="TextBox 82">
            <a:extLst>
              <a:ext uri="{FF2B5EF4-FFF2-40B4-BE49-F238E27FC236}">
                <a16:creationId xmlns:a16="http://schemas.microsoft.com/office/drawing/2014/main" id="{D10B62A4-6AC2-474E-A985-22BD272E693F}"/>
              </a:ext>
            </a:extLst>
          </p:cNvPr>
          <p:cNvSpPr txBox="1"/>
          <p:nvPr/>
        </p:nvSpPr>
        <p:spPr>
          <a:xfrm>
            <a:off x="7254912" y="7238913"/>
            <a:ext cx="3448753" cy="276999"/>
          </a:xfrm>
          <a:prstGeom prst="rect">
            <a:avLst/>
          </a:prstGeom>
          <a:noFill/>
        </p:spPr>
        <p:txBody>
          <a:bodyPr wrap="square" rtlCol="0">
            <a:spAutoFit/>
          </a:bodyPr>
          <a:lstStyle/>
          <a:p>
            <a:r>
              <a:rPr lang="en-US" altLang="ko-KR" sz="1200" dirty="0">
                <a:latin typeface="Arial" panose="020B0604020202020204" pitchFamily="34" charset="0"/>
                <a:cs typeface="Arial" panose="020B0604020202020204" pitchFamily="34" charset="0"/>
              </a:rPr>
              <a:t>(National Technical Standard White paper, 2010)</a:t>
            </a:r>
            <a:endParaRPr lang="ko-KR" altLang="en-US"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299282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a:extLst>
              <a:ext uri="{FF2B5EF4-FFF2-40B4-BE49-F238E27FC236}">
                <a16:creationId xmlns:a16="http://schemas.microsoft.com/office/drawing/2014/main" id="{CB3CCC4D-447F-418A-8BDF-672E2EBE252F}"/>
              </a:ext>
            </a:extLst>
          </p:cNvPr>
          <p:cNvSpPr>
            <a:spLocks noGrp="1"/>
          </p:cNvSpPr>
          <p:nvPr>
            <p:ph idx="10"/>
          </p:nvPr>
        </p:nvSpPr>
        <p:spPr>
          <a:xfrm>
            <a:off x="630176" y="432259"/>
            <a:ext cx="9529893" cy="365130"/>
          </a:xfrm>
        </p:spPr>
        <p:txBody>
          <a:bodyPr/>
          <a:lstStyle/>
          <a:p>
            <a:pPr marL="0" indent="0">
              <a:spcBef>
                <a:spcPct val="50000"/>
              </a:spcBef>
            </a:pPr>
            <a:r>
              <a:rPr lang="en-US" altLang="ko-KR" dirty="0">
                <a:ea typeface="돋움" panose="020B0600000101010101" pitchFamily="50" charset="-127"/>
              </a:rPr>
              <a:t>Technical Regulation</a:t>
            </a:r>
          </a:p>
        </p:txBody>
      </p:sp>
      <p:sp>
        <p:nvSpPr>
          <p:cNvPr id="5" name="Rectangle 2">
            <a:extLst>
              <a:ext uri="{FF2B5EF4-FFF2-40B4-BE49-F238E27FC236}">
                <a16:creationId xmlns:a16="http://schemas.microsoft.com/office/drawing/2014/main" id="{DB251753-21DB-42EE-AD7C-F00D2832A620}"/>
              </a:ext>
            </a:extLst>
          </p:cNvPr>
          <p:cNvSpPr>
            <a:spLocks noChangeArrowheads="1"/>
          </p:cNvSpPr>
          <p:nvPr/>
        </p:nvSpPr>
        <p:spPr bwMode="auto">
          <a:xfrm>
            <a:off x="0" y="104523"/>
            <a:ext cx="65" cy="24815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4283" rIns="0" bIns="-14283"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ko-KR" altLang="ko-KR" sz="1800" b="0" i="0" u="none" strike="noStrike" cap="none" normalizeH="0" baseline="0" dirty="0">
              <a:ln>
                <a:noFill/>
              </a:ln>
              <a:solidFill>
                <a:schemeClr val="tx1"/>
              </a:solidFill>
              <a:effectLst/>
              <a:latin typeface="Arial" panose="020B0604020202020204" pitchFamily="34" charset="0"/>
            </a:endParaRPr>
          </a:p>
        </p:txBody>
      </p:sp>
      <p:sp>
        <p:nvSpPr>
          <p:cNvPr id="7" name="Rectangle 4">
            <a:extLst>
              <a:ext uri="{FF2B5EF4-FFF2-40B4-BE49-F238E27FC236}">
                <a16:creationId xmlns:a16="http://schemas.microsoft.com/office/drawing/2014/main" id="{81448A84-9A43-443E-8F62-175B091DAD29}"/>
              </a:ext>
            </a:extLst>
          </p:cNvPr>
          <p:cNvSpPr>
            <a:spLocks noChangeArrowheads="1"/>
          </p:cNvSpPr>
          <p:nvPr/>
        </p:nvSpPr>
        <p:spPr bwMode="auto">
          <a:xfrm>
            <a:off x="152400" y="256923"/>
            <a:ext cx="65" cy="24815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4283" rIns="0" bIns="-14283"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ko-KR" altLang="ko-KR" sz="1800" b="0" i="0" u="none" strike="noStrike" cap="none" normalizeH="0" baseline="0" dirty="0">
              <a:ln>
                <a:noFill/>
              </a:ln>
              <a:solidFill>
                <a:schemeClr val="tx1"/>
              </a:solidFill>
              <a:effectLst/>
              <a:latin typeface="Arial" panose="020B0604020202020204" pitchFamily="34" charset="0"/>
            </a:endParaRPr>
          </a:p>
        </p:txBody>
      </p:sp>
      <p:sp>
        <p:nvSpPr>
          <p:cNvPr id="8" name="Rectangle 5">
            <a:extLst>
              <a:ext uri="{FF2B5EF4-FFF2-40B4-BE49-F238E27FC236}">
                <a16:creationId xmlns:a16="http://schemas.microsoft.com/office/drawing/2014/main" id="{97122128-A94A-4580-B9CC-F6AE93859A90}"/>
              </a:ext>
            </a:extLst>
          </p:cNvPr>
          <p:cNvSpPr>
            <a:spLocks noChangeArrowheads="1"/>
          </p:cNvSpPr>
          <p:nvPr/>
        </p:nvSpPr>
        <p:spPr bwMode="auto">
          <a:xfrm>
            <a:off x="0" y="104523"/>
            <a:ext cx="65" cy="24815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4283" rIns="0" bIns="-14283"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ko-KR" altLang="ko-KR" sz="1800" b="0" i="0" u="none" strike="noStrike" cap="none" normalizeH="0" baseline="0" dirty="0">
              <a:ln>
                <a:noFill/>
              </a:ln>
              <a:solidFill>
                <a:schemeClr val="tx1"/>
              </a:solidFill>
              <a:effectLst/>
              <a:latin typeface="Arial" panose="020B0604020202020204" pitchFamily="34" charset="0"/>
            </a:endParaRPr>
          </a:p>
        </p:txBody>
      </p:sp>
      <p:sp>
        <p:nvSpPr>
          <p:cNvPr id="9" name="Rectangle 6">
            <a:extLst>
              <a:ext uri="{FF2B5EF4-FFF2-40B4-BE49-F238E27FC236}">
                <a16:creationId xmlns:a16="http://schemas.microsoft.com/office/drawing/2014/main" id="{FC436C65-89A5-4003-AA9A-7FB44764E729}"/>
              </a:ext>
            </a:extLst>
          </p:cNvPr>
          <p:cNvSpPr>
            <a:spLocks noChangeArrowheads="1"/>
          </p:cNvSpPr>
          <p:nvPr/>
        </p:nvSpPr>
        <p:spPr bwMode="auto">
          <a:xfrm>
            <a:off x="0" y="104523"/>
            <a:ext cx="65" cy="24815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4283" rIns="0" bIns="-14283"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ko-KR" altLang="ko-KR" sz="1800" b="0" i="0" u="none" strike="noStrike" cap="none" normalizeH="0" baseline="0" dirty="0">
              <a:ln>
                <a:noFill/>
              </a:ln>
              <a:solidFill>
                <a:schemeClr val="tx1"/>
              </a:solidFill>
              <a:effectLst/>
              <a:latin typeface="Arial" panose="020B0604020202020204" pitchFamily="34" charset="0"/>
            </a:endParaRPr>
          </a:p>
        </p:txBody>
      </p:sp>
      <p:sp>
        <p:nvSpPr>
          <p:cNvPr id="10" name="Rectangle 7">
            <a:extLst>
              <a:ext uri="{FF2B5EF4-FFF2-40B4-BE49-F238E27FC236}">
                <a16:creationId xmlns:a16="http://schemas.microsoft.com/office/drawing/2014/main" id="{CF7E1012-468B-4B54-B6B1-C8A95B8E864C}"/>
              </a:ext>
            </a:extLst>
          </p:cNvPr>
          <p:cNvSpPr>
            <a:spLocks noChangeArrowheads="1"/>
          </p:cNvSpPr>
          <p:nvPr/>
        </p:nvSpPr>
        <p:spPr bwMode="auto">
          <a:xfrm>
            <a:off x="0" y="104523"/>
            <a:ext cx="65" cy="24815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4283" rIns="0" bIns="-14283"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ko-KR" altLang="ko-KR" sz="1800" b="0" i="0" u="none" strike="noStrike" cap="none" normalizeH="0" baseline="0" dirty="0">
              <a:ln>
                <a:noFill/>
              </a:ln>
              <a:solidFill>
                <a:schemeClr val="tx1"/>
              </a:solidFill>
              <a:effectLst/>
              <a:latin typeface="Arial" panose="020B0604020202020204" pitchFamily="34" charset="0"/>
            </a:endParaRPr>
          </a:p>
        </p:txBody>
      </p:sp>
      <p:sp>
        <p:nvSpPr>
          <p:cNvPr id="11" name="Rectangle 8">
            <a:extLst>
              <a:ext uri="{FF2B5EF4-FFF2-40B4-BE49-F238E27FC236}">
                <a16:creationId xmlns:a16="http://schemas.microsoft.com/office/drawing/2014/main" id="{82872AB5-199D-4107-8360-A507F928A85D}"/>
              </a:ext>
            </a:extLst>
          </p:cNvPr>
          <p:cNvSpPr>
            <a:spLocks noChangeArrowheads="1"/>
          </p:cNvSpPr>
          <p:nvPr/>
        </p:nvSpPr>
        <p:spPr bwMode="auto">
          <a:xfrm>
            <a:off x="0" y="104523"/>
            <a:ext cx="65" cy="24815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4283" rIns="0" bIns="-14283"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ko-KR" altLang="ko-KR" sz="1800" b="0" i="0" u="none" strike="noStrike" cap="none" normalizeH="0" baseline="0" dirty="0">
              <a:ln>
                <a:noFill/>
              </a:ln>
              <a:solidFill>
                <a:schemeClr val="tx1"/>
              </a:solidFill>
              <a:effectLst/>
              <a:latin typeface="Arial" panose="020B0604020202020204" pitchFamily="34" charset="0"/>
            </a:endParaRPr>
          </a:p>
        </p:txBody>
      </p:sp>
      <p:sp>
        <p:nvSpPr>
          <p:cNvPr id="12" name="TextBox 11">
            <a:extLst>
              <a:ext uri="{FF2B5EF4-FFF2-40B4-BE49-F238E27FC236}">
                <a16:creationId xmlns:a16="http://schemas.microsoft.com/office/drawing/2014/main" id="{1ABDEEE8-67CA-4AE3-94E8-55997A93450D}"/>
              </a:ext>
            </a:extLst>
          </p:cNvPr>
          <p:cNvSpPr txBox="1"/>
          <p:nvPr/>
        </p:nvSpPr>
        <p:spPr>
          <a:xfrm>
            <a:off x="7254912" y="7238913"/>
            <a:ext cx="3448753" cy="276999"/>
          </a:xfrm>
          <a:prstGeom prst="rect">
            <a:avLst/>
          </a:prstGeom>
          <a:noFill/>
        </p:spPr>
        <p:txBody>
          <a:bodyPr wrap="square" rtlCol="0">
            <a:spAutoFit/>
          </a:bodyPr>
          <a:lstStyle/>
          <a:p>
            <a:r>
              <a:rPr lang="en-US" altLang="ko-KR" sz="1200" dirty="0">
                <a:latin typeface="Arial" panose="020B0604020202020204" pitchFamily="34" charset="0"/>
                <a:cs typeface="Arial" panose="020B0604020202020204" pitchFamily="34" charset="0"/>
              </a:rPr>
              <a:t>(National Technical Standard White paper, 2010)</a:t>
            </a:r>
            <a:endParaRPr lang="ko-KR" altLang="en-US" sz="1200" dirty="0">
              <a:latin typeface="Arial" panose="020B0604020202020204" pitchFamily="34" charset="0"/>
              <a:cs typeface="Arial" panose="020B0604020202020204" pitchFamily="34" charset="0"/>
            </a:endParaRPr>
          </a:p>
        </p:txBody>
      </p:sp>
      <p:sp>
        <p:nvSpPr>
          <p:cNvPr id="6" name="내용 개체 틀 5">
            <a:extLst>
              <a:ext uri="{FF2B5EF4-FFF2-40B4-BE49-F238E27FC236}">
                <a16:creationId xmlns:a16="http://schemas.microsoft.com/office/drawing/2014/main" id="{C5B7678A-AC49-4A24-84D3-8AA6D8A95811}"/>
              </a:ext>
            </a:extLst>
          </p:cNvPr>
          <p:cNvSpPr>
            <a:spLocks noGrp="1"/>
          </p:cNvSpPr>
          <p:nvPr>
            <p:ph idx="1"/>
          </p:nvPr>
        </p:nvSpPr>
        <p:spPr/>
        <p:txBody>
          <a:bodyPr/>
          <a:lstStyle/>
          <a:p>
            <a:r>
              <a:rPr lang="en-US" altLang="ko-KR" dirty="0"/>
              <a:t>Status of delegation to related ministries in standard work.</a:t>
            </a:r>
            <a:endParaRPr lang="ko-KR" altLang="en-US" dirty="0"/>
          </a:p>
        </p:txBody>
      </p:sp>
      <p:sp>
        <p:nvSpPr>
          <p:cNvPr id="43" name="모서리가 둥근 직사각형 41">
            <a:extLst>
              <a:ext uri="{FF2B5EF4-FFF2-40B4-BE49-F238E27FC236}">
                <a16:creationId xmlns:a16="http://schemas.microsoft.com/office/drawing/2014/main" id="{1F333430-36D5-43BE-8260-BCDAD489D98A}"/>
              </a:ext>
            </a:extLst>
          </p:cNvPr>
          <p:cNvSpPr/>
          <p:nvPr/>
        </p:nvSpPr>
        <p:spPr>
          <a:xfrm>
            <a:off x="320676" y="2048719"/>
            <a:ext cx="7128792" cy="396127"/>
          </a:xfrm>
          <a:prstGeom prst="roundRect">
            <a:avLst/>
          </a:prstGeom>
          <a:solidFill>
            <a:schemeClr val="bg1"/>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US" altLang="ko-KR" sz="1600" b="1" dirty="0">
                <a:gradFill>
                  <a:gsLst>
                    <a:gs pos="60417">
                      <a:srgbClr val="143372"/>
                    </a:gs>
                    <a:gs pos="44167">
                      <a:srgbClr val="143372"/>
                    </a:gs>
                  </a:gsLst>
                  <a:lin ang="5400000" scaled="1"/>
                </a:gradFill>
                <a:latin typeface="Arial" panose="020B0604020202020204" pitchFamily="34" charset="0"/>
                <a:ea typeface="KoPub돋움체 Medium" panose="02020603020101020101" pitchFamily="18" charset="-127"/>
                <a:cs typeface="Arial" panose="020B0604020202020204" pitchFamily="34" charset="0"/>
              </a:rPr>
              <a:t>Ministry of Science and ICT</a:t>
            </a:r>
          </a:p>
        </p:txBody>
      </p:sp>
      <p:sp>
        <p:nvSpPr>
          <p:cNvPr id="44" name="모서리가 둥근 직사각형 41">
            <a:extLst>
              <a:ext uri="{FF2B5EF4-FFF2-40B4-BE49-F238E27FC236}">
                <a16:creationId xmlns:a16="http://schemas.microsoft.com/office/drawing/2014/main" id="{2D73CE69-747A-4B75-8E8D-0B3198599926}"/>
              </a:ext>
            </a:extLst>
          </p:cNvPr>
          <p:cNvSpPr/>
          <p:nvPr/>
        </p:nvSpPr>
        <p:spPr>
          <a:xfrm>
            <a:off x="320676" y="2509061"/>
            <a:ext cx="7128792" cy="396127"/>
          </a:xfrm>
          <a:prstGeom prst="roundRect">
            <a:avLst>
              <a:gd name="adj" fmla="val 21106"/>
            </a:avLst>
          </a:prstGeom>
          <a:solidFill>
            <a:schemeClr val="bg1"/>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US" altLang="ko-KR" sz="1600" b="1" dirty="0">
                <a:gradFill>
                  <a:gsLst>
                    <a:gs pos="60417">
                      <a:srgbClr val="143372"/>
                    </a:gs>
                    <a:gs pos="44167">
                      <a:srgbClr val="143372"/>
                    </a:gs>
                  </a:gsLst>
                  <a:lin ang="5400000" scaled="1"/>
                </a:gradFill>
                <a:latin typeface="Arial" panose="020B0604020202020204" pitchFamily="34" charset="0"/>
                <a:ea typeface="KoPub돋움체 Medium" panose="02020603020101020101" pitchFamily="18" charset="-127"/>
                <a:cs typeface="Arial" panose="020B0604020202020204" pitchFamily="34" charset="0"/>
              </a:rPr>
              <a:t>Ministry of Agriculture, Food and Rural Affairs</a:t>
            </a:r>
          </a:p>
        </p:txBody>
      </p:sp>
      <p:sp>
        <p:nvSpPr>
          <p:cNvPr id="45" name="모서리가 둥근 직사각형 41">
            <a:extLst>
              <a:ext uri="{FF2B5EF4-FFF2-40B4-BE49-F238E27FC236}">
                <a16:creationId xmlns:a16="http://schemas.microsoft.com/office/drawing/2014/main" id="{C24DE011-7409-428F-8CC8-14C5E7322612}"/>
              </a:ext>
            </a:extLst>
          </p:cNvPr>
          <p:cNvSpPr/>
          <p:nvPr/>
        </p:nvSpPr>
        <p:spPr>
          <a:xfrm>
            <a:off x="319059" y="2970123"/>
            <a:ext cx="7128792" cy="396127"/>
          </a:xfrm>
          <a:prstGeom prst="roundRect">
            <a:avLst/>
          </a:prstGeom>
          <a:solidFill>
            <a:schemeClr val="bg1"/>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r>
              <a:rPr lang="en-US" altLang="ko-KR" sz="1600" b="1" dirty="0">
                <a:gradFill>
                  <a:gsLst>
                    <a:gs pos="60417">
                      <a:srgbClr val="143372"/>
                    </a:gs>
                    <a:gs pos="44167">
                      <a:srgbClr val="143372"/>
                    </a:gs>
                  </a:gsLst>
                  <a:lin ang="5400000" scaled="1"/>
                </a:gradFill>
                <a:latin typeface="Arial" panose="020B0604020202020204" pitchFamily="34" charset="0"/>
                <a:ea typeface="KoPub돋움체 Medium" panose="02020603020101020101" pitchFamily="18" charset="-127"/>
                <a:cs typeface="Arial" panose="020B0604020202020204" pitchFamily="34" charset="0"/>
              </a:rPr>
              <a:t>Ministry of Environment</a:t>
            </a:r>
          </a:p>
        </p:txBody>
      </p:sp>
      <p:sp>
        <p:nvSpPr>
          <p:cNvPr id="46" name="모서리가 둥근 직사각형 41">
            <a:extLst>
              <a:ext uri="{FF2B5EF4-FFF2-40B4-BE49-F238E27FC236}">
                <a16:creationId xmlns:a16="http://schemas.microsoft.com/office/drawing/2014/main" id="{D3A871BA-4A85-4E5C-8A00-375AAF9C7D13}"/>
              </a:ext>
            </a:extLst>
          </p:cNvPr>
          <p:cNvSpPr/>
          <p:nvPr/>
        </p:nvSpPr>
        <p:spPr>
          <a:xfrm>
            <a:off x="327851" y="3439936"/>
            <a:ext cx="7128792" cy="396127"/>
          </a:xfrm>
          <a:prstGeom prst="roundRect">
            <a:avLst/>
          </a:prstGeom>
          <a:solidFill>
            <a:schemeClr val="bg1"/>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r>
              <a:rPr lang="en-US" altLang="ko-KR" sz="1600" b="1" dirty="0">
                <a:gradFill>
                  <a:gsLst>
                    <a:gs pos="60417">
                      <a:srgbClr val="143372"/>
                    </a:gs>
                    <a:gs pos="44167">
                      <a:srgbClr val="143372"/>
                    </a:gs>
                  </a:gsLst>
                  <a:lin ang="5400000" scaled="1"/>
                </a:gradFill>
                <a:latin typeface="Arial" panose="020B0604020202020204" pitchFamily="34" charset="0"/>
                <a:ea typeface="KoPub돋움체 Medium" panose="02020603020101020101" pitchFamily="18" charset="-127"/>
                <a:cs typeface="Arial" panose="020B0604020202020204" pitchFamily="34" charset="0"/>
              </a:rPr>
              <a:t>Ministry of Employment and Labor</a:t>
            </a:r>
          </a:p>
        </p:txBody>
      </p:sp>
      <p:sp>
        <p:nvSpPr>
          <p:cNvPr id="47" name="모서리가 둥근 직사각형 41">
            <a:extLst>
              <a:ext uri="{FF2B5EF4-FFF2-40B4-BE49-F238E27FC236}">
                <a16:creationId xmlns:a16="http://schemas.microsoft.com/office/drawing/2014/main" id="{D042C652-55B4-4782-9241-82285682BF1F}"/>
              </a:ext>
            </a:extLst>
          </p:cNvPr>
          <p:cNvSpPr/>
          <p:nvPr/>
        </p:nvSpPr>
        <p:spPr>
          <a:xfrm>
            <a:off x="319059" y="1656395"/>
            <a:ext cx="7128792" cy="323690"/>
          </a:xfrm>
          <a:prstGeom prst="roundRect">
            <a:avLst/>
          </a:prstGeom>
          <a:solidFill>
            <a:schemeClr val="tx2">
              <a:lumMod val="75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600" b="1" dirty="0">
                <a:solidFill>
                  <a:schemeClr val="bg1"/>
                </a:solidFill>
                <a:latin typeface="Arial" panose="020B0604020202020204" pitchFamily="34" charset="0"/>
                <a:ea typeface="나눔바른고딕" panose="020B0603020101020101" pitchFamily="50" charset="-127"/>
                <a:cs typeface="Arial" panose="020B0604020202020204" pitchFamily="34" charset="0"/>
              </a:rPr>
              <a:t>Department</a:t>
            </a:r>
          </a:p>
        </p:txBody>
      </p:sp>
      <p:sp>
        <p:nvSpPr>
          <p:cNvPr id="48" name="모서리가 둥근 직사각형 41">
            <a:extLst>
              <a:ext uri="{FF2B5EF4-FFF2-40B4-BE49-F238E27FC236}">
                <a16:creationId xmlns:a16="http://schemas.microsoft.com/office/drawing/2014/main" id="{80724307-4AAB-4E52-98B0-36E3A4B48397}"/>
              </a:ext>
            </a:extLst>
          </p:cNvPr>
          <p:cNvSpPr/>
          <p:nvPr/>
        </p:nvSpPr>
        <p:spPr>
          <a:xfrm>
            <a:off x="7627871" y="1660403"/>
            <a:ext cx="1224136" cy="323690"/>
          </a:xfrm>
          <a:prstGeom prst="roundRect">
            <a:avLst/>
          </a:prstGeom>
          <a:solidFill>
            <a:schemeClr val="tx2">
              <a:lumMod val="75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600" b="1" dirty="0">
                <a:solidFill>
                  <a:schemeClr val="bg1"/>
                </a:solidFill>
                <a:latin typeface="Arial" panose="020B0604020202020204" pitchFamily="34" charset="0"/>
                <a:ea typeface="나눔바른고딕" panose="020B0603020101020101" pitchFamily="50" charset="-127"/>
                <a:cs typeface="Arial" panose="020B0604020202020204" pitchFamily="34" charset="0"/>
              </a:rPr>
              <a:t>KS(Count)</a:t>
            </a:r>
          </a:p>
        </p:txBody>
      </p:sp>
      <p:sp>
        <p:nvSpPr>
          <p:cNvPr id="49" name="모서리가 둥근 직사각형 41">
            <a:extLst>
              <a:ext uri="{FF2B5EF4-FFF2-40B4-BE49-F238E27FC236}">
                <a16:creationId xmlns:a16="http://schemas.microsoft.com/office/drawing/2014/main" id="{D5CA2EC6-9D4D-401F-9CE0-4E9CE0C23211}"/>
              </a:ext>
            </a:extLst>
          </p:cNvPr>
          <p:cNvSpPr/>
          <p:nvPr/>
        </p:nvSpPr>
        <p:spPr>
          <a:xfrm>
            <a:off x="327851" y="3919335"/>
            <a:ext cx="7128792" cy="396127"/>
          </a:xfrm>
          <a:prstGeom prst="roundRect">
            <a:avLst>
              <a:gd name="adj" fmla="val 21106"/>
            </a:avLst>
          </a:prstGeom>
          <a:solidFill>
            <a:schemeClr val="bg1"/>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US" altLang="ko-KR" sz="1600" b="1" dirty="0">
                <a:gradFill>
                  <a:gsLst>
                    <a:gs pos="60417">
                      <a:srgbClr val="143372"/>
                    </a:gs>
                    <a:gs pos="44167">
                      <a:srgbClr val="143372"/>
                    </a:gs>
                  </a:gsLst>
                  <a:lin ang="5400000" scaled="1"/>
                </a:gradFill>
                <a:latin typeface="Arial" panose="020B0604020202020204" pitchFamily="34" charset="0"/>
                <a:ea typeface="KoPub돋움체 Medium" panose="02020603020101020101" pitchFamily="18" charset="-127"/>
                <a:cs typeface="Arial" panose="020B0604020202020204" pitchFamily="34" charset="0"/>
              </a:rPr>
              <a:t>Ministry of Land, Infrastructure and Transport</a:t>
            </a:r>
          </a:p>
        </p:txBody>
      </p:sp>
      <p:sp>
        <p:nvSpPr>
          <p:cNvPr id="50" name="모서리가 둥근 직사각형 41">
            <a:extLst>
              <a:ext uri="{FF2B5EF4-FFF2-40B4-BE49-F238E27FC236}">
                <a16:creationId xmlns:a16="http://schemas.microsoft.com/office/drawing/2014/main" id="{13299AE4-1B8F-4BF9-9D34-F6528614B641}"/>
              </a:ext>
            </a:extLst>
          </p:cNvPr>
          <p:cNvSpPr/>
          <p:nvPr/>
        </p:nvSpPr>
        <p:spPr>
          <a:xfrm>
            <a:off x="338161" y="5333202"/>
            <a:ext cx="7128792" cy="396127"/>
          </a:xfrm>
          <a:prstGeom prst="roundRect">
            <a:avLst/>
          </a:prstGeom>
          <a:solidFill>
            <a:schemeClr val="bg1"/>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r>
              <a:rPr lang="en-US" altLang="ko-KR" sz="1600" b="1" dirty="0">
                <a:gradFill>
                  <a:gsLst>
                    <a:gs pos="60417">
                      <a:srgbClr val="143372"/>
                    </a:gs>
                    <a:gs pos="44167">
                      <a:srgbClr val="143372"/>
                    </a:gs>
                  </a:gsLst>
                  <a:lin ang="5400000" scaled="1"/>
                </a:gradFill>
                <a:latin typeface="Arial" panose="020B0604020202020204" pitchFamily="34" charset="0"/>
                <a:ea typeface="KoPub돋움체 Medium" panose="02020603020101020101" pitchFamily="18" charset="-127"/>
                <a:cs typeface="Arial" panose="020B0604020202020204" pitchFamily="34" charset="0"/>
              </a:rPr>
              <a:t>Korea Forest Service</a:t>
            </a:r>
          </a:p>
        </p:txBody>
      </p:sp>
      <p:sp>
        <p:nvSpPr>
          <p:cNvPr id="51" name="모서리가 둥근 직사각형 41">
            <a:extLst>
              <a:ext uri="{FF2B5EF4-FFF2-40B4-BE49-F238E27FC236}">
                <a16:creationId xmlns:a16="http://schemas.microsoft.com/office/drawing/2014/main" id="{F95E93DE-1537-4687-B657-979A49018FD8}"/>
              </a:ext>
            </a:extLst>
          </p:cNvPr>
          <p:cNvSpPr/>
          <p:nvPr/>
        </p:nvSpPr>
        <p:spPr>
          <a:xfrm>
            <a:off x="319059" y="6292036"/>
            <a:ext cx="7128792" cy="396127"/>
          </a:xfrm>
          <a:prstGeom prst="roundRect">
            <a:avLst/>
          </a:prstGeom>
          <a:solidFill>
            <a:schemeClr val="tx2">
              <a:lumMod val="40000"/>
              <a:lumOff val="6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altLang="ko-KR" sz="1600" b="1" dirty="0">
                <a:gradFill>
                  <a:gsLst>
                    <a:gs pos="60417">
                      <a:srgbClr val="143372"/>
                    </a:gs>
                    <a:gs pos="44167">
                      <a:srgbClr val="143372"/>
                    </a:gs>
                  </a:gsLst>
                  <a:lin ang="5400000" scaled="1"/>
                </a:gradFill>
                <a:latin typeface="Arial" panose="020B0604020202020204" pitchFamily="34" charset="0"/>
                <a:ea typeface="KoPub돋움체 Medium" panose="02020603020101020101" pitchFamily="18" charset="-127"/>
                <a:cs typeface="Arial" panose="020B0604020202020204" pitchFamily="34" charset="0"/>
              </a:rPr>
              <a:t>SUM</a:t>
            </a:r>
          </a:p>
        </p:txBody>
      </p:sp>
      <p:sp>
        <p:nvSpPr>
          <p:cNvPr id="52" name="모서리가 둥근 직사각형 41">
            <a:extLst>
              <a:ext uri="{FF2B5EF4-FFF2-40B4-BE49-F238E27FC236}">
                <a16:creationId xmlns:a16="http://schemas.microsoft.com/office/drawing/2014/main" id="{F2F95710-D2CC-49A7-8876-02DDB0A06FE2}"/>
              </a:ext>
            </a:extLst>
          </p:cNvPr>
          <p:cNvSpPr/>
          <p:nvPr/>
        </p:nvSpPr>
        <p:spPr>
          <a:xfrm>
            <a:off x="7634700" y="2060480"/>
            <a:ext cx="1224136" cy="392736"/>
          </a:xfrm>
          <a:prstGeom prst="roundRect">
            <a:avLst/>
          </a:prstGeom>
          <a:solidFill>
            <a:schemeClr val="bg1"/>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altLang="ko-KR" sz="1600" b="1" dirty="0">
                <a:solidFill>
                  <a:schemeClr val="tx1"/>
                </a:solidFill>
                <a:latin typeface="Arial" panose="020B0604020202020204" pitchFamily="34" charset="0"/>
                <a:ea typeface="나눔바른고딕" panose="020B0603020101020101" pitchFamily="50" charset="-127"/>
                <a:cs typeface="Arial" panose="020B0604020202020204" pitchFamily="34" charset="0"/>
              </a:rPr>
              <a:t>1,135</a:t>
            </a:r>
          </a:p>
        </p:txBody>
      </p:sp>
      <p:sp>
        <p:nvSpPr>
          <p:cNvPr id="53" name="모서리가 둥근 직사각형 41">
            <a:extLst>
              <a:ext uri="{FF2B5EF4-FFF2-40B4-BE49-F238E27FC236}">
                <a16:creationId xmlns:a16="http://schemas.microsoft.com/office/drawing/2014/main" id="{51BD610C-6BE6-41B7-94B8-C79A6BD4BFA2}"/>
              </a:ext>
            </a:extLst>
          </p:cNvPr>
          <p:cNvSpPr/>
          <p:nvPr/>
        </p:nvSpPr>
        <p:spPr>
          <a:xfrm>
            <a:off x="7640876" y="2533191"/>
            <a:ext cx="1224136" cy="371997"/>
          </a:xfrm>
          <a:prstGeom prst="roundRect">
            <a:avLst/>
          </a:prstGeom>
          <a:solidFill>
            <a:schemeClr val="bg1"/>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altLang="ko-KR" sz="1600" b="1" dirty="0">
                <a:solidFill>
                  <a:schemeClr val="tx1"/>
                </a:solidFill>
                <a:latin typeface="Arial" panose="020B0604020202020204" pitchFamily="34" charset="0"/>
                <a:ea typeface="나눔바른고딕" panose="020B0603020101020101" pitchFamily="50" charset="-127"/>
                <a:cs typeface="Arial" panose="020B0604020202020204" pitchFamily="34" charset="0"/>
              </a:rPr>
              <a:t>526</a:t>
            </a:r>
          </a:p>
        </p:txBody>
      </p:sp>
      <p:sp>
        <p:nvSpPr>
          <p:cNvPr id="54" name="모서리가 둥근 직사각형 41">
            <a:extLst>
              <a:ext uri="{FF2B5EF4-FFF2-40B4-BE49-F238E27FC236}">
                <a16:creationId xmlns:a16="http://schemas.microsoft.com/office/drawing/2014/main" id="{F50806E7-C091-4B8B-A736-0F2D402CEABF}"/>
              </a:ext>
            </a:extLst>
          </p:cNvPr>
          <p:cNvSpPr/>
          <p:nvPr/>
        </p:nvSpPr>
        <p:spPr>
          <a:xfrm>
            <a:off x="7636684" y="2979278"/>
            <a:ext cx="1224136" cy="396128"/>
          </a:xfrm>
          <a:prstGeom prst="roundRect">
            <a:avLst/>
          </a:prstGeom>
          <a:solidFill>
            <a:schemeClr val="bg1"/>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altLang="ko-KR" sz="1600" b="1" dirty="0">
                <a:solidFill>
                  <a:schemeClr val="tx1"/>
                </a:solidFill>
                <a:latin typeface="Arial" panose="020B0604020202020204" pitchFamily="34" charset="0"/>
                <a:ea typeface="나눔바른고딕" panose="020B0603020101020101" pitchFamily="50" charset="-127"/>
                <a:cs typeface="Arial" panose="020B0604020202020204" pitchFamily="34" charset="0"/>
              </a:rPr>
              <a:t>598</a:t>
            </a:r>
          </a:p>
        </p:txBody>
      </p:sp>
      <p:sp>
        <p:nvSpPr>
          <p:cNvPr id="56" name="모서리가 둥근 직사각형 41">
            <a:extLst>
              <a:ext uri="{FF2B5EF4-FFF2-40B4-BE49-F238E27FC236}">
                <a16:creationId xmlns:a16="http://schemas.microsoft.com/office/drawing/2014/main" id="{DA70AFEA-3CAD-4022-BECE-C1893F9F140B}"/>
              </a:ext>
            </a:extLst>
          </p:cNvPr>
          <p:cNvSpPr/>
          <p:nvPr/>
        </p:nvSpPr>
        <p:spPr>
          <a:xfrm>
            <a:off x="7634700" y="3439142"/>
            <a:ext cx="1224136" cy="401949"/>
          </a:xfrm>
          <a:prstGeom prst="roundRect">
            <a:avLst/>
          </a:prstGeom>
          <a:solidFill>
            <a:schemeClr val="bg1"/>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altLang="ko-KR" sz="1600" b="1" dirty="0">
                <a:solidFill>
                  <a:schemeClr val="tx1"/>
                </a:solidFill>
                <a:latin typeface="Arial" panose="020B0604020202020204" pitchFamily="34" charset="0"/>
                <a:ea typeface="나눔바른고딕" panose="020B0603020101020101" pitchFamily="50" charset="-127"/>
                <a:cs typeface="Arial" panose="020B0604020202020204" pitchFamily="34" charset="0"/>
              </a:rPr>
              <a:t>31</a:t>
            </a:r>
          </a:p>
        </p:txBody>
      </p:sp>
      <p:sp>
        <p:nvSpPr>
          <p:cNvPr id="57" name="모서리가 둥근 직사각형 41">
            <a:extLst>
              <a:ext uri="{FF2B5EF4-FFF2-40B4-BE49-F238E27FC236}">
                <a16:creationId xmlns:a16="http://schemas.microsoft.com/office/drawing/2014/main" id="{1680DCD2-A1D9-4165-9BD7-7F21A7A9E608}"/>
              </a:ext>
            </a:extLst>
          </p:cNvPr>
          <p:cNvSpPr/>
          <p:nvPr/>
        </p:nvSpPr>
        <p:spPr>
          <a:xfrm>
            <a:off x="7634700" y="3926791"/>
            <a:ext cx="1224136" cy="380879"/>
          </a:xfrm>
          <a:prstGeom prst="roundRect">
            <a:avLst/>
          </a:prstGeom>
          <a:solidFill>
            <a:schemeClr val="bg1"/>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altLang="ko-KR" sz="1600" b="1" dirty="0">
                <a:solidFill>
                  <a:schemeClr val="tx1"/>
                </a:solidFill>
                <a:latin typeface="Arial" panose="020B0604020202020204" pitchFamily="34" charset="0"/>
                <a:ea typeface="나눔바른고딕" panose="020B0603020101020101" pitchFamily="50" charset="-127"/>
                <a:cs typeface="Arial" panose="020B0604020202020204" pitchFamily="34" charset="0"/>
              </a:rPr>
              <a:t>218</a:t>
            </a:r>
          </a:p>
        </p:txBody>
      </p:sp>
      <p:sp>
        <p:nvSpPr>
          <p:cNvPr id="58" name="모서리가 둥근 직사각형 41">
            <a:extLst>
              <a:ext uri="{FF2B5EF4-FFF2-40B4-BE49-F238E27FC236}">
                <a16:creationId xmlns:a16="http://schemas.microsoft.com/office/drawing/2014/main" id="{AE320771-EE2C-4DD3-894F-438AC4C020D9}"/>
              </a:ext>
            </a:extLst>
          </p:cNvPr>
          <p:cNvSpPr/>
          <p:nvPr/>
        </p:nvSpPr>
        <p:spPr>
          <a:xfrm>
            <a:off x="8976928" y="1661340"/>
            <a:ext cx="1224136" cy="323690"/>
          </a:xfrm>
          <a:prstGeom prst="roundRect">
            <a:avLst/>
          </a:prstGeom>
          <a:solidFill>
            <a:schemeClr val="tx2">
              <a:lumMod val="75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600" b="1" dirty="0">
                <a:solidFill>
                  <a:schemeClr val="bg1"/>
                </a:solidFill>
                <a:latin typeface="Arial" panose="020B0604020202020204" pitchFamily="34" charset="0"/>
                <a:ea typeface="나눔바른고딕" panose="020B0603020101020101" pitchFamily="50" charset="-127"/>
                <a:cs typeface="Arial" panose="020B0604020202020204" pitchFamily="34" charset="0"/>
              </a:rPr>
              <a:t>TC/SC</a:t>
            </a:r>
          </a:p>
        </p:txBody>
      </p:sp>
      <p:sp>
        <p:nvSpPr>
          <p:cNvPr id="59" name="모서리가 둥근 직사각형 41">
            <a:extLst>
              <a:ext uri="{FF2B5EF4-FFF2-40B4-BE49-F238E27FC236}">
                <a16:creationId xmlns:a16="http://schemas.microsoft.com/office/drawing/2014/main" id="{AAAD8593-89CE-4B4E-8008-90C01C2D4174}"/>
              </a:ext>
            </a:extLst>
          </p:cNvPr>
          <p:cNvSpPr/>
          <p:nvPr/>
        </p:nvSpPr>
        <p:spPr>
          <a:xfrm>
            <a:off x="8983757" y="2061417"/>
            <a:ext cx="1224136" cy="392736"/>
          </a:xfrm>
          <a:prstGeom prst="roundRect">
            <a:avLst/>
          </a:prstGeom>
          <a:solidFill>
            <a:schemeClr val="bg1"/>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altLang="ko-KR" sz="1600" b="1" dirty="0">
                <a:solidFill>
                  <a:schemeClr val="tx1"/>
                </a:solidFill>
                <a:latin typeface="Arial" panose="020B0604020202020204" pitchFamily="34" charset="0"/>
                <a:ea typeface="나눔바른고딕" panose="020B0603020101020101" pitchFamily="50" charset="-127"/>
                <a:cs typeface="Arial" panose="020B0604020202020204" pitchFamily="34" charset="0"/>
              </a:rPr>
              <a:t>32</a:t>
            </a:r>
          </a:p>
        </p:txBody>
      </p:sp>
      <p:sp>
        <p:nvSpPr>
          <p:cNvPr id="60" name="모서리가 둥근 직사각형 41">
            <a:extLst>
              <a:ext uri="{FF2B5EF4-FFF2-40B4-BE49-F238E27FC236}">
                <a16:creationId xmlns:a16="http://schemas.microsoft.com/office/drawing/2014/main" id="{6D25A355-766E-4DBA-BD56-AB705859C54B}"/>
              </a:ext>
            </a:extLst>
          </p:cNvPr>
          <p:cNvSpPr/>
          <p:nvPr/>
        </p:nvSpPr>
        <p:spPr>
          <a:xfrm>
            <a:off x="8989933" y="2534128"/>
            <a:ext cx="1224136" cy="371997"/>
          </a:xfrm>
          <a:prstGeom prst="roundRect">
            <a:avLst/>
          </a:prstGeom>
          <a:solidFill>
            <a:schemeClr val="bg1"/>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altLang="ko-KR" sz="1600" b="1" dirty="0">
                <a:solidFill>
                  <a:schemeClr val="tx1"/>
                </a:solidFill>
                <a:latin typeface="Arial" panose="020B0604020202020204" pitchFamily="34" charset="0"/>
                <a:ea typeface="나눔바른고딕" panose="020B0603020101020101" pitchFamily="50" charset="-127"/>
                <a:cs typeface="Arial" panose="020B0604020202020204" pitchFamily="34" charset="0"/>
              </a:rPr>
              <a:t>17</a:t>
            </a:r>
          </a:p>
        </p:txBody>
      </p:sp>
      <p:sp>
        <p:nvSpPr>
          <p:cNvPr id="61" name="모서리가 둥근 직사각형 41">
            <a:extLst>
              <a:ext uri="{FF2B5EF4-FFF2-40B4-BE49-F238E27FC236}">
                <a16:creationId xmlns:a16="http://schemas.microsoft.com/office/drawing/2014/main" id="{5709AFC4-720C-40B9-9F43-ED21E9EF0774}"/>
              </a:ext>
            </a:extLst>
          </p:cNvPr>
          <p:cNvSpPr/>
          <p:nvPr/>
        </p:nvSpPr>
        <p:spPr>
          <a:xfrm>
            <a:off x="8985741" y="2980215"/>
            <a:ext cx="1224136" cy="396128"/>
          </a:xfrm>
          <a:prstGeom prst="roundRect">
            <a:avLst/>
          </a:prstGeom>
          <a:solidFill>
            <a:schemeClr val="bg1"/>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altLang="ko-KR" sz="1600" b="1" dirty="0">
                <a:solidFill>
                  <a:schemeClr val="tx1"/>
                </a:solidFill>
                <a:latin typeface="Arial" panose="020B0604020202020204" pitchFamily="34" charset="0"/>
                <a:ea typeface="나눔바른고딕" panose="020B0603020101020101" pitchFamily="50" charset="-127"/>
                <a:cs typeface="Arial" panose="020B0604020202020204" pitchFamily="34" charset="0"/>
              </a:rPr>
              <a:t>29</a:t>
            </a:r>
          </a:p>
        </p:txBody>
      </p:sp>
      <p:sp>
        <p:nvSpPr>
          <p:cNvPr id="62" name="모서리가 둥근 직사각형 41">
            <a:extLst>
              <a:ext uri="{FF2B5EF4-FFF2-40B4-BE49-F238E27FC236}">
                <a16:creationId xmlns:a16="http://schemas.microsoft.com/office/drawing/2014/main" id="{6BC5795F-B249-4170-9A53-06D7E01584ED}"/>
              </a:ext>
            </a:extLst>
          </p:cNvPr>
          <p:cNvSpPr/>
          <p:nvPr/>
        </p:nvSpPr>
        <p:spPr>
          <a:xfrm>
            <a:off x="8983757" y="3440079"/>
            <a:ext cx="1224136" cy="401949"/>
          </a:xfrm>
          <a:prstGeom prst="roundRect">
            <a:avLst/>
          </a:prstGeom>
          <a:solidFill>
            <a:schemeClr val="bg1"/>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altLang="ko-KR" sz="1600" b="1" dirty="0">
                <a:solidFill>
                  <a:schemeClr val="tx1"/>
                </a:solidFill>
                <a:latin typeface="Arial" panose="020B0604020202020204" pitchFamily="34" charset="0"/>
                <a:ea typeface="나눔바른고딕" panose="020B0603020101020101" pitchFamily="50" charset="-127"/>
                <a:cs typeface="Arial" panose="020B0604020202020204" pitchFamily="34" charset="0"/>
              </a:rPr>
              <a:t>1</a:t>
            </a:r>
          </a:p>
        </p:txBody>
      </p:sp>
      <p:sp>
        <p:nvSpPr>
          <p:cNvPr id="63" name="모서리가 둥근 직사각형 41">
            <a:extLst>
              <a:ext uri="{FF2B5EF4-FFF2-40B4-BE49-F238E27FC236}">
                <a16:creationId xmlns:a16="http://schemas.microsoft.com/office/drawing/2014/main" id="{02B4BA89-E138-4658-930E-7F537AB80657}"/>
              </a:ext>
            </a:extLst>
          </p:cNvPr>
          <p:cNvSpPr/>
          <p:nvPr/>
        </p:nvSpPr>
        <p:spPr>
          <a:xfrm>
            <a:off x="8983757" y="3927728"/>
            <a:ext cx="1224136" cy="380879"/>
          </a:xfrm>
          <a:prstGeom prst="roundRect">
            <a:avLst/>
          </a:prstGeom>
          <a:solidFill>
            <a:schemeClr val="bg1"/>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altLang="ko-KR" sz="1600" b="1" dirty="0">
                <a:solidFill>
                  <a:schemeClr val="tx1"/>
                </a:solidFill>
                <a:latin typeface="Arial" panose="020B0604020202020204" pitchFamily="34" charset="0"/>
                <a:ea typeface="나눔바른고딕" panose="020B0603020101020101" pitchFamily="50" charset="-127"/>
                <a:cs typeface="Arial" panose="020B0604020202020204" pitchFamily="34" charset="0"/>
              </a:rPr>
              <a:t>11</a:t>
            </a:r>
          </a:p>
        </p:txBody>
      </p:sp>
      <p:sp>
        <p:nvSpPr>
          <p:cNvPr id="64" name="모서리가 둥근 직사각형 41">
            <a:extLst>
              <a:ext uri="{FF2B5EF4-FFF2-40B4-BE49-F238E27FC236}">
                <a16:creationId xmlns:a16="http://schemas.microsoft.com/office/drawing/2014/main" id="{8F3ABF3B-7352-47B2-88E5-594ABCC643FD}"/>
              </a:ext>
            </a:extLst>
          </p:cNvPr>
          <p:cNvSpPr/>
          <p:nvPr/>
        </p:nvSpPr>
        <p:spPr>
          <a:xfrm>
            <a:off x="355063" y="4855522"/>
            <a:ext cx="7128792" cy="396127"/>
          </a:xfrm>
          <a:prstGeom prst="roundRect">
            <a:avLst/>
          </a:prstGeom>
          <a:solidFill>
            <a:schemeClr val="bg1"/>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r>
              <a:rPr lang="en-US" altLang="ko-KR" sz="1600" b="1" dirty="0">
                <a:gradFill>
                  <a:gsLst>
                    <a:gs pos="60417">
                      <a:srgbClr val="143372"/>
                    </a:gs>
                    <a:gs pos="44167">
                      <a:srgbClr val="143372"/>
                    </a:gs>
                  </a:gsLst>
                  <a:lin ang="5400000" scaled="1"/>
                </a:gradFill>
                <a:latin typeface="Arial" panose="020B0604020202020204" pitchFamily="34" charset="0"/>
                <a:ea typeface="KoPub돋움체 Medium" panose="02020603020101020101" pitchFamily="18" charset="-127"/>
                <a:cs typeface="Arial" panose="020B0604020202020204" pitchFamily="34" charset="0"/>
              </a:rPr>
              <a:t>Ministry of Food and Drug Safety</a:t>
            </a:r>
          </a:p>
        </p:txBody>
      </p:sp>
      <p:sp>
        <p:nvSpPr>
          <p:cNvPr id="65" name="모서리가 둥근 직사각형 41">
            <a:extLst>
              <a:ext uri="{FF2B5EF4-FFF2-40B4-BE49-F238E27FC236}">
                <a16:creationId xmlns:a16="http://schemas.microsoft.com/office/drawing/2014/main" id="{F2B97228-E299-4BE4-BA4E-FF16F9786C33}"/>
              </a:ext>
            </a:extLst>
          </p:cNvPr>
          <p:cNvSpPr/>
          <p:nvPr/>
        </p:nvSpPr>
        <p:spPr>
          <a:xfrm>
            <a:off x="355063" y="4374112"/>
            <a:ext cx="7128792" cy="396127"/>
          </a:xfrm>
          <a:prstGeom prst="roundRect">
            <a:avLst/>
          </a:prstGeom>
          <a:solidFill>
            <a:schemeClr val="bg1"/>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r>
              <a:rPr lang="en-US" altLang="ko-KR" sz="1600" b="1" dirty="0">
                <a:gradFill>
                  <a:gsLst>
                    <a:gs pos="60417">
                      <a:srgbClr val="143372"/>
                    </a:gs>
                    <a:gs pos="44167">
                      <a:srgbClr val="143372"/>
                    </a:gs>
                  </a:gsLst>
                  <a:lin ang="5400000" scaled="1"/>
                </a:gradFill>
                <a:latin typeface="Arial" panose="020B0604020202020204" pitchFamily="34" charset="0"/>
                <a:ea typeface="KoPub돋움체 Medium" panose="02020603020101020101" pitchFamily="18" charset="-127"/>
                <a:cs typeface="Arial" panose="020B0604020202020204" pitchFamily="34" charset="0"/>
              </a:rPr>
              <a:t>Ministry of Oceans and Fisheries</a:t>
            </a:r>
          </a:p>
        </p:txBody>
      </p:sp>
      <p:sp>
        <p:nvSpPr>
          <p:cNvPr id="66" name="모서리가 둥근 직사각형 41">
            <a:extLst>
              <a:ext uri="{FF2B5EF4-FFF2-40B4-BE49-F238E27FC236}">
                <a16:creationId xmlns:a16="http://schemas.microsoft.com/office/drawing/2014/main" id="{A2C5B832-1E40-49FC-A809-EB0047F83A93}"/>
              </a:ext>
            </a:extLst>
          </p:cNvPr>
          <p:cNvSpPr/>
          <p:nvPr/>
        </p:nvSpPr>
        <p:spPr>
          <a:xfrm>
            <a:off x="355063" y="5801112"/>
            <a:ext cx="7128792" cy="396127"/>
          </a:xfrm>
          <a:prstGeom prst="roundRect">
            <a:avLst/>
          </a:prstGeom>
          <a:solidFill>
            <a:schemeClr val="bg1"/>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r>
              <a:rPr lang="en-US" altLang="ko-KR" sz="1600" b="1" dirty="0">
                <a:gradFill>
                  <a:gsLst>
                    <a:gs pos="60417">
                      <a:srgbClr val="143372"/>
                    </a:gs>
                    <a:gs pos="44167">
                      <a:srgbClr val="143372"/>
                    </a:gs>
                  </a:gsLst>
                  <a:lin ang="5400000" scaled="1"/>
                </a:gradFill>
                <a:latin typeface="Arial" panose="020B0604020202020204" pitchFamily="34" charset="0"/>
                <a:ea typeface="KoPub돋움체 Medium" panose="02020603020101020101" pitchFamily="18" charset="-127"/>
                <a:cs typeface="Arial" panose="020B0604020202020204" pitchFamily="34" charset="0"/>
              </a:rPr>
              <a:t>Korea Meteorological Administration</a:t>
            </a:r>
          </a:p>
        </p:txBody>
      </p:sp>
      <p:sp>
        <p:nvSpPr>
          <p:cNvPr id="67" name="모서리가 둥근 직사각형 41">
            <a:extLst>
              <a:ext uri="{FF2B5EF4-FFF2-40B4-BE49-F238E27FC236}">
                <a16:creationId xmlns:a16="http://schemas.microsoft.com/office/drawing/2014/main" id="{418481F7-04BA-40DC-A980-1D24005AD071}"/>
              </a:ext>
            </a:extLst>
          </p:cNvPr>
          <p:cNvSpPr/>
          <p:nvPr/>
        </p:nvSpPr>
        <p:spPr>
          <a:xfrm>
            <a:off x="7663875" y="4376820"/>
            <a:ext cx="1224136" cy="392736"/>
          </a:xfrm>
          <a:prstGeom prst="roundRect">
            <a:avLst/>
          </a:prstGeom>
          <a:solidFill>
            <a:schemeClr val="bg1"/>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altLang="ko-KR" sz="1600" b="1" dirty="0">
                <a:solidFill>
                  <a:schemeClr val="tx1"/>
                </a:solidFill>
                <a:latin typeface="Arial" panose="020B0604020202020204" pitchFamily="34" charset="0"/>
                <a:ea typeface="나눔바른고딕" panose="020B0603020101020101" pitchFamily="50" charset="-127"/>
                <a:cs typeface="Arial" panose="020B0604020202020204" pitchFamily="34" charset="0"/>
              </a:rPr>
              <a:t>40</a:t>
            </a:r>
          </a:p>
        </p:txBody>
      </p:sp>
      <p:sp>
        <p:nvSpPr>
          <p:cNvPr id="68" name="모서리가 둥근 직사각형 41">
            <a:extLst>
              <a:ext uri="{FF2B5EF4-FFF2-40B4-BE49-F238E27FC236}">
                <a16:creationId xmlns:a16="http://schemas.microsoft.com/office/drawing/2014/main" id="{B04A68A7-AC0D-4612-8DFF-3E42BED5BD25}"/>
              </a:ext>
            </a:extLst>
          </p:cNvPr>
          <p:cNvSpPr/>
          <p:nvPr/>
        </p:nvSpPr>
        <p:spPr>
          <a:xfrm>
            <a:off x="7670051" y="4849531"/>
            <a:ext cx="1224136" cy="371997"/>
          </a:xfrm>
          <a:prstGeom prst="roundRect">
            <a:avLst/>
          </a:prstGeom>
          <a:solidFill>
            <a:schemeClr val="bg1"/>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altLang="ko-KR" sz="1600" b="1" dirty="0">
                <a:solidFill>
                  <a:schemeClr val="tx1"/>
                </a:solidFill>
                <a:latin typeface="Arial" panose="020B0604020202020204" pitchFamily="34" charset="0"/>
                <a:ea typeface="나눔바른고딕" panose="020B0603020101020101" pitchFamily="50" charset="-127"/>
                <a:cs typeface="Arial" panose="020B0604020202020204" pitchFamily="34" charset="0"/>
              </a:rPr>
              <a:t>888</a:t>
            </a:r>
          </a:p>
        </p:txBody>
      </p:sp>
      <p:sp>
        <p:nvSpPr>
          <p:cNvPr id="69" name="모서리가 둥근 직사각형 41">
            <a:extLst>
              <a:ext uri="{FF2B5EF4-FFF2-40B4-BE49-F238E27FC236}">
                <a16:creationId xmlns:a16="http://schemas.microsoft.com/office/drawing/2014/main" id="{2C6F13B4-0032-4465-9006-F3F0205F4D5C}"/>
              </a:ext>
            </a:extLst>
          </p:cNvPr>
          <p:cNvSpPr/>
          <p:nvPr/>
        </p:nvSpPr>
        <p:spPr>
          <a:xfrm>
            <a:off x="7665859" y="5295618"/>
            <a:ext cx="1224136" cy="396128"/>
          </a:xfrm>
          <a:prstGeom prst="roundRect">
            <a:avLst/>
          </a:prstGeom>
          <a:solidFill>
            <a:schemeClr val="bg1"/>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altLang="ko-KR" sz="1600" b="1" dirty="0">
                <a:solidFill>
                  <a:schemeClr val="tx1"/>
                </a:solidFill>
                <a:latin typeface="Arial" panose="020B0604020202020204" pitchFamily="34" charset="0"/>
                <a:ea typeface="나눔바른고딕" panose="020B0603020101020101" pitchFamily="50" charset="-127"/>
                <a:cs typeface="Arial" panose="020B0604020202020204" pitchFamily="34" charset="0"/>
              </a:rPr>
              <a:t>422</a:t>
            </a:r>
          </a:p>
        </p:txBody>
      </p:sp>
      <p:sp>
        <p:nvSpPr>
          <p:cNvPr id="70" name="모서리가 둥근 직사각형 41">
            <a:extLst>
              <a:ext uri="{FF2B5EF4-FFF2-40B4-BE49-F238E27FC236}">
                <a16:creationId xmlns:a16="http://schemas.microsoft.com/office/drawing/2014/main" id="{0A59A106-7768-4C06-9158-CE5F23EFAC31}"/>
              </a:ext>
            </a:extLst>
          </p:cNvPr>
          <p:cNvSpPr/>
          <p:nvPr/>
        </p:nvSpPr>
        <p:spPr>
          <a:xfrm>
            <a:off x="7663875" y="5755482"/>
            <a:ext cx="1224136" cy="401949"/>
          </a:xfrm>
          <a:prstGeom prst="roundRect">
            <a:avLst/>
          </a:prstGeom>
          <a:solidFill>
            <a:schemeClr val="bg1"/>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altLang="ko-KR" sz="1600" b="1" dirty="0">
                <a:solidFill>
                  <a:schemeClr val="tx1"/>
                </a:solidFill>
                <a:latin typeface="Arial" panose="020B0604020202020204" pitchFamily="34" charset="0"/>
                <a:ea typeface="나눔바른고딕" panose="020B0603020101020101" pitchFamily="50" charset="-127"/>
                <a:cs typeface="Arial" panose="020B0604020202020204" pitchFamily="34" charset="0"/>
              </a:rPr>
              <a:t>9</a:t>
            </a:r>
          </a:p>
        </p:txBody>
      </p:sp>
      <p:sp>
        <p:nvSpPr>
          <p:cNvPr id="71" name="모서리가 둥근 직사각형 41">
            <a:extLst>
              <a:ext uri="{FF2B5EF4-FFF2-40B4-BE49-F238E27FC236}">
                <a16:creationId xmlns:a16="http://schemas.microsoft.com/office/drawing/2014/main" id="{95907CCA-7BE3-49D8-8D53-474276736BB6}"/>
              </a:ext>
            </a:extLst>
          </p:cNvPr>
          <p:cNvSpPr/>
          <p:nvPr/>
        </p:nvSpPr>
        <p:spPr>
          <a:xfrm>
            <a:off x="7663875" y="6243131"/>
            <a:ext cx="1224136" cy="380879"/>
          </a:xfrm>
          <a:prstGeom prst="roundRect">
            <a:avLst/>
          </a:prstGeom>
          <a:solidFill>
            <a:schemeClr val="tx2">
              <a:lumMod val="40000"/>
              <a:lumOff val="6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altLang="ko-KR" sz="1600" b="1" dirty="0">
                <a:gradFill>
                  <a:gsLst>
                    <a:gs pos="60417">
                      <a:srgbClr val="143372"/>
                    </a:gs>
                    <a:gs pos="44167">
                      <a:srgbClr val="143372"/>
                    </a:gs>
                  </a:gsLst>
                  <a:lin ang="5400000" scaled="1"/>
                </a:gradFill>
                <a:latin typeface="Arial" panose="020B0604020202020204" pitchFamily="34" charset="0"/>
                <a:ea typeface="KoPub돋움체 Medium" panose="02020603020101020101" pitchFamily="18" charset="-127"/>
                <a:cs typeface="Arial" panose="020B0604020202020204" pitchFamily="34" charset="0"/>
              </a:rPr>
              <a:t>3,867</a:t>
            </a:r>
          </a:p>
        </p:txBody>
      </p:sp>
      <p:sp>
        <p:nvSpPr>
          <p:cNvPr id="72" name="모서리가 둥근 직사각형 41">
            <a:extLst>
              <a:ext uri="{FF2B5EF4-FFF2-40B4-BE49-F238E27FC236}">
                <a16:creationId xmlns:a16="http://schemas.microsoft.com/office/drawing/2014/main" id="{D8AA8A71-726E-435F-AF9B-55CD139378B4}"/>
              </a:ext>
            </a:extLst>
          </p:cNvPr>
          <p:cNvSpPr/>
          <p:nvPr/>
        </p:nvSpPr>
        <p:spPr>
          <a:xfrm>
            <a:off x="9012932" y="4377757"/>
            <a:ext cx="1224136" cy="392736"/>
          </a:xfrm>
          <a:prstGeom prst="roundRect">
            <a:avLst/>
          </a:prstGeom>
          <a:solidFill>
            <a:schemeClr val="bg1"/>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altLang="ko-KR" sz="1600" b="1" dirty="0">
                <a:solidFill>
                  <a:schemeClr val="tx1"/>
                </a:solidFill>
                <a:latin typeface="Arial" panose="020B0604020202020204" pitchFamily="34" charset="0"/>
                <a:ea typeface="나눔바른고딕" panose="020B0603020101020101" pitchFamily="50" charset="-127"/>
                <a:cs typeface="Arial" panose="020B0604020202020204" pitchFamily="34" charset="0"/>
              </a:rPr>
              <a:t>0</a:t>
            </a:r>
          </a:p>
        </p:txBody>
      </p:sp>
      <p:sp>
        <p:nvSpPr>
          <p:cNvPr id="73" name="모서리가 둥근 직사각형 41">
            <a:extLst>
              <a:ext uri="{FF2B5EF4-FFF2-40B4-BE49-F238E27FC236}">
                <a16:creationId xmlns:a16="http://schemas.microsoft.com/office/drawing/2014/main" id="{1C5F875A-41EF-4792-A643-F5186DC3375D}"/>
              </a:ext>
            </a:extLst>
          </p:cNvPr>
          <p:cNvSpPr/>
          <p:nvPr/>
        </p:nvSpPr>
        <p:spPr>
          <a:xfrm>
            <a:off x="9019108" y="4850468"/>
            <a:ext cx="1224136" cy="371997"/>
          </a:xfrm>
          <a:prstGeom prst="roundRect">
            <a:avLst/>
          </a:prstGeom>
          <a:solidFill>
            <a:schemeClr val="bg1"/>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altLang="ko-KR" sz="1600" b="1" dirty="0">
                <a:solidFill>
                  <a:schemeClr val="tx1"/>
                </a:solidFill>
                <a:latin typeface="Arial" panose="020B0604020202020204" pitchFamily="34" charset="0"/>
                <a:ea typeface="나눔바른고딕" panose="020B0603020101020101" pitchFamily="50" charset="-127"/>
                <a:cs typeface="Arial" panose="020B0604020202020204" pitchFamily="34" charset="0"/>
              </a:rPr>
              <a:t>41</a:t>
            </a:r>
          </a:p>
        </p:txBody>
      </p:sp>
      <p:sp>
        <p:nvSpPr>
          <p:cNvPr id="74" name="모서리가 둥근 직사각형 41">
            <a:extLst>
              <a:ext uri="{FF2B5EF4-FFF2-40B4-BE49-F238E27FC236}">
                <a16:creationId xmlns:a16="http://schemas.microsoft.com/office/drawing/2014/main" id="{E065D5AB-712B-400C-88B2-49F2133CBA37}"/>
              </a:ext>
            </a:extLst>
          </p:cNvPr>
          <p:cNvSpPr/>
          <p:nvPr/>
        </p:nvSpPr>
        <p:spPr>
          <a:xfrm>
            <a:off x="9014916" y="5296555"/>
            <a:ext cx="1224136" cy="396128"/>
          </a:xfrm>
          <a:prstGeom prst="roundRect">
            <a:avLst/>
          </a:prstGeom>
          <a:solidFill>
            <a:schemeClr val="bg1"/>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altLang="ko-KR" sz="1600" b="1" dirty="0">
                <a:solidFill>
                  <a:schemeClr val="tx1"/>
                </a:solidFill>
                <a:latin typeface="Arial" panose="020B0604020202020204" pitchFamily="34" charset="0"/>
                <a:ea typeface="나눔바른고딕" panose="020B0603020101020101" pitchFamily="50" charset="-127"/>
                <a:cs typeface="Arial" panose="020B0604020202020204" pitchFamily="34" charset="0"/>
              </a:rPr>
              <a:t>13</a:t>
            </a:r>
          </a:p>
        </p:txBody>
      </p:sp>
      <p:sp>
        <p:nvSpPr>
          <p:cNvPr id="75" name="모서리가 둥근 직사각형 41">
            <a:extLst>
              <a:ext uri="{FF2B5EF4-FFF2-40B4-BE49-F238E27FC236}">
                <a16:creationId xmlns:a16="http://schemas.microsoft.com/office/drawing/2014/main" id="{E65B0D9E-5747-4729-A7B6-041ECD63506C}"/>
              </a:ext>
            </a:extLst>
          </p:cNvPr>
          <p:cNvSpPr/>
          <p:nvPr/>
        </p:nvSpPr>
        <p:spPr>
          <a:xfrm>
            <a:off x="9012932" y="5756419"/>
            <a:ext cx="1224136" cy="401949"/>
          </a:xfrm>
          <a:prstGeom prst="roundRect">
            <a:avLst/>
          </a:prstGeom>
          <a:solidFill>
            <a:schemeClr val="bg1"/>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altLang="ko-KR" sz="1600" b="1" dirty="0">
                <a:solidFill>
                  <a:schemeClr val="tx1"/>
                </a:solidFill>
                <a:latin typeface="Arial" panose="020B0604020202020204" pitchFamily="34" charset="0"/>
                <a:ea typeface="나눔바른고딕" panose="020B0603020101020101" pitchFamily="50" charset="-127"/>
                <a:cs typeface="Arial" panose="020B0604020202020204" pitchFamily="34" charset="0"/>
              </a:rPr>
              <a:t>2</a:t>
            </a:r>
          </a:p>
        </p:txBody>
      </p:sp>
      <p:sp>
        <p:nvSpPr>
          <p:cNvPr id="76" name="모서리가 둥근 직사각형 41">
            <a:extLst>
              <a:ext uri="{FF2B5EF4-FFF2-40B4-BE49-F238E27FC236}">
                <a16:creationId xmlns:a16="http://schemas.microsoft.com/office/drawing/2014/main" id="{A9336CED-82BD-4308-97E9-4ED64F4DE3D8}"/>
              </a:ext>
            </a:extLst>
          </p:cNvPr>
          <p:cNvSpPr/>
          <p:nvPr/>
        </p:nvSpPr>
        <p:spPr>
          <a:xfrm>
            <a:off x="9012932" y="6244068"/>
            <a:ext cx="1224136" cy="380879"/>
          </a:xfrm>
          <a:prstGeom prst="roundRect">
            <a:avLst/>
          </a:prstGeom>
          <a:solidFill>
            <a:schemeClr val="tx2">
              <a:lumMod val="40000"/>
              <a:lumOff val="6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altLang="ko-KR" sz="1600" b="1" dirty="0">
                <a:gradFill>
                  <a:gsLst>
                    <a:gs pos="60417">
                      <a:srgbClr val="143372"/>
                    </a:gs>
                    <a:gs pos="44167">
                      <a:srgbClr val="143372"/>
                    </a:gs>
                  </a:gsLst>
                  <a:lin ang="5400000" scaled="1"/>
                </a:gradFill>
                <a:latin typeface="Arial" panose="020B0604020202020204" pitchFamily="34" charset="0"/>
                <a:ea typeface="KoPub돋움체 Medium" panose="02020603020101020101" pitchFamily="18" charset="-127"/>
                <a:cs typeface="Arial" panose="020B0604020202020204" pitchFamily="34" charset="0"/>
              </a:rPr>
              <a:t>146</a:t>
            </a:r>
          </a:p>
        </p:txBody>
      </p:sp>
      <p:sp>
        <p:nvSpPr>
          <p:cNvPr id="77" name="직사각형 76">
            <a:extLst>
              <a:ext uri="{FF2B5EF4-FFF2-40B4-BE49-F238E27FC236}">
                <a16:creationId xmlns:a16="http://schemas.microsoft.com/office/drawing/2014/main" id="{8EA50C6D-A8BB-4069-8495-28EB35DFCC6C}"/>
              </a:ext>
            </a:extLst>
          </p:cNvPr>
          <p:cNvSpPr/>
          <p:nvPr/>
        </p:nvSpPr>
        <p:spPr bwMode="auto">
          <a:xfrm>
            <a:off x="342144" y="6768963"/>
            <a:ext cx="5976664" cy="501099"/>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US" altLang="ko-KR" sz="1600" dirty="0">
                <a:solidFill>
                  <a:schemeClr val="tx1"/>
                </a:solidFill>
                <a:latin typeface="Arial" panose="020B0604020202020204" pitchFamily="34" charset="0"/>
                <a:ea typeface="나눔바른고딕" panose="020B0603020101020101" pitchFamily="50" charset="-127"/>
                <a:cs typeface="Arial" panose="020B0604020202020204" pitchFamily="34" charset="0"/>
              </a:rPr>
              <a:t>※ TC/SC</a:t>
            </a:r>
            <a:r>
              <a:rPr lang="ko-KR" altLang="en-US" sz="1600" dirty="0">
                <a:solidFill>
                  <a:schemeClr val="tx1"/>
                </a:solidFill>
                <a:latin typeface="Arial" panose="020B0604020202020204" pitchFamily="34" charset="0"/>
                <a:ea typeface="나눔바른고딕" panose="020B0603020101020101" pitchFamily="50" charset="-127"/>
                <a:cs typeface="Arial" panose="020B0604020202020204" pitchFamily="34" charset="0"/>
              </a:rPr>
              <a:t> </a:t>
            </a:r>
            <a:r>
              <a:rPr lang="en-US" altLang="ko-KR" sz="1600" dirty="0">
                <a:solidFill>
                  <a:schemeClr val="tx1"/>
                </a:solidFill>
                <a:latin typeface="Arial" panose="020B0604020202020204" pitchFamily="34" charset="0"/>
                <a:ea typeface="나눔바른고딕" panose="020B0603020101020101" pitchFamily="50" charset="-127"/>
                <a:cs typeface="Arial" panose="020B0604020202020204" pitchFamily="34" charset="0"/>
              </a:rPr>
              <a:t>: Technical Committee / Sub Committee</a:t>
            </a:r>
            <a:r>
              <a:rPr lang="ko-KR" altLang="en-US" sz="1600" dirty="0">
                <a:solidFill>
                  <a:schemeClr val="tx1"/>
                </a:solidFill>
                <a:latin typeface="Arial" panose="020B0604020202020204" pitchFamily="34" charset="0"/>
                <a:ea typeface="나눔바른고딕" panose="020B0603020101020101" pitchFamily="50" charset="-127"/>
                <a:cs typeface="Arial" panose="020B0604020202020204" pitchFamily="34" charset="0"/>
              </a:rPr>
              <a:t> </a:t>
            </a:r>
          </a:p>
        </p:txBody>
      </p:sp>
    </p:spTree>
    <p:extLst>
      <p:ext uri="{BB962C8B-B14F-4D97-AF65-F5344CB8AC3E}">
        <p14:creationId xmlns:p14="http://schemas.microsoft.com/office/powerpoint/2010/main" val="8661953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a:extLst>
              <a:ext uri="{FF2B5EF4-FFF2-40B4-BE49-F238E27FC236}">
                <a16:creationId xmlns:a16="http://schemas.microsoft.com/office/drawing/2014/main" id="{CB3CCC4D-447F-418A-8BDF-672E2EBE252F}"/>
              </a:ext>
            </a:extLst>
          </p:cNvPr>
          <p:cNvSpPr>
            <a:spLocks noGrp="1"/>
          </p:cNvSpPr>
          <p:nvPr>
            <p:ph idx="10"/>
          </p:nvPr>
        </p:nvSpPr>
        <p:spPr>
          <a:xfrm>
            <a:off x="630176" y="432259"/>
            <a:ext cx="9529893" cy="365130"/>
          </a:xfrm>
        </p:spPr>
        <p:txBody>
          <a:bodyPr/>
          <a:lstStyle/>
          <a:p>
            <a:pPr marL="0" indent="0">
              <a:spcBef>
                <a:spcPct val="50000"/>
              </a:spcBef>
            </a:pPr>
            <a:r>
              <a:rPr lang="en-US" altLang="ko-KR" dirty="0">
                <a:ea typeface="돋움" panose="020B0600000101010101" pitchFamily="50" charset="-127"/>
              </a:rPr>
              <a:t>Conclusion</a:t>
            </a:r>
          </a:p>
        </p:txBody>
      </p:sp>
      <p:sp>
        <p:nvSpPr>
          <p:cNvPr id="5" name="Rectangle 2">
            <a:extLst>
              <a:ext uri="{FF2B5EF4-FFF2-40B4-BE49-F238E27FC236}">
                <a16:creationId xmlns:a16="http://schemas.microsoft.com/office/drawing/2014/main" id="{DB251753-21DB-42EE-AD7C-F00D2832A620}"/>
              </a:ext>
            </a:extLst>
          </p:cNvPr>
          <p:cNvSpPr>
            <a:spLocks noChangeArrowheads="1"/>
          </p:cNvSpPr>
          <p:nvPr/>
        </p:nvSpPr>
        <p:spPr bwMode="auto">
          <a:xfrm>
            <a:off x="0" y="104523"/>
            <a:ext cx="65" cy="24815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4283" rIns="0" bIns="-14283"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ko-KR" altLang="ko-KR" sz="1800" b="0" i="0" u="none" strike="noStrike" cap="none" normalizeH="0" baseline="0" dirty="0">
              <a:ln>
                <a:noFill/>
              </a:ln>
              <a:solidFill>
                <a:schemeClr val="tx1"/>
              </a:solidFill>
              <a:effectLst/>
              <a:latin typeface="Arial" panose="020B0604020202020204" pitchFamily="34" charset="0"/>
            </a:endParaRPr>
          </a:p>
        </p:txBody>
      </p:sp>
      <p:sp>
        <p:nvSpPr>
          <p:cNvPr id="7" name="Rectangle 4">
            <a:extLst>
              <a:ext uri="{FF2B5EF4-FFF2-40B4-BE49-F238E27FC236}">
                <a16:creationId xmlns:a16="http://schemas.microsoft.com/office/drawing/2014/main" id="{81448A84-9A43-443E-8F62-175B091DAD29}"/>
              </a:ext>
            </a:extLst>
          </p:cNvPr>
          <p:cNvSpPr>
            <a:spLocks noChangeArrowheads="1"/>
          </p:cNvSpPr>
          <p:nvPr/>
        </p:nvSpPr>
        <p:spPr bwMode="auto">
          <a:xfrm>
            <a:off x="152400" y="256923"/>
            <a:ext cx="65" cy="24815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4283" rIns="0" bIns="-14283"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ko-KR" altLang="ko-KR" sz="1800" b="0" i="0" u="none" strike="noStrike" cap="none" normalizeH="0" baseline="0" dirty="0">
              <a:ln>
                <a:noFill/>
              </a:ln>
              <a:solidFill>
                <a:schemeClr val="tx1"/>
              </a:solidFill>
              <a:effectLst/>
              <a:latin typeface="Arial" panose="020B0604020202020204" pitchFamily="34" charset="0"/>
            </a:endParaRPr>
          </a:p>
        </p:txBody>
      </p:sp>
      <p:sp>
        <p:nvSpPr>
          <p:cNvPr id="8" name="Rectangle 5">
            <a:extLst>
              <a:ext uri="{FF2B5EF4-FFF2-40B4-BE49-F238E27FC236}">
                <a16:creationId xmlns:a16="http://schemas.microsoft.com/office/drawing/2014/main" id="{97122128-A94A-4580-B9CC-F6AE93859A90}"/>
              </a:ext>
            </a:extLst>
          </p:cNvPr>
          <p:cNvSpPr>
            <a:spLocks noChangeArrowheads="1"/>
          </p:cNvSpPr>
          <p:nvPr/>
        </p:nvSpPr>
        <p:spPr bwMode="auto">
          <a:xfrm>
            <a:off x="0" y="104523"/>
            <a:ext cx="65" cy="24815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4283" rIns="0" bIns="-14283"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ko-KR" altLang="ko-KR" sz="1800" b="0" i="0" u="none" strike="noStrike" cap="none" normalizeH="0" baseline="0" dirty="0">
              <a:ln>
                <a:noFill/>
              </a:ln>
              <a:solidFill>
                <a:schemeClr val="tx1"/>
              </a:solidFill>
              <a:effectLst/>
              <a:latin typeface="Arial" panose="020B0604020202020204" pitchFamily="34" charset="0"/>
            </a:endParaRPr>
          </a:p>
        </p:txBody>
      </p:sp>
      <p:sp>
        <p:nvSpPr>
          <p:cNvPr id="9" name="Rectangle 6">
            <a:extLst>
              <a:ext uri="{FF2B5EF4-FFF2-40B4-BE49-F238E27FC236}">
                <a16:creationId xmlns:a16="http://schemas.microsoft.com/office/drawing/2014/main" id="{FC436C65-89A5-4003-AA9A-7FB44764E729}"/>
              </a:ext>
            </a:extLst>
          </p:cNvPr>
          <p:cNvSpPr>
            <a:spLocks noChangeArrowheads="1"/>
          </p:cNvSpPr>
          <p:nvPr/>
        </p:nvSpPr>
        <p:spPr bwMode="auto">
          <a:xfrm>
            <a:off x="0" y="104523"/>
            <a:ext cx="65" cy="24815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4283" rIns="0" bIns="-14283"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ko-KR" altLang="ko-KR" sz="1800" b="0" i="0" u="none" strike="noStrike" cap="none" normalizeH="0" baseline="0" dirty="0">
              <a:ln>
                <a:noFill/>
              </a:ln>
              <a:solidFill>
                <a:schemeClr val="tx1"/>
              </a:solidFill>
              <a:effectLst/>
              <a:latin typeface="Arial" panose="020B0604020202020204" pitchFamily="34" charset="0"/>
            </a:endParaRPr>
          </a:p>
        </p:txBody>
      </p:sp>
      <p:sp>
        <p:nvSpPr>
          <p:cNvPr id="10" name="Rectangle 7">
            <a:extLst>
              <a:ext uri="{FF2B5EF4-FFF2-40B4-BE49-F238E27FC236}">
                <a16:creationId xmlns:a16="http://schemas.microsoft.com/office/drawing/2014/main" id="{CF7E1012-468B-4B54-B6B1-C8A95B8E864C}"/>
              </a:ext>
            </a:extLst>
          </p:cNvPr>
          <p:cNvSpPr>
            <a:spLocks noChangeArrowheads="1"/>
          </p:cNvSpPr>
          <p:nvPr/>
        </p:nvSpPr>
        <p:spPr bwMode="auto">
          <a:xfrm>
            <a:off x="0" y="104523"/>
            <a:ext cx="65" cy="24815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4283" rIns="0" bIns="-14283"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ko-KR" altLang="ko-KR" sz="1800" b="0" i="0" u="none" strike="noStrike" cap="none" normalizeH="0" baseline="0" dirty="0">
              <a:ln>
                <a:noFill/>
              </a:ln>
              <a:solidFill>
                <a:schemeClr val="tx1"/>
              </a:solidFill>
              <a:effectLst/>
              <a:latin typeface="Arial" panose="020B0604020202020204" pitchFamily="34" charset="0"/>
            </a:endParaRPr>
          </a:p>
        </p:txBody>
      </p:sp>
      <p:sp>
        <p:nvSpPr>
          <p:cNvPr id="11" name="Rectangle 8">
            <a:extLst>
              <a:ext uri="{FF2B5EF4-FFF2-40B4-BE49-F238E27FC236}">
                <a16:creationId xmlns:a16="http://schemas.microsoft.com/office/drawing/2014/main" id="{82872AB5-199D-4107-8360-A507F928A85D}"/>
              </a:ext>
            </a:extLst>
          </p:cNvPr>
          <p:cNvSpPr>
            <a:spLocks noChangeArrowheads="1"/>
          </p:cNvSpPr>
          <p:nvPr/>
        </p:nvSpPr>
        <p:spPr bwMode="auto">
          <a:xfrm>
            <a:off x="0" y="104523"/>
            <a:ext cx="65" cy="24815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4283" rIns="0" bIns="-14283"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ko-KR" altLang="ko-KR" sz="1800" b="0" i="0" u="none" strike="noStrike" cap="none" normalizeH="0" baseline="0" dirty="0">
              <a:ln>
                <a:noFill/>
              </a:ln>
              <a:solidFill>
                <a:schemeClr val="tx1"/>
              </a:solidFill>
              <a:effectLst/>
              <a:latin typeface="Arial" panose="020B0604020202020204" pitchFamily="34" charset="0"/>
            </a:endParaRPr>
          </a:p>
        </p:txBody>
      </p:sp>
      <p:sp>
        <p:nvSpPr>
          <p:cNvPr id="4" name="내용 개체 틀 3">
            <a:extLst>
              <a:ext uri="{FF2B5EF4-FFF2-40B4-BE49-F238E27FC236}">
                <a16:creationId xmlns:a16="http://schemas.microsoft.com/office/drawing/2014/main" id="{AE67DE88-8A66-4700-B4DE-11501A04D845}"/>
              </a:ext>
            </a:extLst>
          </p:cNvPr>
          <p:cNvSpPr>
            <a:spLocks noGrp="1"/>
          </p:cNvSpPr>
          <p:nvPr>
            <p:ph idx="1"/>
          </p:nvPr>
        </p:nvSpPr>
        <p:spPr/>
        <p:txBody>
          <a:bodyPr/>
          <a:lstStyle/>
          <a:p>
            <a:endParaRPr lang="ko-KR" altLang="en-US" dirty="0"/>
          </a:p>
        </p:txBody>
      </p:sp>
      <p:grpSp>
        <p:nvGrpSpPr>
          <p:cNvPr id="12" name="Group 13">
            <a:extLst>
              <a:ext uri="{FF2B5EF4-FFF2-40B4-BE49-F238E27FC236}">
                <a16:creationId xmlns:a16="http://schemas.microsoft.com/office/drawing/2014/main" id="{57DBC667-5762-42B1-B38E-14C23419B304}"/>
              </a:ext>
            </a:extLst>
          </p:cNvPr>
          <p:cNvGrpSpPr>
            <a:grpSpLocks/>
          </p:cNvGrpSpPr>
          <p:nvPr/>
        </p:nvGrpSpPr>
        <p:grpSpPr bwMode="auto">
          <a:xfrm>
            <a:off x="952500" y="1547090"/>
            <a:ext cx="8788400" cy="5581914"/>
            <a:chOff x="583" y="1081"/>
            <a:chExt cx="4992" cy="2924"/>
          </a:xfrm>
        </p:grpSpPr>
        <p:graphicFrame>
          <p:nvGraphicFramePr>
            <p:cNvPr id="13" name="Object 12">
              <a:extLst>
                <a:ext uri="{FF2B5EF4-FFF2-40B4-BE49-F238E27FC236}">
                  <a16:creationId xmlns:a16="http://schemas.microsoft.com/office/drawing/2014/main" id="{444A3B48-5130-4393-8E2F-1682E2F11895}"/>
                </a:ext>
              </a:extLst>
            </p:cNvPr>
            <p:cNvGraphicFramePr>
              <a:graphicFrameLocks noChangeAspect="1"/>
            </p:cNvGraphicFramePr>
            <p:nvPr>
              <p:extLst>
                <p:ext uri="{D42A27DB-BD31-4B8C-83A1-F6EECF244321}">
                  <p14:modId xmlns:p14="http://schemas.microsoft.com/office/powerpoint/2010/main" val="580240283"/>
                </p:ext>
              </p:extLst>
            </p:nvPr>
          </p:nvGraphicFramePr>
          <p:xfrm>
            <a:off x="583" y="1081"/>
            <a:ext cx="4992" cy="1049"/>
          </p:xfrm>
          <a:graphic>
            <a:graphicData uri="http://schemas.openxmlformats.org/presentationml/2006/ole">
              <mc:AlternateContent xmlns:mc="http://schemas.openxmlformats.org/markup-compatibility/2006">
                <mc:Choice xmlns:v="urn:schemas-microsoft-com:vml" Requires="v">
                  <p:oleObj spid="_x0000_s1062" name="VISIO" r:id="rId3" imgW="7606800" imgH="10738800" progId="Visio.Drawing.6">
                    <p:embed/>
                  </p:oleObj>
                </mc:Choice>
                <mc:Fallback>
                  <p:oleObj name="VISIO" r:id="rId3" imgW="7606800" imgH="10738800" progId="Visio.Drawing.6">
                    <p:embed/>
                    <p:pic>
                      <p:nvPicPr>
                        <p:cNvPr id="27660" name="Object 12">
                          <a:extLst>
                            <a:ext uri="{FF2B5EF4-FFF2-40B4-BE49-F238E27FC236}">
                              <a16:creationId xmlns:a16="http://schemas.microsoft.com/office/drawing/2014/main" id="{36A9E522-DD85-4DEA-89DD-6F1FFF21FF6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3" y="1081"/>
                          <a:ext cx="4992" cy="1049"/>
                        </a:xfrm>
                        <a:prstGeom prst="rect">
                          <a:avLst/>
                        </a:prstGeom>
                        <a:noFill/>
                        <a:ln>
                          <a:noFill/>
                        </a:ln>
                        <a:effectLst/>
                      </p:spPr>
                    </p:pic>
                  </p:oleObj>
                </mc:Fallback>
              </mc:AlternateContent>
            </a:graphicData>
          </a:graphic>
        </p:graphicFrame>
        <p:graphicFrame>
          <p:nvGraphicFramePr>
            <p:cNvPr id="14" name="Object 11">
              <a:extLst>
                <a:ext uri="{FF2B5EF4-FFF2-40B4-BE49-F238E27FC236}">
                  <a16:creationId xmlns:a16="http://schemas.microsoft.com/office/drawing/2014/main" id="{69A44204-6D57-437C-8D3C-5D83B7ED7B80}"/>
                </a:ext>
              </a:extLst>
            </p:cNvPr>
            <p:cNvGraphicFramePr>
              <a:graphicFrameLocks noChangeAspect="1"/>
            </p:cNvGraphicFramePr>
            <p:nvPr>
              <p:extLst>
                <p:ext uri="{D42A27DB-BD31-4B8C-83A1-F6EECF244321}">
                  <p14:modId xmlns:p14="http://schemas.microsoft.com/office/powerpoint/2010/main" val="4287473209"/>
                </p:ext>
              </p:extLst>
            </p:nvPr>
          </p:nvGraphicFramePr>
          <p:xfrm>
            <a:off x="583" y="2257"/>
            <a:ext cx="4992" cy="1748"/>
          </p:xfrm>
          <a:graphic>
            <a:graphicData uri="http://schemas.openxmlformats.org/presentationml/2006/ole">
              <mc:AlternateContent xmlns:mc="http://schemas.openxmlformats.org/markup-compatibility/2006">
                <mc:Choice xmlns:v="urn:schemas-microsoft-com:vml" Requires="v">
                  <p:oleObj spid="_x0000_s1063" name="VISIO" r:id="rId5" imgW="7606800" imgH="10738800" progId="Visio.Drawing.6">
                    <p:embed/>
                  </p:oleObj>
                </mc:Choice>
                <mc:Fallback>
                  <p:oleObj name="VISIO" r:id="rId5" imgW="7606800" imgH="10738800" progId="Visio.Drawing.6">
                    <p:embed/>
                    <p:pic>
                      <p:nvPicPr>
                        <p:cNvPr id="27659" name="Object 11">
                          <a:extLst>
                            <a:ext uri="{FF2B5EF4-FFF2-40B4-BE49-F238E27FC236}">
                              <a16:creationId xmlns:a16="http://schemas.microsoft.com/office/drawing/2014/main" id="{DAF66367-3BA2-4C2C-975D-24C2799C967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3" y="2257"/>
                          <a:ext cx="4992" cy="1748"/>
                        </a:xfrm>
                        <a:prstGeom prst="rect">
                          <a:avLst/>
                        </a:prstGeom>
                        <a:noFill/>
                        <a:ln>
                          <a:noFill/>
                        </a:ln>
                        <a:effectLst/>
                      </p:spPr>
                    </p:pic>
                  </p:oleObj>
                </mc:Fallback>
              </mc:AlternateContent>
            </a:graphicData>
          </a:graphic>
        </p:graphicFrame>
      </p:grpSp>
      <p:sp>
        <p:nvSpPr>
          <p:cNvPr id="15" name="AutoShape 17">
            <a:extLst>
              <a:ext uri="{FF2B5EF4-FFF2-40B4-BE49-F238E27FC236}">
                <a16:creationId xmlns:a16="http://schemas.microsoft.com/office/drawing/2014/main" id="{431AE416-8805-4E65-A3A6-F299D690CC65}"/>
              </a:ext>
            </a:extLst>
          </p:cNvPr>
          <p:cNvSpPr>
            <a:spLocks noChangeArrowheads="1"/>
          </p:cNvSpPr>
          <p:nvPr/>
        </p:nvSpPr>
        <p:spPr bwMode="auto">
          <a:xfrm>
            <a:off x="1384064" y="2177963"/>
            <a:ext cx="7815064" cy="990600"/>
          </a:xfrm>
          <a:prstGeom prst="roundRect">
            <a:avLst>
              <a:gd name="adj" fmla="val 16667"/>
            </a:avLst>
          </a:prstGeom>
          <a:noFill/>
          <a:ln w="9525">
            <a:solidFill>
              <a:schemeClr val="tx1"/>
            </a:solidFill>
            <a:prstDash val="sysDot"/>
            <a:round/>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pPr eaLnBrk="1" latinLnBrk="1" hangingPunct="1">
              <a:lnSpc>
                <a:spcPct val="100000"/>
              </a:lnSpc>
            </a:pPr>
            <a:r>
              <a:rPr lang="en-US" altLang="ko-KR" sz="2800" dirty="0">
                <a:latin typeface="Arial" panose="020B0604020202020204" pitchFamily="34" charset="0"/>
                <a:cs typeface="Arial" panose="020B0604020202020204" pitchFamily="34" charset="0"/>
              </a:rPr>
              <a:t>Capital, Land, Labor</a:t>
            </a:r>
            <a:endParaRPr lang="ko-KR" altLang="en-US" sz="2800" dirty="0">
              <a:latin typeface="Arial" panose="020B0604020202020204" pitchFamily="34" charset="0"/>
              <a:cs typeface="Arial" panose="020B0604020202020204" pitchFamily="34" charset="0"/>
            </a:endParaRPr>
          </a:p>
        </p:txBody>
      </p:sp>
      <p:sp>
        <p:nvSpPr>
          <p:cNvPr id="16" name="AutoShape 14">
            <a:extLst>
              <a:ext uri="{FF2B5EF4-FFF2-40B4-BE49-F238E27FC236}">
                <a16:creationId xmlns:a16="http://schemas.microsoft.com/office/drawing/2014/main" id="{2BD6EBD2-9A55-490C-8856-3F96F99027EA}"/>
              </a:ext>
            </a:extLst>
          </p:cNvPr>
          <p:cNvSpPr>
            <a:spLocks noChangeArrowheads="1"/>
          </p:cNvSpPr>
          <p:nvPr/>
        </p:nvSpPr>
        <p:spPr bwMode="auto">
          <a:xfrm>
            <a:off x="1155464" y="1949363"/>
            <a:ext cx="3280172" cy="457200"/>
          </a:xfrm>
          <a:prstGeom prst="roundRect">
            <a:avLst>
              <a:gd name="adj" fmla="val 16667"/>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pPr algn="l" eaLnBrk="1" latinLnBrk="1" hangingPunct="1">
              <a:lnSpc>
                <a:spcPct val="100000"/>
              </a:lnSpc>
            </a:pPr>
            <a:r>
              <a:rPr lang="en-US" altLang="ko-KR" sz="1800" dirty="0">
                <a:latin typeface="Arial" panose="020B0604020202020204" pitchFamily="34" charset="0"/>
                <a:cs typeface="Arial" panose="020B0604020202020204" pitchFamily="34" charset="0"/>
              </a:rPr>
              <a:t>The 20th century</a:t>
            </a:r>
            <a:r>
              <a:rPr lang="ko-KR" altLang="en-US" sz="1800" dirty="0">
                <a:latin typeface="Arial" panose="020B0604020202020204" pitchFamily="34" charset="0"/>
                <a:cs typeface="Arial" panose="020B0604020202020204" pitchFamily="34" charset="0"/>
              </a:rPr>
              <a:t> </a:t>
            </a:r>
            <a:r>
              <a:rPr lang="en-US" altLang="ko-KR" sz="1800" dirty="0">
                <a:latin typeface="Arial" panose="020B0604020202020204" pitchFamily="34" charset="0"/>
                <a:cs typeface="Arial" panose="020B0604020202020204" pitchFamily="34" charset="0"/>
              </a:rPr>
              <a:t>Key Words</a:t>
            </a:r>
          </a:p>
        </p:txBody>
      </p:sp>
      <p:sp>
        <p:nvSpPr>
          <p:cNvPr id="17" name="AutoShape 18">
            <a:extLst>
              <a:ext uri="{FF2B5EF4-FFF2-40B4-BE49-F238E27FC236}">
                <a16:creationId xmlns:a16="http://schemas.microsoft.com/office/drawing/2014/main" id="{10ADB2AC-8BFE-4524-B4EE-5BEB2EC170A4}"/>
              </a:ext>
            </a:extLst>
          </p:cNvPr>
          <p:cNvSpPr>
            <a:spLocks noChangeArrowheads="1"/>
          </p:cNvSpPr>
          <p:nvPr/>
        </p:nvSpPr>
        <p:spPr bwMode="auto">
          <a:xfrm>
            <a:off x="1420068" y="4724139"/>
            <a:ext cx="7779060" cy="1828800"/>
          </a:xfrm>
          <a:prstGeom prst="roundRect">
            <a:avLst>
              <a:gd name="adj" fmla="val 16667"/>
            </a:avLst>
          </a:prstGeom>
          <a:noFill/>
          <a:ln w="9525">
            <a:solidFill>
              <a:schemeClr val="tx1"/>
            </a:solidFill>
            <a:prstDash val="sysDot"/>
            <a:round/>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pPr eaLnBrk="1" latinLnBrk="1" hangingPunct="1">
              <a:lnSpc>
                <a:spcPct val="100000"/>
              </a:lnSpc>
            </a:pPr>
            <a:r>
              <a:rPr lang="en-US" altLang="ko-KR" sz="2800" b="0" i="0" dirty="0">
                <a:solidFill>
                  <a:srgbClr val="000000"/>
                </a:solidFill>
                <a:effectLst/>
                <a:latin typeface="Arial" panose="020B0604020202020204" pitchFamily="34" charset="0"/>
                <a:cs typeface="Arial" panose="020B0604020202020204" pitchFamily="34" charset="0"/>
              </a:rPr>
              <a:t>Knowledge, information, </a:t>
            </a:r>
            <a:r>
              <a:rPr lang="en-US" altLang="ko-KR" sz="4000" b="1" i="0" dirty="0">
                <a:solidFill>
                  <a:srgbClr val="00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standards</a:t>
            </a:r>
            <a:r>
              <a:rPr lang="en-US" altLang="ko-KR" sz="4000" b="0" i="0" dirty="0">
                <a:solidFill>
                  <a:srgbClr val="000000"/>
                </a:solidFill>
                <a:effectLst/>
                <a:latin typeface="Arial" panose="020B0604020202020204" pitchFamily="34" charset="0"/>
                <a:cs typeface="Arial" panose="020B0604020202020204" pitchFamily="34" charset="0"/>
              </a:rPr>
              <a:t>, </a:t>
            </a:r>
          </a:p>
          <a:p>
            <a:pPr eaLnBrk="1" latinLnBrk="1" hangingPunct="1">
              <a:lnSpc>
                <a:spcPct val="100000"/>
              </a:lnSpc>
            </a:pPr>
            <a:r>
              <a:rPr lang="en-US" altLang="ko-KR" sz="2800" b="0" i="0" dirty="0">
                <a:solidFill>
                  <a:srgbClr val="000000"/>
                </a:solidFill>
                <a:effectLst/>
                <a:latin typeface="Arial" panose="020B0604020202020204" pitchFamily="34" charset="0"/>
                <a:cs typeface="Arial" panose="020B0604020202020204" pitchFamily="34" charset="0"/>
              </a:rPr>
              <a:t>technology, globalization</a:t>
            </a:r>
            <a:endParaRPr lang="en-US" altLang="ko-KR" sz="2800" b="1" dirty="0">
              <a:latin typeface="Arial" panose="020B0604020202020204" pitchFamily="34" charset="0"/>
              <a:cs typeface="Arial" panose="020B0604020202020204" pitchFamily="34" charset="0"/>
            </a:endParaRPr>
          </a:p>
        </p:txBody>
      </p:sp>
      <p:sp>
        <p:nvSpPr>
          <p:cNvPr id="18" name="AutoShape 16">
            <a:extLst>
              <a:ext uri="{FF2B5EF4-FFF2-40B4-BE49-F238E27FC236}">
                <a16:creationId xmlns:a16="http://schemas.microsoft.com/office/drawing/2014/main" id="{D88C342A-D43E-425E-AFB1-A393A35B08E8}"/>
              </a:ext>
            </a:extLst>
          </p:cNvPr>
          <p:cNvSpPr>
            <a:spLocks noChangeArrowheads="1"/>
          </p:cNvSpPr>
          <p:nvPr/>
        </p:nvSpPr>
        <p:spPr bwMode="auto">
          <a:xfrm>
            <a:off x="1191468" y="4495539"/>
            <a:ext cx="3604208" cy="457200"/>
          </a:xfrm>
          <a:prstGeom prst="roundRect">
            <a:avLst>
              <a:gd name="adj" fmla="val 16667"/>
            </a:avLst>
          </a:prstGeom>
          <a:solidFill>
            <a:schemeClr val="bg1"/>
          </a:solidFill>
          <a:ln w="9525">
            <a:solidFill>
              <a:schemeClr val="tx1"/>
            </a:solidFill>
            <a:prstDash val="sysDot"/>
            <a:round/>
            <a:headEnd/>
            <a:tailEnd/>
          </a:ln>
          <a:effectLst>
            <a:outerShdw dist="107763" dir="2700000" algn="ctr" rotWithShape="0">
              <a:schemeClr val="bg2"/>
            </a:outerShdw>
          </a:effectLst>
        </p:spPr>
        <p:txBody>
          <a:bodyPr wrap="none" anchor="ctr"/>
          <a:lstStyle/>
          <a:p>
            <a:pPr algn="l" eaLnBrk="1" latinLnBrk="1" hangingPunct="1">
              <a:lnSpc>
                <a:spcPct val="100000"/>
              </a:lnSpc>
            </a:pPr>
            <a:r>
              <a:rPr lang="en-US" altLang="ko-KR" sz="2000" b="1" dirty="0">
                <a:latin typeface="Arial" panose="020B0604020202020204" pitchFamily="34" charset="0"/>
                <a:cs typeface="Arial" panose="020B0604020202020204" pitchFamily="34" charset="0"/>
              </a:rPr>
              <a:t>The 21th century</a:t>
            </a:r>
            <a:r>
              <a:rPr lang="ko-KR" altLang="en-US" sz="2000" b="1" dirty="0">
                <a:latin typeface="Arial" panose="020B0604020202020204" pitchFamily="34" charset="0"/>
                <a:cs typeface="Arial" panose="020B0604020202020204" pitchFamily="34" charset="0"/>
              </a:rPr>
              <a:t> </a:t>
            </a:r>
            <a:r>
              <a:rPr lang="en-US" altLang="ko-KR" sz="2000" b="1" dirty="0">
                <a:latin typeface="Arial" panose="020B0604020202020204" pitchFamily="34" charset="0"/>
                <a:cs typeface="Arial" panose="020B0604020202020204" pitchFamily="34" charset="0"/>
              </a:rPr>
              <a:t>Key Words</a:t>
            </a:r>
          </a:p>
        </p:txBody>
      </p:sp>
    </p:spTree>
    <p:extLst>
      <p:ext uri="{BB962C8B-B14F-4D97-AF65-F5344CB8AC3E}">
        <p14:creationId xmlns:p14="http://schemas.microsoft.com/office/powerpoint/2010/main" val="24415707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6F4F316-B541-4189-8A8C-24AABDEF6ED4}"/>
              </a:ext>
            </a:extLst>
          </p:cNvPr>
          <p:cNvSpPr>
            <a:spLocks noGrp="1"/>
          </p:cNvSpPr>
          <p:nvPr>
            <p:ph type="title"/>
          </p:nvPr>
        </p:nvSpPr>
        <p:spPr/>
        <p:txBody>
          <a:bodyPr/>
          <a:lstStyle/>
          <a:p>
            <a:endParaRPr lang="ko-KR" altLang="en-US"/>
          </a:p>
        </p:txBody>
      </p:sp>
      <p:sp>
        <p:nvSpPr>
          <p:cNvPr id="3" name="내용 개체 틀 2">
            <a:extLst>
              <a:ext uri="{FF2B5EF4-FFF2-40B4-BE49-F238E27FC236}">
                <a16:creationId xmlns:a16="http://schemas.microsoft.com/office/drawing/2014/main" id="{9CDC24FD-E625-4962-94C1-A37EA9EC394A}"/>
              </a:ext>
            </a:extLst>
          </p:cNvPr>
          <p:cNvSpPr>
            <a:spLocks noGrp="1"/>
          </p:cNvSpPr>
          <p:nvPr>
            <p:ph idx="11"/>
          </p:nvPr>
        </p:nvSpPr>
        <p:spPr/>
        <p:txBody>
          <a:bodyPr/>
          <a:lstStyle/>
          <a:p>
            <a:endParaRPr lang="ko-KR" altLang="en-US"/>
          </a:p>
        </p:txBody>
      </p:sp>
      <p:sp>
        <p:nvSpPr>
          <p:cNvPr id="4" name="내용 개체 틀 3">
            <a:extLst>
              <a:ext uri="{FF2B5EF4-FFF2-40B4-BE49-F238E27FC236}">
                <a16:creationId xmlns:a16="http://schemas.microsoft.com/office/drawing/2014/main" id="{545EF430-3041-4F85-A96F-902DAC7FC985}"/>
              </a:ext>
            </a:extLst>
          </p:cNvPr>
          <p:cNvSpPr>
            <a:spLocks noGrp="1"/>
          </p:cNvSpPr>
          <p:nvPr>
            <p:ph idx="12"/>
          </p:nvPr>
        </p:nvSpPr>
        <p:spPr/>
        <p:txBody>
          <a:bodyPr/>
          <a:lstStyle/>
          <a:p>
            <a:endParaRPr lang="ko-KR" altLang="en-US"/>
          </a:p>
        </p:txBody>
      </p:sp>
      <p:pic>
        <p:nvPicPr>
          <p:cNvPr id="5" name="Picture 5">
            <a:extLst>
              <a:ext uri="{FF2B5EF4-FFF2-40B4-BE49-F238E27FC236}">
                <a16:creationId xmlns:a16="http://schemas.microsoft.com/office/drawing/2014/main" id="{3E7735D9-5D16-4997-B774-AB820B75B78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438" y="540271"/>
            <a:ext cx="10649536" cy="62526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a:extLst>
              <a:ext uri="{FF2B5EF4-FFF2-40B4-BE49-F238E27FC236}">
                <a16:creationId xmlns:a16="http://schemas.microsoft.com/office/drawing/2014/main" id="{47B74A94-6065-4A44-9B96-9E325469B0B4}"/>
              </a:ext>
            </a:extLst>
          </p:cNvPr>
          <p:cNvSpPr txBox="1"/>
          <p:nvPr/>
        </p:nvSpPr>
        <p:spPr>
          <a:xfrm>
            <a:off x="7326920" y="7222709"/>
            <a:ext cx="3528392" cy="338554"/>
          </a:xfrm>
          <a:prstGeom prst="rect">
            <a:avLst/>
          </a:prstGeom>
          <a:noFill/>
        </p:spPr>
        <p:txBody>
          <a:bodyPr wrap="square" rtlCol="0">
            <a:spAutoFit/>
          </a:bodyPr>
          <a:lstStyle/>
          <a:p>
            <a:r>
              <a:rPr lang="en-US" altLang="ko-KR" sz="1600" dirty="0">
                <a:latin typeface="Arial" panose="020B0604020202020204" pitchFamily="34" charset="0"/>
                <a:cs typeface="Arial" panose="020B0604020202020204" pitchFamily="34" charset="0"/>
              </a:rPr>
              <a:t>(Korea standard Association, 2008)</a:t>
            </a:r>
            <a:endParaRPr lang="ko-KR" altLang="en-US"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810609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6" name="그래픽 205">
            <a:extLst>
              <a:ext uri="{FF2B5EF4-FFF2-40B4-BE49-F238E27FC236}">
                <a16:creationId xmlns:a16="http://schemas.microsoft.com/office/drawing/2014/main" id="{935E93BC-3144-4C48-A74D-A3F1BE8BE6D5}"/>
              </a:ext>
            </a:extLst>
          </p:cNvPr>
          <p:cNvPicPr>
            <a:picLocks noChangeAspect="1"/>
          </p:cNvPicPr>
          <p:nvPr/>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394335" y="1197715"/>
            <a:ext cx="2687902" cy="2397954"/>
          </a:xfrm>
          <a:prstGeom prst="rect">
            <a:avLst/>
          </a:prstGeom>
          <a:effectLst>
            <a:reflection blurRad="6350" stA="52000" endA="300" endPos="35000" dir="5400000" sy="-100000" algn="bl" rotWithShape="0"/>
          </a:effectLst>
        </p:spPr>
      </p:pic>
      <p:grpSp>
        <p:nvGrpSpPr>
          <p:cNvPr id="110" name="그룹 109">
            <a:extLst>
              <a:ext uri="{FF2B5EF4-FFF2-40B4-BE49-F238E27FC236}">
                <a16:creationId xmlns:a16="http://schemas.microsoft.com/office/drawing/2014/main" id="{3E0FDBBF-41A0-4C03-947F-7A382BAA6DCF}"/>
              </a:ext>
            </a:extLst>
          </p:cNvPr>
          <p:cNvGrpSpPr/>
          <p:nvPr/>
        </p:nvGrpSpPr>
        <p:grpSpPr>
          <a:xfrm>
            <a:off x="584471" y="1443207"/>
            <a:ext cx="9476331" cy="3322492"/>
            <a:chOff x="95870" y="1163683"/>
            <a:chExt cx="9000916" cy="3155818"/>
          </a:xfrm>
        </p:grpSpPr>
        <p:sp>
          <p:nvSpPr>
            <p:cNvPr id="111" name="모서리가 둥근 직사각형 66">
              <a:extLst>
                <a:ext uri="{FF2B5EF4-FFF2-40B4-BE49-F238E27FC236}">
                  <a16:creationId xmlns:a16="http://schemas.microsoft.com/office/drawing/2014/main" id="{6AC405F7-B98D-459A-930D-C83179E9A091}"/>
                </a:ext>
              </a:extLst>
            </p:cNvPr>
            <p:cNvSpPr/>
            <p:nvPr/>
          </p:nvSpPr>
          <p:spPr>
            <a:xfrm>
              <a:off x="6899775" y="2013368"/>
              <a:ext cx="1723675" cy="655002"/>
            </a:xfrm>
            <a:prstGeom prst="roundRect">
              <a:avLst>
                <a:gd name="adj" fmla="val 50000"/>
              </a:avLst>
            </a:prstGeom>
            <a:gradFill>
              <a:gsLst>
                <a:gs pos="0">
                  <a:schemeClr val="accent1"/>
                </a:gs>
                <a:gs pos="100000">
                  <a:schemeClr val="accent1">
                    <a:lumMod val="50000"/>
                  </a:schemeClr>
                </a:gs>
              </a:gsLst>
              <a:lin ang="5400000" scaled="1"/>
            </a:gradFill>
            <a:ln w="952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ko-KR" sz="1544" b="1">
                <a:ln>
                  <a:solidFill>
                    <a:schemeClr val="bg1">
                      <a:alpha val="0"/>
                    </a:schemeClr>
                  </a:solidFill>
                </a:ln>
                <a:gradFill>
                  <a:gsLst>
                    <a:gs pos="100000">
                      <a:schemeClr val="bg1"/>
                    </a:gs>
                    <a:gs pos="100000">
                      <a:schemeClr val="bg1"/>
                    </a:gs>
                  </a:gsLst>
                  <a:lin ang="5400000" scaled="0"/>
                </a:gradFill>
                <a:latin typeface="+mj-ea"/>
                <a:ea typeface="+mj-ea"/>
              </a:endParaRPr>
            </a:p>
          </p:txBody>
        </p:sp>
        <p:grpSp>
          <p:nvGrpSpPr>
            <p:cNvPr id="112" name="그룹 111">
              <a:extLst>
                <a:ext uri="{FF2B5EF4-FFF2-40B4-BE49-F238E27FC236}">
                  <a16:creationId xmlns:a16="http://schemas.microsoft.com/office/drawing/2014/main" id="{FFBA71E0-FB22-474E-AD63-20A3FE19F9BD}"/>
                </a:ext>
              </a:extLst>
            </p:cNvPr>
            <p:cNvGrpSpPr/>
            <p:nvPr/>
          </p:nvGrpSpPr>
          <p:grpSpPr>
            <a:xfrm>
              <a:off x="6811312" y="1965131"/>
              <a:ext cx="1900601" cy="751473"/>
              <a:chOff x="377459" y="3074194"/>
              <a:chExt cx="1595913" cy="619602"/>
            </a:xfrm>
          </p:grpSpPr>
          <p:sp>
            <p:nvSpPr>
              <p:cNvPr id="203" name="모서리가 둥근 직사각형 70">
                <a:extLst>
                  <a:ext uri="{FF2B5EF4-FFF2-40B4-BE49-F238E27FC236}">
                    <a16:creationId xmlns:a16="http://schemas.microsoft.com/office/drawing/2014/main" id="{FB615804-3108-46BB-A9E7-5A9B443BE3D5}"/>
                  </a:ext>
                </a:extLst>
              </p:cNvPr>
              <p:cNvSpPr/>
              <p:nvPr/>
            </p:nvSpPr>
            <p:spPr>
              <a:xfrm>
                <a:off x="399262" y="3074194"/>
                <a:ext cx="1552306" cy="619602"/>
              </a:xfrm>
              <a:prstGeom prst="roundRect">
                <a:avLst>
                  <a:gd name="adj" fmla="val 50000"/>
                </a:avLst>
              </a:prstGeom>
              <a:noFill/>
              <a:ln w="6350">
                <a:gradFill flip="none" rotWithShape="1">
                  <a:gsLst>
                    <a:gs pos="0">
                      <a:schemeClr val="bg1">
                        <a:lumMod val="65000"/>
                      </a:schemeClr>
                    </a:gs>
                    <a:gs pos="50000">
                      <a:schemeClr val="bg1">
                        <a:lumMod val="95000"/>
                      </a:schemeClr>
                    </a:gs>
                    <a:gs pos="100000">
                      <a:schemeClr val="bg1">
                        <a:lumMod val="5000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ko-KR" sz="1544" b="1">
                  <a:ln>
                    <a:solidFill>
                      <a:schemeClr val="bg1">
                        <a:alpha val="0"/>
                      </a:schemeClr>
                    </a:solidFill>
                  </a:ln>
                  <a:gradFill>
                    <a:gsLst>
                      <a:gs pos="100000">
                        <a:schemeClr val="bg1"/>
                      </a:gs>
                      <a:gs pos="100000">
                        <a:schemeClr val="bg1"/>
                      </a:gs>
                    </a:gsLst>
                    <a:lin ang="5400000" scaled="0"/>
                  </a:gradFill>
                  <a:latin typeface="+mj-ea"/>
                  <a:ea typeface="+mj-ea"/>
                </a:endParaRPr>
              </a:p>
            </p:txBody>
          </p:sp>
          <p:sp>
            <p:nvSpPr>
              <p:cNvPr id="204" name="타원 203">
                <a:extLst>
                  <a:ext uri="{FF2B5EF4-FFF2-40B4-BE49-F238E27FC236}">
                    <a16:creationId xmlns:a16="http://schemas.microsoft.com/office/drawing/2014/main" id="{41A2CEEE-B3EE-4983-A0B8-3445B2A09590}"/>
                  </a:ext>
                </a:extLst>
              </p:cNvPr>
              <p:cNvSpPr/>
              <p:nvPr/>
            </p:nvSpPr>
            <p:spPr>
              <a:xfrm flipH="1">
                <a:off x="377459" y="3361135"/>
                <a:ext cx="45720" cy="45720"/>
              </a:xfrm>
              <a:prstGeom prst="ellipse">
                <a:avLst/>
              </a:prstGeom>
              <a:solidFill>
                <a:srgbClr val="FFC000"/>
              </a:solidFill>
              <a:ln w="6350">
                <a:gradFill flip="none" rotWithShape="1">
                  <a:gsLst>
                    <a:gs pos="0">
                      <a:schemeClr val="bg1">
                        <a:lumMod val="65000"/>
                      </a:schemeClr>
                    </a:gs>
                    <a:gs pos="50000">
                      <a:schemeClr val="bg1">
                        <a:lumMod val="95000"/>
                      </a:schemeClr>
                    </a:gs>
                    <a:gs pos="100000">
                      <a:schemeClr val="bg1">
                        <a:lumMod val="50000"/>
                      </a:schemeClr>
                    </a:gs>
                  </a:gsLst>
                  <a:lin ang="2700000" scaled="1"/>
                  <a:tileRect/>
                </a:gra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544" b="1">
                  <a:ln>
                    <a:solidFill>
                      <a:schemeClr val="bg1">
                        <a:alpha val="0"/>
                      </a:schemeClr>
                    </a:solidFill>
                  </a:ln>
                  <a:gradFill>
                    <a:gsLst>
                      <a:gs pos="100000">
                        <a:schemeClr val="bg1"/>
                      </a:gs>
                      <a:gs pos="100000">
                        <a:schemeClr val="bg1"/>
                      </a:gs>
                    </a:gsLst>
                    <a:lin ang="5400000" scaled="0"/>
                  </a:gradFill>
                  <a:latin typeface="+mj-ea"/>
                  <a:ea typeface="+mj-ea"/>
                </a:endParaRPr>
              </a:p>
            </p:txBody>
          </p:sp>
          <p:sp>
            <p:nvSpPr>
              <p:cNvPr id="205" name="타원 204">
                <a:extLst>
                  <a:ext uri="{FF2B5EF4-FFF2-40B4-BE49-F238E27FC236}">
                    <a16:creationId xmlns:a16="http://schemas.microsoft.com/office/drawing/2014/main" id="{FC64151E-7096-4FDF-AC5A-28F5247C91F6}"/>
                  </a:ext>
                </a:extLst>
              </p:cNvPr>
              <p:cNvSpPr/>
              <p:nvPr/>
            </p:nvSpPr>
            <p:spPr>
              <a:xfrm flipH="1">
                <a:off x="1927652" y="3361135"/>
                <a:ext cx="45720" cy="45720"/>
              </a:xfrm>
              <a:prstGeom prst="ellipse">
                <a:avLst/>
              </a:prstGeom>
              <a:solidFill>
                <a:srgbClr val="FFC000"/>
              </a:solidFill>
              <a:ln w="6350">
                <a:gradFill flip="none" rotWithShape="1">
                  <a:gsLst>
                    <a:gs pos="0">
                      <a:schemeClr val="bg1">
                        <a:lumMod val="65000"/>
                      </a:schemeClr>
                    </a:gs>
                    <a:gs pos="50000">
                      <a:schemeClr val="bg1">
                        <a:lumMod val="95000"/>
                      </a:schemeClr>
                    </a:gs>
                    <a:gs pos="100000">
                      <a:schemeClr val="bg1">
                        <a:lumMod val="50000"/>
                      </a:schemeClr>
                    </a:gs>
                  </a:gsLst>
                  <a:lin ang="2700000" scaled="1"/>
                  <a:tileRect/>
                </a:gra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544" b="1">
                  <a:ln>
                    <a:solidFill>
                      <a:schemeClr val="bg1">
                        <a:alpha val="0"/>
                      </a:schemeClr>
                    </a:solidFill>
                  </a:ln>
                  <a:gradFill>
                    <a:gsLst>
                      <a:gs pos="100000">
                        <a:schemeClr val="bg1"/>
                      </a:gs>
                      <a:gs pos="100000">
                        <a:schemeClr val="bg1"/>
                      </a:gs>
                    </a:gsLst>
                    <a:lin ang="5400000" scaled="0"/>
                  </a:gradFill>
                  <a:latin typeface="+mj-ea"/>
                  <a:ea typeface="+mj-ea"/>
                </a:endParaRPr>
              </a:p>
            </p:txBody>
          </p:sp>
        </p:grpSp>
        <p:sp>
          <p:nvSpPr>
            <p:cNvPr id="113" name="타원 48">
              <a:extLst>
                <a:ext uri="{FF2B5EF4-FFF2-40B4-BE49-F238E27FC236}">
                  <a16:creationId xmlns:a16="http://schemas.microsoft.com/office/drawing/2014/main" id="{35FB9E51-E069-4879-8B85-411EF1E58461}"/>
                </a:ext>
              </a:extLst>
            </p:cNvPr>
            <p:cNvSpPr/>
            <p:nvPr/>
          </p:nvSpPr>
          <p:spPr>
            <a:xfrm>
              <a:off x="6906021" y="2122534"/>
              <a:ext cx="1711184" cy="285510"/>
            </a:xfrm>
            <a:custGeom>
              <a:avLst/>
              <a:gdLst/>
              <a:ahLst/>
              <a:cxnLst/>
              <a:rect l="l" t="t" r="r" b="b"/>
              <a:pathLst>
                <a:path w="1436862" h="263633">
                  <a:moveTo>
                    <a:pt x="97206" y="0"/>
                  </a:moveTo>
                  <a:lnTo>
                    <a:pt x="1339657" y="0"/>
                  </a:lnTo>
                  <a:cubicBezTo>
                    <a:pt x="1377017" y="0"/>
                    <a:pt x="1411339" y="13006"/>
                    <a:pt x="1436862" y="36578"/>
                  </a:cubicBezTo>
                  <a:cubicBezTo>
                    <a:pt x="1420507" y="162993"/>
                    <a:pt x="1105051" y="263633"/>
                    <a:pt x="718431" y="263633"/>
                  </a:cubicBezTo>
                  <a:cubicBezTo>
                    <a:pt x="331811" y="263633"/>
                    <a:pt x="16356" y="162993"/>
                    <a:pt x="0" y="36578"/>
                  </a:cubicBezTo>
                  <a:cubicBezTo>
                    <a:pt x="25523" y="13007"/>
                    <a:pt x="59846" y="0"/>
                    <a:pt x="97206" y="0"/>
                  </a:cubicBezTo>
                  <a:close/>
                </a:path>
              </a:pathLst>
            </a:custGeom>
            <a:gradFill flip="none" rotWithShape="1">
              <a:gsLst>
                <a:gs pos="100000">
                  <a:schemeClr val="bg1">
                    <a:alpha val="14000"/>
                  </a:schemeClr>
                </a:gs>
                <a:gs pos="0">
                  <a:schemeClr val="bg1">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646">
                <a:ln>
                  <a:solidFill>
                    <a:schemeClr val="bg1">
                      <a:alpha val="0"/>
                    </a:schemeClr>
                  </a:solidFill>
                </a:ln>
              </a:endParaRPr>
            </a:p>
          </p:txBody>
        </p:sp>
        <p:sp>
          <p:nvSpPr>
            <p:cNvPr id="114" name="TextBox 113">
              <a:extLst>
                <a:ext uri="{FF2B5EF4-FFF2-40B4-BE49-F238E27FC236}">
                  <a16:creationId xmlns:a16="http://schemas.microsoft.com/office/drawing/2014/main" id="{126668F9-B7D5-4791-9987-2653426CD94B}"/>
                </a:ext>
              </a:extLst>
            </p:cNvPr>
            <p:cNvSpPr txBox="1"/>
            <p:nvPr/>
          </p:nvSpPr>
          <p:spPr>
            <a:xfrm>
              <a:off x="7075799" y="2040716"/>
              <a:ext cx="1452662" cy="587293"/>
            </a:xfrm>
            <a:prstGeom prst="rect">
              <a:avLst/>
            </a:prstGeom>
            <a:noFill/>
            <a:effectLst>
              <a:outerShdw blurRad="50800" dist="12700" dir="5400000" algn="t" rotWithShape="0">
                <a:prstClr val="black"/>
              </a:outerShdw>
            </a:effectLst>
          </p:spPr>
          <p:txBody>
            <a:bodyPr wrap="square" rtlCol="0" anchor="ctr">
              <a:spAutoFit/>
            </a:bodyPr>
            <a:lstStyle/>
            <a:p>
              <a:pPr>
                <a:defRPr/>
              </a:pPr>
              <a:r>
                <a:rPr lang="en-US" altLang="ko-KR" sz="2205" b="1">
                  <a:ln>
                    <a:solidFill>
                      <a:schemeClr val="bg1">
                        <a:alpha val="0"/>
                      </a:schemeClr>
                    </a:solidFill>
                  </a:ln>
                  <a:solidFill>
                    <a:schemeClr val="bg1"/>
                  </a:solidFill>
                  <a:latin typeface="+mj-ea"/>
                </a:rPr>
                <a:t>  24</a:t>
              </a:r>
            </a:p>
            <a:p>
              <a:pPr fontAlgn="auto">
                <a:spcBef>
                  <a:spcPts val="0"/>
                </a:spcBef>
                <a:spcAft>
                  <a:spcPts val="0"/>
                </a:spcAft>
                <a:defRPr/>
              </a:pPr>
              <a:r>
                <a:rPr lang="en-US" altLang="ko-KR" sz="1213" b="1">
                  <a:ln>
                    <a:solidFill>
                      <a:schemeClr val="bg1">
                        <a:alpha val="0"/>
                      </a:schemeClr>
                    </a:solidFill>
                  </a:ln>
                  <a:solidFill>
                    <a:schemeClr val="bg1"/>
                  </a:solidFill>
                  <a:latin typeface="+mj-ea"/>
                </a:rPr>
                <a:t>Global Networks</a:t>
              </a:r>
            </a:p>
          </p:txBody>
        </p:sp>
        <p:sp>
          <p:nvSpPr>
            <p:cNvPr id="115" name="직사각형 114">
              <a:extLst>
                <a:ext uri="{FF2B5EF4-FFF2-40B4-BE49-F238E27FC236}">
                  <a16:creationId xmlns:a16="http://schemas.microsoft.com/office/drawing/2014/main" id="{B41949CD-F146-46F4-90F9-9CF28ECD5B3B}"/>
                </a:ext>
              </a:extLst>
            </p:cNvPr>
            <p:cNvSpPr/>
            <p:nvPr/>
          </p:nvSpPr>
          <p:spPr>
            <a:xfrm>
              <a:off x="7757844" y="2115437"/>
              <a:ext cx="734276" cy="283308"/>
            </a:xfrm>
            <a:prstGeom prst="rect">
              <a:avLst/>
            </a:prstGeom>
            <a:noFill/>
            <a:ln w="25400" cap="flat" cmpd="sng" algn="ctr">
              <a:noFill/>
              <a:prstDash val="solid"/>
            </a:ln>
            <a:effectLst/>
          </p:spPr>
          <p:txBody>
            <a:bodyPr lIns="0" tIns="0" rIns="0" bIns="0" anchor="ctr"/>
            <a:lstStyle/>
            <a:p>
              <a:r>
                <a:rPr lang="en-US" altLang="ko-KR" sz="1103" b="1">
                  <a:ln>
                    <a:solidFill>
                      <a:schemeClr val="bg1">
                        <a:alpha val="0"/>
                      </a:schemeClr>
                    </a:solidFill>
                  </a:ln>
                  <a:gradFill>
                    <a:gsLst>
                      <a:gs pos="100000">
                        <a:schemeClr val="bg1"/>
                      </a:gs>
                      <a:gs pos="100000">
                        <a:schemeClr val="bg1"/>
                      </a:gs>
                    </a:gsLst>
                    <a:lin ang="5400000" scaled="0"/>
                  </a:gradFill>
                  <a:effectLst>
                    <a:outerShdw blurRad="38100" dist="38100" dir="2700000" algn="tl">
                      <a:srgbClr val="000000">
                        <a:alpha val="43137"/>
                      </a:srgbClr>
                    </a:outerShdw>
                  </a:effectLst>
                  <a:latin typeface="+mj-ea"/>
                </a:rPr>
                <a:t>Countries</a:t>
              </a:r>
            </a:p>
          </p:txBody>
        </p:sp>
        <p:sp>
          <p:nvSpPr>
            <p:cNvPr id="117" name="모서리가 둥근 직사각형 34">
              <a:extLst>
                <a:ext uri="{FF2B5EF4-FFF2-40B4-BE49-F238E27FC236}">
                  <a16:creationId xmlns:a16="http://schemas.microsoft.com/office/drawing/2014/main" id="{83B5824C-7E81-4E68-8A73-64CC57A00BB2}"/>
                </a:ext>
              </a:extLst>
            </p:cNvPr>
            <p:cNvSpPr/>
            <p:nvPr/>
          </p:nvSpPr>
          <p:spPr>
            <a:xfrm>
              <a:off x="571016" y="2013368"/>
              <a:ext cx="1723675" cy="655002"/>
            </a:xfrm>
            <a:prstGeom prst="roundRect">
              <a:avLst>
                <a:gd name="adj" fmla="val 50000"/>
              </a:avLst>
            </a:prstGeom>
            <a:gradFill>
              <a:gsLst>
                <a:gs pos="0">
                  <a:schemeClr val="accent1"/>
                </a:gs>
                <a:gs pos="100000">
                  <a:schemeClr val="accent1">
                    <a:lumMod val="50000"/>
                  </a:schemeClr>
                </a:gs>
              </a:gsLst>
              <a:lin ang="5400000" scaled="1"/>
            </a:gradFill>
            <a:ln w="952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ko-KR" sz="1544" b="1">
                <a:ln>
                  <a:solidFill>
                    <a:schemeClr val="bg1">
                      <a:alpha val="0"/>
                    </a:schemeClr>
                  </a:solidFill>
                </a:ln>
                <a:gradFill>
                  <a:gsLst>
                    <a:gs pos="100000">
                      <a:schemeClr val="bg1"/>
                    </a:gs>
                    <a:gs pos="100000">
                      <a:schemeClr val="bg1"/>
                    </a:gs>
                  </a:gsLst>
                  <a:lin ang="5400000" scaled="0"/>
                </a:gradFill>
                <a:latin typeface="+mj-ea"/>
                <a:ea typeface="+mj-ea"/>
              </a:endParaRPr>
            </a:p>
          </p:txBody>
        </p:sp>
        <p:grpSp>
          <p:nvGrpSpPr>
            <p:cNvPr id="118" name="그룹 117">
              <a:extLst>
                <a:ext uri="{FF2B5EF4-FFF2-40B4-BE49-F238E27FC236}">
                  <a16:creationId xmlns:a16="http://schemas.microsoft.com/office/drawing/2014/main" id="{FDFE5A21-D0FA-48D0-BDD9-D0117860B8E1}"/>
                </a:ext>
              </a:extLst>
            </p:cNvPr>
            <p:cNvGrpSpPr/>
            <p:nvPr/>
          </p:nvGrpSpPr>
          <p:grpSpPr>
            <a:xfrm>
              <a:off x="482554" y="1965131"/>
              <a:ext cx="1900601" cy="751473"/>
              <a:chOff x="377459" y="3074194"/>
              <a:chExt cx="1595913" cy="619602"/>
            </a:xfrm>
          </p:grpSpPr>
          <p:sp>
            <p:nvSpPr>
              <p:cNvPr id="200" name="모서리가 둥근 직사각형 38">
                <a:extLst>
                  <a:ext uri="{FF2B5EF4-FFF2-40B4-BE49-F238E27FC236}">
                    <a16:creationId xmlns:a16="http://schemas.microsoft.com/office/drawing/2014/main" id="{E68C009C-DEAD-464F-9266-D6DB1DAB5962}"/>
                  </a:ext>
                </a:extLst>
              </p:cNvPr>
              <p:cNvSpPr/>
              <p:nvPr/>
            </p:nvSpPr>
            <p:spPr>
              <a:xfrm>
                <a:off x="399262" y="3074194"/>
                <a:ext cx="1552306" cy="619602"/>
              </a:xfrm>
              <a:prstGeom prst="roundRect">
                <a:avLst>
                  <a:gd name="adj" fmla="val 50000"/>
                </a:avLst>
              </a:prstGeom>
              <a:noFill/>
              <a:ln w="6350">
                <a:gradFill flip="none" rotWithShape="1">
                  <a:gsLst>
                    <a:gs pos="0">
                      <a:schemeClr val="bg1">
                        <a:lumMod val="65000"/>
                      </a:schemeClr>
                    </a:gs>
                    <a:gs pos="50000">
                      <a:schemeClr val="bg1">
                        <a:lumMod val="95000"/>
                      </a:schemeClr>
                    </a:gs>
                    <a:gs pos="100000">
                      <a:schemeClr val="bg1">
                        <a:lumMod val="5000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ko-KR" sz="1544" b="1">
                  <a:ln>
                    <a:solidFill>
                      <a:schemeClr val="bg1">
                        <a:alpha val="0"/>
                      </a:schemeClr>
                    </a:solidFill>
                  </a:ln>
                  <a:gradFill>
                    <a:gsLst>
                      <a:gs pos="100000">
                        <a:schemeClr val="bg1"/>
                      </a:gs>
                      <a:gs pos="100000">
                        <a:schemeClr val="bg1"/>
                      </a:gs>
                    </a:gsLst>
                    <a:lin ang="5400000" scaled="0"/>
                  </a:gradFill>
                  <a:latin typeface="+mj-ea"/>
                  <a:ea typeface="+mj-ea"/>
                </a:endParaRPr>
              </a:p>
            </p:txBody>
          </p:sp>
          <p:sp>
            <p:nvSpPr>
              <p:cNvPr id="201" name="타원 200">
                <a:extLst>
                  <a:ext uri="{FF2B5EF4-FFF2-40B4-BE49-F238E27FC236}">
                    <a16:creationId xmlns:a16="http://schemas.microsoft.com/office/drawing/2014/main" id="{6A1B225E-E4B7-4CF5-8987-752146598D0F}"/>
                  </a:ext>
                </a:extLst>
              </p:cNvPr>
              <p:cNvSpPr/>
              <p:nvPr/>
            </p:nvSpPr>
            <p:spPr>
              <a:xfrm flipH="1">
                <a:off x="377459" y="3361135"/>
                <a:ext cx="45720" cy="45720"/>
              </a:xfrm>
              <a:prstGeom prst="ellipse">
                <a:avLst/>
              </a:prstGeom>
              <a:solidFill>
                <a:srgbClr val="FFC000"/>
              </a:solidFill>
              <a:ln w="6350">
                <a:gradFill flip="none" rotWithShape="1">
                  <a:gsLst>
                    <a:gs pos="0">
                      <a:schemeClr val="bg1">
                        <a:lumMod val="65000"/>
                      </a:schemeClr>
                    </a:gs>
                    <a:gs pos="50000">
                      <a:schemeClr val="bg1">
                        <a:lumMod val="95000"/>
                      </a:schemeClr>
                    </a:gs>
                    <a:gs pos="100000">
                      <a:schemeClr val="bg1">
                        <a:lumMod val="50000"/>
                      </a:schemeClr>
                    </a:gs>
                  </a:gsLst>
                  <a:lin ang="2700000" scaled="1"/>
                  <a:tileRect/>
                </a:gra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544" b="1">
                  <a:ln>
                    <a:solidFill>
                      <a:schemeClr val="bg1">
                        <a:alpha val="0"/>
                      </a:schemeClr>
                    </a:solidFill>
                  </a:ln>
                  <a:gradFill>
                    <a:gsLst>
                      <a:gs pos="100000">
                        <a:schemeClr val="bg1"/>
                      </a:gs>
                      <a:gs pos="100000">
                        <a:schemeClr val="bg1"/>
                      </a:gs>
                    </a:gsLst>
                    <a:lin ang="5400000" scaled="0"/>
                  </a:gradFill>
                  <a:latin typeface="+mj-ea"/>
                  <a:ea typeface="+mj-ea"/>
                </a:endParaRPr>
              </a:p>
            </p:txBody>
          </p:sp>
          <p:sp>
            <p:nvSpPr>
              <p:cNvPr id="202" name="타원 201">
                <a:extLst>
                  <a:ext uri="{FF2B5EF4-FFF2-40B4-BE49-F238E27FC236}">
                    <a16:creationId xmlns:a16="http://schemas.microsoft.com/office/drawing/2014/main" id="{5567B3CC-589F-4A09-AC07-72E7F8D7CE52}"/>
                  </a:ext>
                </a:extLst>
              </p:cNvPr>
              <p:cNvSpPr/>
              <p:nvPr/>
            </p:nvSpPr>
            <p:spPr>
              <a:xfrm flipH="1">
                <a:off x="1927652" y="3361135"/>
                <a:ext cx="45720" cy="45720"/>
              </a:xfrm>
              <a:prstGeom prst="ellipse">
                <a:avLst/>
              </a:prstGeom>
              <a:solidFill>
                <a:srgbClr val="FFC000"/>
              </a:solidFill>
              <a:ln w="6350">
                <a:gradFill flip="none" rotWithShape="1">
                  <a:gsLst>
                    <a:gs pos="0">
                      <a:schemeClr val="bg1">
                        <a:lumMod val="65000"/>
                      </a:schemeClr>
                    </a:gs>
                    <a:gs pos="50000">
                      <a:schemeClr val="bg1">
                        <a:lumMod val="95000"/>
                      </a:schemeClr>
                    </a:gs>
                    <a:gs pos="100000">
                      <a:schemeClr val="bg1">
                        <a:lumMod val="50000"/>
                      </a:schemeClr>
                    </a:gs>
                  </a:gsLst>
                  <a:lin ang="2700000" scaled="1"/>
                  <a:tileRect/>
                </a:gra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544" b="1">
                  <a:ln>
                    <a:solidFill>
                      <a:schemeClr val="bg1">
                        <a:alpha val="0"/>
                      </a:schemeClr>
                    </a:solidFill>
                  </a:ln>
                  <a:gradFill>
                    <a:gsLst>
                      <a:gs pos="100000">
                        <a:schemeClr val="bg1"/>
                      </a:gs>
                      <a:gs pos="100000">
                        <a:schemeClr val="bg1"/>
                      </a:gs>
                    </a:gsLst>
                    <a:lin ang="5400000" scaled="0"/>
                  </a:gradFill>
                  <a:latin typeface="+mj-ea"/>
                  <a:ea typeface="+mj-ea"/>
                </a:endParaRPr>
              </a:p>
            </p:txBody>
          </p:sp>
        </p:grpSp>
        <p:sp>
          <p:nvSpPr>
            <p:cNvPr id="119" name="타원 48">
              <a:extLst>
                <a:ext uri="{FF2B5EF4-FFF2-40B4-BE49-F238E27FC236}">
                  <a16:creationId xmlns:a16="http://schemas.microsoft.com/office/drawing/2014/main" id="{AB3355BD-E069-4EE6-B2BC-A2DB4E0C1B72}"/>
                </a:ext>
              </a:extLst>
            </p:cNvPr>
            <p:cNvSpPr/>
            <p:nvPr/>
          </p:nvSpPr>
          <p:spPr>
            <a:xfrm>
              <a:off x="577262" y="2122534"/>
              <a:ext cx="1711184" cy="285510"/>
            </a:xfrm>
            <a:custGeom>
              <a:avLst/>
              <a:gdLst/>
              <a:ahLst/>
              <a:cxnLst/>
              <a:rect l="l" t="t" r="r" b="b"/>
              <a:pathLst>
                <a:path w="1436862" h="263633">
                  <a:moveTo>
                    <a:pt x="97206" y="0"/>
                  </a:moveTo>
                  <a:lnTo>
                    <a:pt x="1339657" y="0"/>
                  </a:lnTo>
                  <a:cubicBezTo>
                    <a:pt x="1377017" y="0"/>
                    <a:pt x="1411339" y="13006"/>
                    <a:pt x="1436862" y="36578"/>
                  </a:cubicBezTo>
                  <a:cubicBezTo>
                    <a:pt x="1420507" y="162993"/>
                    <a:pt x="1105051" y="263633"/>
                    <a:pt x="718431" y="263633"/>
                  </a:cubicBezTo>
                  <a:cubicBezTo>
                    <a:pt x="331811" y="263633"/>
                    <a:pt x="16356" y="162993"/>
                    <a:pt x="0" y="36578"/>
                  </a:cubicBezTo>
                  <a:cubicBezTo>
                    <a:pt x="25523" y="13007"/>
                    <a:pt x="59846" y="0"/>
                    <a:pt x="97206" y="0"/>
                  </a:cubicBezTo>
                  <a:close/>
                </a:path>
              </a:pathLst>
            </a:custGeom>
            <a:gradFill flip="none" rotWithShape="1">
              <a:gsLst>
                <a:gs pos="100000">
                  <a:schemeClr val="bg1">
                    <a:alpha val="14000"/>
                  </a:schemeClr>
                </a:gs>
                <a:gs pos="0">
                  <a:schemeClr val="bg1">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646">
                <a:ln>
                  <a:solidFill>
                    <a:schemeClr val="bg1">
                      <a:alpha val="0"/>
                    </a:schemeClr>
                  </a:solidFill>
                </a:ln>
              </a:endParaRPr>
            </a:p>
          </p:txBody>
        </p:sp>
        <p:sp>
          <p:nvSpPr>
            <p:cNvPr id="120" name="TextBox 119">
              <a:extLst>
                <a:ext uri="{FF2B5EF4-FFF2-40B4-BE49-F238E27FC236}">
                  <a16:creationId xmlns:a16="http://schemas.microsoft.com/office/drawing/2014/main" id="{FC887E80-AC53-4704-9227-03B117640E35}"/>
                </a:ext>
              </a:extLst>
            </p:cNvPr>
            <p:cNvSpPr txBox="1"/>
            <p:nvPr/>
          </p:nvSpPr>
          <p:spPr>
            <a:xfrm>
              <a:off x="910600" y="2047222"/>
              <a:ext cx="1028900" cy="587293"/>
            </a:xfrm>
            <a:prstGeom prst="rect">
              <a:avLst/>
            </a:prstGeom>
            <a:noFill/>
            <a:effectLst>
              <a:outerShdw blurRad="50800" dist="12700" dir="5400000" algn="t" rotWithShape="0">
                <a:prstClr val="black"/>
              </a:outerShdw>
            </a:effectLst>
          </p:spPr>
          <p:txBody>
            <a:bodyPr wrap="none" rtlCol="0" anchor="ctr">
              <a:spAutoFit/>
            </a:bodyPr>
            <a:lstStyle/>
            <a:p>
              <a:pPr>
                <a:defRPr/>
              </a:pPr>
              <a:r>
                <a:rPr lang="en-US" altLang="ko-KR" sz="2205" b="1">
                  <a:ln>
                    <a:solidFill>
                      <a:schemeClr val="bg1">
                        <a:alpha val="0"/>
                      </a:schemeClr>
                    </a:solidFill>
                  </a:ln>
                  <a:solidFill>
                    <a:schemeClr val="bg1"/>
                  </a:solidFill>
                  <a:latin typeface="+mj-ea"/>
                </a:rPr>
                <a:t>35,000</a:t>
              </a:r>
              <a:endParaRPr lang="ko-KR" altLang="en-US" sz="2205" b="1">
                <a:ln>
                  <a:solidFill>
                    <a:schemeClr val="bg1">
                      <a:alpha val="0"/>
                    </a:schemeClr>
                  </a:solidFill>
                </a:ln>
                <a:solidFill>
                  <a:schemeClr val="bg1"/>
                </a:solidFill>
                <a:latin typeface="+mj-ea"/>
              </a:endParaRPr>
            </a:p>
            <a:p>
              <a:pPr algn="ctr"/>
              <a:r>
                <a:rPr lang="en-US" altLang="ko-KR" sz="1213" b="1">
                  <a:ln>
                    <a:solidFill>
                      <a:schemeClr val="bg1">
                        <a:alpha val="0"/>
                      </a:schemeClr>
                    </a:solidFill>
                  </a:ln>
                  <a:solidFill>
                    <a:schemeClr val="bg1"/>
                  </a:solidFill>
                  <a:latin typeface="+mj-ea"/>
                </a:rPr>
                <a:t>Customers</a:t>
              </a:r>
            </a:p>
          </p:txBody>
        </p:sp>
        <p:sp>
          <p:nvSpPr>
            <p:cNvPr id="121" name="직사각형 120">
              <a:extLst>
                <a:ext uri="{FF2B5EF4-FFF2-40B4-BE49-F238E27FC236}">
                  <a16:creationId xmlns:a16="http://schemas.microsoft.com/office/drawing/2014/main" id="{76C77592-FFA8-44AD-917B-A061AA5241CF}"/>
                </a:ext>
              </a:extLst>
            </p:cNvPr>
            <p:cNvSpPr/>
            <p:nvPr/>
          </p:nvSpPr>
          <p:spPr>
            <a:xfrm>
              <a:off x="577262" y="2112342"/>
              <a:ext cx="443825" cy="129143"/>
            </a:xfrm>
            <a:prstGeom prst="rect">
              <a:avLst/>
            </a:prstGeom>
            <a:noFill/>
            <a:ln w="25400" cap="flat" cmpd="sng" algn="ctr">
              <a:noFill/>
              <a:prstDash val="solid"/>
            </a:ln>
            <a:effectLst/>
          </p:spPr>
          <p:txBody>
            <a:bodyPr lIns="0" tIns="0" rIns="0" bIns="0"/>
            <a:lstStyle/>
            <a:p>
              <a:pPr algn="ctr">
                <a:lnSpc>
                  <a:spcPct val="140000"/>
                </a:lnSpc>
              </a:pPr>
              <a:r>
                <a:rPr lang="en-US" altLang="ko-KR" sz="662" b="1">
                  <a:ln>
                    <a:solidFill>
                      <a:schemeClr val="bg1">
                        <a:alpha val="0"/>
                      </a:schemeClr>
                    </a:solidFill>
                  </a:ln>
                  <a:gradFill>
                    <a:gsLst>
                      <a:gs pos="100000">
                        <a:schemeClr val="bg1">
                          <a:lumMod val="75000"/>
                        </a:schemeClr>
                      </a:gs>
                      <a:gs pos="100000">
                        <a:schemeClr val="accent1">
                          <a:tint val="23500"/>
                          <a:satMod val="160000"/>
                        </a:schemeClr>
                      </a:gs>
                    </a:gsLst>
                    <a:lin ang="5400000" scaled="0"/>
                  </a:gradFill>
                  <a:latin typeface="+mj-ea"/>
                  <a:ea typeface="+mj-ea"/>
                </a:rPr>
                <a:t>  OVER</a:t>
              </a:r>
            </a:p>
          </p:txBody>
        </p:sp>
        <p:sp>
          <p:nvSpPr>
            <p:cNvPr id="122" name="모서리가 둥근 직사각형 74">
              <a:extLst>
                <a:ext uri="{FF2B5EF4-FFF2-40B4-BE49-F238E27FC236}">
                  <a16:creationId xmlns:a16="http://schemas.microsoft.com/office/drawing/2014/main" id="{E9045D39-174F-405E-A0F8-0835522246BB}"/>
                </a:ext>
              </a:extLst>
            </p:cNvPr>
            <p:cNvSpPr/>
            <p:nvPr/>
          </p:nvSpPr>
          <p:spPr>
            <a:xfrm>
              <a:off x="5914808" y="2814816"/>
              <a:ext cx="1723675" cy="655002"/>
            </a:xfrm>
            <a:prstGeom prst="roundRect">
              <a:avLst>
                <a:gd name="adj" fmla="val 50000"/>
              </a:avLst>
            </a:prstGeom>
            <a:gradFill>
              <a:gsLst>
                <a:gs pos="0">
                  <a:schemeClr val="accent1"/>
                </a:gs>
                <a:gs pos="100000">
                  <a:schemeClr val="accent1">
                    <a:lumMod val="50000"/>
                  </a:schemeClr>
                </a:gs>
              </a:gsLst>
              <a:lin ang="5400000" scaled="1"/>
            </a:gradFill>
            <a:ln w="952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ko-KR" sz="1544" b="1">
                <a:ln>
                  <a:solidFill>
                    <a:schemeClr val="bg1">
                      <a:alpha val="0"/>
                    </a:schemeClr>
                  </a:solidFill>
                </a:ln>
                <a:gradFill>
                  <a:gsLst>
                    <a:gs pos="100000">
                      <a:schemeClr val="bg1"/>
                    </a:gs>
                    <a:gs pos="100000">
                      <a:schemeClr val="bg1"/>
                    </a:gs>
                  </a:gsLst>
                  <a:lin ang="5400000" scaled="0"/>
                </a:gradFill>
                <a:latin typeface="+mj-ea"/>
                <a:ea typeface="+mj-ea"/>
              </a:endParaRPr>
            </a:p>
          </p:txBody>
        </p:sp>
        <p:grpSp>
          <p:nvGrpSpPr>
            <p:cNvPr id="123" name="그룹 122">
              <a:extLst>
                <a:ext uri="{FF2B5EF4-FFF2-40B4-BE49-F238E27FC236}">
                  <a16:creationId xmlns:a16="http://schemas.microsoft.com/office/drawing/2014/main" id="{4A3D3CF8-099F-40BB-B1B7-0A8DE2850208}"/>
                </a:ext>
              </a:extLst>
            </p:cNvPr>
            <p:cNvGrpSpPr/>
            <p:nvPr/>
          </p:nvGrpSpPr>
          <p:grpSpPr>
            <a:xfrm>
              <a:off x="5826347" y="2766580"/>
              <a:ext cx="1900601" cy="751473"/>
              <a:chOff x="377459" y="3074194"/>
              <a:chExt cx="1595913" cy="619602"/>
            </a:xfrm>
          </p:grpSpPr>
          <p:sp>
            <p:nvSpPr>
              <p:cNvPr id="197" name="모서리가 둥근 직사각형 78">
                <a:extLst>
                  <a:ext uri="{FF2B5EF4-FFF2-40B4-BE49-F238E27FC236}">
                    <a16:creationId xmlns:a16="http://schemas.microsoft.com/office/drawing/2014/main" id="{DCDD2616-6A4D-4787-9416-FC00FE515707}"/>
                  </a:ext>
                </a:extLst>
              </p:cNvPr>
              <p:cNvSpPr/>
              <p:nvPr/>
            </p:nvSpPr>
            <p:spPr>
              <a:xfrm>
                <a:off x="399262" y="3074194"/>
                <a:ext cx="1552306" cy="619602"/>
              </a:xfrm>
              <a:prstGeom prst="roundRect">
                <a:avLst>
                  <a:gd name="adj" fmla="val 50000"/>
                </a:avLst>
              </a:prstGeom>
              <a:noFill/>
              <a:ln w="6350">
                <a:gradFill flip="none" rotWithShape="1">
                  <a:gsLst>
                    <a:gs pos="0">
                      <a:schemeClr val="bg1">
                        <a:lumMod val="65000"/>
                      </a:schemeClr>
                    </a:gs>
                    <a:gs pos="50000">
                      <a:schemeClr val="bg1">
                        <a:lumMod val="95000"/>
                      </a:schemeClr>
                    </a:gs>
                    <a:gs pos="100000">
                      <a:schemeClr val="bg1">
                        <a:lumMod val="5000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ko-KR" sz="1544" b="1">
                  <a:ln>
                    <a:solidFill>
                      <a:schemeClr val="bg1">
                        <a:alpha val="0"/>
                      </a:schemeClr>
                    </a:solidFill>
                  </a:ln>
                  <a:gradFill>
                    <a:gsLst>
                      <a:gs pos="100000">
                        <a:schemeClr val="bg1"/>
                      </a:gs>
                      <a:gs pos="100000">
                        <a:schemeClr val="bg1"/>
                      </a:gs>
                    </a:gsLst>
                    <a:lin ang="5400000" scaled="0"/>
                  </a:gradFill>
                  <a:latin typeface="+mj-ea"/>
                  <a:ea typeface="+mj-ea"/>
                </a:endParaRPr>
              </a:p>
            </p:txBody>
          </p:sp>
          <p:sp>
            <p:nvSpPr>
              <p:cNvPr id="198" name="타원 197">
                <a:extLst>
                  <a:ext uri="{FF2B5EF4-FFF2-40B4-BE49-F238E27FC236}">
                    <a16:creationId xmlns:a16="http://schemas.microsoft.com/office/drawing/2014/main" id="{9DE0C9CD-DA97-462B-B414-E60130221765}"/>
                  </a:ext>
                </a:extLst>
              </p:cNvPr>
              <p:cNvSpPr/>
              <p:nvPr/>
            </p:nvSpPr>
            <p:spPr>
              <a:xfrm flipH="1">
                <a:off x="377459" y="3361135"/>
                <a:ext cx="45720" cy="45720"/>
              </a:xfrm>
              <a:prstGeom prst="ellipse">
                <a:avLst/>
              </a:prstGeom>
              <a:solidFill>
                <a:srgbClr val="FFC000"/>
              </a:solidFill>
              <a:ln w="6350">
                <a:gradFill flip="none" rotWithShape="1">
                  <a:gsLst>
                    <a:gs pos="0">
                      <a:schemeClr val="bg1">
                        <a:lumMod val="65000"/>
                      </a:schemeClr>
                    </a:gs>
                    <a:gs pos="50000">
                      <a:schemeClr val="bg1">
                        <a:lumMod val="95000"/>
                      </a:schemeClr>
                    </a:gs>
                    <a:gs pos="100000">
                      <a:schemeClr val="bg1">
                        <a:lumMod val="50000"/>
                      </a:schemeClr>
                    </a:gs>
                  </a:gsLst>
                  <a:lin ang="2700000" scaled="1"/>
                  <a:tileRect/>
                </a:gra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544" b="1">
                  <a:ln>
                    <a:solidFill>
                      <a:schemeClr val="bg1">
                        <a:alpha val="0"/>
                      </a:schemeClr>
                    </a:solidFill>
                  </a:ln>
                  <a:gradFill>
                    <a:gsLst>
                      <a:gs pos="100000">
                        <a:schemeClr val="bg1"/>
                      </a:gs>
                      <a:gs pos="100000">
                        <a:schemeClr val="bg1"/>
                      </a:gs>
                    </a:gsLst>
                    <a:lin ang="5400000" scaled="0"/>
                  </a:gradFill>
                  <a:latin typeface="+mj-ea"/>
                  <a:ea typeface="+mj-ea"/>
                </a:endParaRPr>
              </a:p>
            </p:txBody>
          </p:sp>
          <p:sp>
            <p:nvSpPr>
              <p:cNvPr id="199" name="타원 198">
                <a:extLst>
                  <a:ext uri="{FF2B5EF4-FFF2-40B4-BE49-F238E27FC236}">
                    <a16:creationId xmlns:a16="http://schemas.microsoft.com/office/drawing/2014/main" id="{B2AECA6F-9178-4C65-B75C-0295D8EBD76F}"/>
                  </a:ext>
                </a:extLst>
              </p:cNvPr>
              <p:cNvSpPr/>
              <p:nvPr/>
            </p:nvSpPr>
            <p:spPr>
              <a:xfrm flipH="1">
                <a:off x="1927652" y="3361135"/>
                <a:ext cx="45720" cy="45720"/>
              </a:xfrm>
              <a:prstGeom prst="ellipse">
                <a:avLst/>
              </a:prstGeom>
              <a:solidFill>
                <a:srgbClr val="FFC000"/>
              </a:solidFill>
              <a:ln w="6350">
                <a:gradFill flip="none" rotWithShape="1">
                  <a:gsLst>
                    <a:gs pos="0">
                      <a:schemeClr val="bg1">
                        <a:lumMod val="65000"/>
                      </a:schemeClr>
                    </a:gs>
                    <a:gs pos="50000">
                      <a:schemeClr val="bg1">
                        <a:lumMod val="95000"/>
                      </a:schemeClr>
                    </a:gs>
                    <a:gs pos="100000">
                      <a:schemeClr val="bg1">
                        <a:lumMod val="50000"/>
                      </a:schemeClr>
                    </a:gs>
                  </a:gsLst>
                  <a:lin ang="2700000" scaled="1"/>
                  <a:tileRect/>
                </a:gra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544" b="1">
                  <a:ln>
                    <a:solidFill>
                      <a:schemeClr val="bg1">
                        <a:alpha val="0"/>
                      </a:schemeClr>
                    </a:solidFill>
                  </a:ln>
                  <a:gradFill>
                    <a:gsLst>
                      <a:gs pos="100000">
                        <a:schemeClr val="bg1"/>
                      </a:gs>
                      <a:gs pos="100000">
                        <a:schemeClr val="bg1"/>
                      </a:gs>
                    </a:gsLst>
                    <a:lin ang="5400000" scaled="0"/>
                  </a:gradFill>
                  <a:latin typeface="+mj-ea"/>
                  <a:ea typeface="+mj-ea"/>
                </a:endParaRPr>
              </a:p>
            </p:txBody>
          </p:sp>
        </p:grpSp>
        <p:sp>
          <p:nvSpPr>
            <p:cNvPr id="124" name="타원 48">
              <a:extLst>
                <a:ext uri="{FF2B5EF4-FFF2-40B4-BE49-F238E27FC236}">
                  <a16:creationId xmlns:a16="http://schemas.microsoft.com/office/drawing/2014/main" id="{4618C048-AF75-4DB7-8004-8518D92FF4BC}"/>
                </a:ext>
              </a:extLst>
            </p:cNvPr>
            <p:cNvSpPr/>
            <p:nvPr/>
          </p:nvSpPr>
          <p:spPr>
            <a:xfrm>
              <a:off x="5921055" y="2923982"/>
              <a:ext cx="1711184" cy="285510"/>
            </a:xfrm>
            <a:custGeom>
              <a:avLst/>
              <a:gdLst/>
              <a:ahLst/>
              <a:cxnLst/>
              <a:rect l="l" t="t" r="r" b="b"/>
              <a:pathLst>
                <a:path w="1436862" h="263633">
                  <a:moveTo>
                    <a:pt x="97206" y="0"/>
                  </a:moveTo>
                  <a:lnTo>
                    <a:pt x="1339657" y="0"/>
                  </a:lnTo>
                  <a:cubicBezTo>
                    <a:pt x="1377017" y="0"/>
                    <a:pt x="1411339" y="13006"/>
                    <a:pt x="1436862" y="36578"/>
                  </a:cubicBezTo>
                  <a:cubicBezTo>
                    <a:pt x="1420507" y="162993"/>
                    <a:pt x="1105051" y="263633"/>
                    <a:pt x="718431" y="263633"/>
                  </a:cubicBezTo>
                  <a:cubicBezTo>
                    <a:pt x="331811" y="263633"/>
                    <a:pt x="16356" y="162993"/>
                    <a:pt x="0" y="36578"/>
                  </a:cubicBezTo>
                  <a:cubicBezTo>
                    <a:pt x="25523" y="13007"/>
                    <a:pt x="59846" y="0"/>
                    <a:pt x="97206" y="0"/>
                  </a:cubicBezTo>
                  <a:close/>
                </a:path>
              </a:pathLst>
            </a:custGeom>
            <a:gradFill flip="none" rotWithShape="1">
              <a:gsLst>
                <a:gs pos="100000">
                  <a:schemeClr val="bg1">
                    <a:alpha val="14000"/>
                  </a:schemeClr>
                </a:gs>
                <a:gs pos="0">
                  <a:schemeClr val="bg1">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646">
                <a:ln>
                  <a:solidFill>
                    <a:schemeClr val="bg1">
                      <a:alpha val="0"/>
                    </a:schemeClr>
                  </a:solidFill>
                </a:ln>
              </a:endParaRPr>
            </a:p>
          </p:txBody>
        </p:sp>
        <p:sp>
          <p:nvSpPr>
            <p:cNvPr id="125" name="TextBox 124">
              <a:extLst>
                <a:ext uri="{FF2B5EF4-FFF2-40B4-BE49-F238E27FC236}">
                  <a16:creationId xmlns:a16="http://schemas.microsoft.com/office/drawing/2014/main" id="{32BB0AF9-6F29-41CD-9250-B57458C4C524}"/>
                </a:ext>
              </a:extLst>
            </p:cNvPr>
            <p:cNvSpPr txBox="1"/>
            <p:nvPr/>
          </p:nvSpPr>
          <p:spPr>
            <a:xfrm>
              <a:off x="5910629" y="2848670"/>
              <a:ext cx="1732030" cy="587293"/>
            </a:xfrm>
            <a:prstGeom prst="rect">
              <a:avLst/>
            </a:prstGeom>
            <a:noFill/>
            <a:effectLst>
              <a:outerShdw blurRad="50800" dist="12700" dir="5400000" algn="t" rotWithShape="0">
                <a:prstClr val="black"/>
              </a:outerShdw>
            </a:effectLst>
          </p:spPr>
          <p:txBody>
            <a:bodyPr wrap="none" rtlCol="0" anchor="ctr">
              <a:spAutoFit/>
            </a:bodyPr>
            <a:lstStyle/>
            <a:p>
              <a:pPr algn="ctr">
                <a:defRPr/>
              </a:pPr>
              <a:r>
                <a:rPr lang="en-US" altLang="ko-KR" sz="2205" b="1">
                  <a:ln>
                    <a:solidFill>
                      <a:schemeClr val="bg1">
                        <a:alpha val="0"/>
                      </a:schemeClr>
                    </a:solidFill>
                  </a:ln>
                  <a:solidFill>
                    <a:schemeClr val="bg1"/>
                  </a:solidFill>
                  <a:latin typeface="+mj-ea"/>
                </a:rPr>
                <a:t>99</a:t>
              </a:r>
            </a:p>
            <a:p>
              <a:pPr algn="ctr" fontAlgn="auto">
                <a:spcBef>
                  <a:spcPts val="0"/>
                </a:spcBef>
                <a:spcAft>
                  <a:spcPts val="0"/>
                </a:spcAft>
                <a:defRPr/>
              </a:pPr>
              <a:r>
                <a:rPr lang="en-US" altLang="ko-KR" sz="1213" b="1">
                  <a:ln>
                    <a:solidFill>
                      <a:schemeClr val="bg1">
                        <a:alpha val="0"/>
                      </a:schemeClr>
                    </a:solidFill>
                  </a:ln>
                  <a:solidFill>
                    <a:schemeClr val="bg1"/>
                  </a:solidFill>
                  <a:latin typeface="+mj-ea"/>
                </a:rPr>
                <a:t>National Recognitions</a:t>
              </a:r>
            </a:p>
          </p:txBody>
        </p:sp>
        <p:sp>
          <p:nvSpPr>
            <p:cNvPr id="126" name="모서리가 둥근 직사각형 42">
              <a:extLst>
                <a:ext uri="{FF2B5EF4-FFF2-40B4-BE49-F238E27FC236}">
                  <a16:creationId xmlns:a16="http://schemas.microsoft.com/office/drawing/2014/main" id="{0C0CDF22-A56A-420C-90A2-0B93D2CB6BE1}"/>
                </a:ext>
              </a:extLst>
            </p:cNvPr>
            <p:cNvSpPr/>
            <p:nvPr/>
          </p:nvSpPr>
          <p:spPr>
            <a:xfrm>
              <a:off x="1622217" y="2814816"/>
              <a:ext cx="1723675" cy="655002"/>
            </a:xfrm>
            <a:prstGeom prst="roundRect">
              <a:avLst>
                <a:gd name="adj" fmla="val 50000"/>
              </a:avLst>
            </a:prstGeom>
            <a:gradFill>
              <a:gsLst>
                <a:gs pos="0">
                  <a:schemeClr val="accent1"/>
                </a:gs>
                <a:gs pos="100000">
                  <a:schemeClr val="accent1">
                    <a:lumMod val="50000"/>
                  </a:schemeClr>
                </a:gs>
              </a:gsLst>
              <a:lin ang="5400000" scaled="1"/>
            </a:gradFill>
            <a:ln w="952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ko-KR" sz="1544" b="1">
                <a:ln>
                  <a:solidFill>
                    <a:schemeClr val="bg1">
                      <a:alpha val="0"/>
                    </a:schemeClr>
                  </a:solidFill>
                </a:ln>
                <a:gradFill>
                  <a:gsLst>
                    <a:gs pos="100000">
                      <a:schemeClr val="bg1"/>
                    </a:gs>
                    <a:gs pos="100000">
                      <a:schemeClr val="bg1"/>
                    </a:gs>
                  </a:gsLst>
                  <a:lin ang="5400000" scaled="0"/>
                </a:gradFill>
                <a:latin typeface="+mj-ea"/>
                <a:ea typeface="+mj-ea"/>
              </a:endParaRPr>
            </a:p>
          </p:txBody>
        </p:sp>
        <p:grpSp>
          <p:nvGrpSpPr>
            <p:cNvPr id="127" name="그룹 126">
              <a:extLst>
                <a:ext uri="{FF2B5EF4-FFF2-40B4-BE49-F238E27FC236}">
                  <a16:creationId xmlns:a16="http://schemas.microsoft.com/office/drawing/2014/main" id="{5D05FEC8-9D50-4DEB-B528-DE1134203FA0}"/>
                </a:ext>
              </a:extLst>
            </p:cNvPr>
            <p:cNvGrpSpPr/>
            <p:nvPr/>
          </p:nvGrpSpPr>
          <p:grpSpPr>
            <a:xfrm>
              <a:off x="1533755" y="2766580"/>
              <a:ext cx="1900601" cy="751473"/>
              <a:chOff x="377459" y="3074194"/>
              <a:chExt cx="1595913" cy="619602"/>
            </a:xfrm>
          </p:grpSpPr>
          <p:sp>
            <p:nvSpPr>
              <p:cNvPr id="194" name="모서리가 둥근 직사각형 46">
                <a:extLst>
                  <a:ext uri="{FF2B5EF4-FFF2-40B4-BE49-F238E27FC236}">
                    <a16:creationId xmlns:a16="http://schemas.microsoft.com/office/drawing/2014/main" id="{75CC80DC-811A-4E44-8525-DB08AA8881D6}"/>
                  </a:ext>
                </a:extLst>
              </p:cNvPr>
              <p:cNvSpPr/>
              <p:nvPr/>
            </p:nvSpPr>
            <p:spPr>
              <a:xfrm>
                <a:off x="399262" y="3074194"/>
                <a:ext cx="1552306" cy="619602"/>
              </a:xfrm>
              <a:prstGeom prst="roundRect">
                <a:avLst>
                  <a:gd name="adj" fmla="val 50000"/>
                </a:avLst>
              </a:prstGeom>
              <a:noFill/>
              <a:ln w="6350">
                <a:gradFill flip="none" rotWithShape="1">
                  <a:gsLst>
                    <a:gs pos="0">
                      <a:schemeClr val="bg1">
                        <a:lumMod val="65000"/>
                      </a:schemeClr>
                    </a:gs>
                    <a:gs pos="50000">
                      <a:schemeClr val="bg1">
                        <a:lumMod val="95000"/>
                      </a:schemeClr>
                    </a:gs>
                    <a:gs pos="100000">
                      <a:schemeClr val="bg1">
                        <a:lumMod val="5000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ko-KR" sz="1544" b="1">
                  <a:ln>
                    <a:solidFill>
                      <a:schemeClr val="bg1">
                        <a:alpha val="0"/>
                      </a:schemeClr>
                    </a:solidFill>
                  </a:ln>
                  <a:gradFill>
                    <a:gsLst>
                      <a:gs pos="100000">
                        <a:schemeClr val="bg1"/>
                      </a:gs>
                      <a:gs pos="100000">
                        <a:schemeClr val="bg1"/>
                      </a:gs>
                    </a:gsLst>
                    <a:lin ang="5400000" scaled="0"/>
                  </a:gradFill>
                  <a:latin typeface="+mj-ea"/>
                  <a:ea typeface="+mj-ea"/>
                </a:endParaRPr>
              </a:p>
            </p:txBody>
          </p:sp>
          <p:sp>
            <p:nvSpPr>
              <p:cNvPr id="195" name="타원 194">
                <a:extLst>
                  <a:ext uri="{FF2B5EF4-FFF2-40B4-BE49-F238E27FC236}">
                    <a16:creationId xmlns:a16="http://schemas.microsoft.com/office/drawing/2014/main" id="{E7B2691C-4677-4911-96A9-1567F17FB71B}"/>
                  </a:ext>
                </a:extLst>
              </p:cNvPr>
              <p:cNvSpPr/>
              <p:nvPr/>
            </p:nvSpPr>
            <p:spPr>
              <a:xfrm flipH="1">
                <a:off x="377459" y="3361135"/>
                <a:ext cx="45720" cy="45720"/>
              </a:xfrm>
              <a:prstGeom prst="ellipse">
                <a:avLst/>
              </a:prstGeom>
              <a:solidFill>
                <a:srgbClr val="FFC000"/>
              </a:solidFill>
              <a:ln w="6350">
                <a:gradFill flip="none" rotWithShape="1">
                  <a:gsLst>
                    <a:gs pos="0">
                      <a:schemeClr val="bg1">
                        <a:lumMod val="65000"/>
                      </a:schemeClr>
                    </a:gs>
                    <a:gs pos="50000">
                      <a:schemeClr val="bg1">
                        <a:lumMod val="95000"/>
                      </a:schemeClr>
                    </a:gs>
                    <a:gs pos="100000">
                      <a:schemeClr val="bg1">
                        <a:lumMod val="50000"/>
                      </a:schemeClr>
                    </a:gs>
                  </a:gsLst>
                  <a:lin ang="2700000" scaled="1"/>
                  <a:tileRect/>
                </a:gra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544" b="1">
                  <a:ln>
                    <a:solidFill>
                      <a:schemeClr val="bg1">
                        <a:alpha val="0"/>
                      </a:schemeClr>
                    </a:solidFill>
                  </a:ln>
                  <a:gradFill>
                    <a:gsLst>
                      <a:gs pos="100000">
                        <a:schemeClr val="bg1"/>
                      </a:gs>
                      <a:gs pos="100000">
                        <a:schemeClr val="bg1"/>
                      </a:gs>
                    </a:gsLst>
                    <a:lin ang="5400000" scaled="0"/>
                  </a:gradFill>
                  <a:latin typeface="+mj-ea"/>
                  <a:ea typeface="+mj-ea"/>
                </a:endParaRPr>
              </a:p>
            </p:txBody>
          </p:sp>
          <p:sp>
            <p:nvSpPr>
              <p:cNvPr id="196" name="타원 195">
                <a:extLst>
                  <a:ext uri="{FF2B5EF4-FFF2-40B4-BE49-F238E27FC236}">
                    <a16:creationId xmlns:a16="http://schemas.microsoft.com/office/drawing/2014/main" id="{F104F3C5-438B-4C47-9727-DD4138725D23}"/>
                  </a:ext>
                </a:extLst>
              </p:cNvPr>
              <p:cNvSpPr/>
              <p:nvPr/>
            </p:nvSpPr>
            <p:spPr>
              <a:xfrm flipH="1">
                <a:off x="1927652" y="3361135"/>
                <a:ext cx="45720" cy="45720"/>
              </a:xfrm>
              <a:prstGeom prst="ellipse">
                <a:avLst/>
              </a:prstGeom>
              <a:solidFill>
                <a:srgbClr val="FFC000"/>
              </a:solidFill>
              <a:ln w="6350">
                <a:gradFill flip="none" rotWithShape="1">
                  <a:gsLst>
                    <a:gs pos="0">
                      <a:schemeClr val="bg1">
                        <a:lumMod val="65000"/>
                      </a:schemeClr>
                    </a:gs>
                    <a:gs pos="50000">
                      <a:schemeClr val="bg1">
                        <a:lumMod val="95000"/>
                      </a:schemeClr>
                    </a:gs>
                    <a:gs pos="100000">
                      <a:schemeClr val="bg1">
                        <a:lumMod val="50000"/>
                      </a:schemeClr>
                    </a:gs>
                  </a:gsLst>
                  <a:lin ang="2700000" scaled="1"/>
                  <a:tileRect/>
                </a:gra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544" b="1">
                  <a:ln>
                    <a:solidFill>
                      <a:schemeClr val="bg1">
                        <a:alpha val="0"/>
                      </a:schemeClr>
                    </a:solidFill>
                  </a:ln>
                  <a:gradFill>
                    <a:gsLst>
                      <a:gs pos="100000">
                        <a:schemeClr val="bg1"/>
                      </a:gs>
                      <a:gs pos="100000">
                        <a:schemeClr val="bg1"/>
                      </a:gs>
                    </a:gsLst>
                    <a:lin ang="5400000" scaled="0"/>
                  </a:gradFill>
                  <a:latin typeface="+mj-ea"/>
                  <a:ea typeface="+mj-ea"/>
                </a:endParaRPr>
              </a:p>
            </p:txBody>
          </p:sp>
        </p:grpSp>
        <p:sp>
          <p:nvSpPr>
            <p:cNvPr id="128" name="타원 48">
              <a:extLst>
                <a:ext uri="{FF2B5EF4-FFF2-40B4-BE49-F238E27FC236}">
                  <a16:creationId xmlns:a16="http://schemas.microsoft.com/office/drawing/2014/main" id="{D377DAAB-D565-419F-A134-989FC5E16249}"/>
                </a:ext>
              </a:extLst>
            </p:cNvPr>
            <p:cNvSpPr/>
            <p:nvPr/>
          </p:nvSpPr>
          <p:spPr>
            <a:xfrm>
              <a:off x="1628463" y="2923982"/>
              <a:ext cx="1711184" cy="285510"/>
            </a:xfrm>
            <a:custGeom>
              <a:avLst/>
              <a:gdLst/>
              <a:ahLst/>
              <a:cxnLst/>
              <a:rect l="l" t="t" r="r" b="b"/>
              <a:pathLst>
                <a:path w="1436862" h="263633">
                  <a:moveTo>
                    <a:pt x="97206" y="0"/>
                  </a:moveTo>
                  <a:lnTo>
                    <a:pt x="1339657" y="0"/>
                  </a:lnTo>
                  <a:cubicBezTo>
                    <a:pt x="1377017" y="0"/>
                    <a:pt x="1411339" y="13006"/>
                    <a:pt x="1436862" y="36578"/>
                  </a:cubicBezTo>
                  <a:cubicBezTo>
                    <a:pt x="1420507" y="162993"/>
                    <a:pt x="1105051" y="263633"/>
                    <a:pt x="718431" y="263633"/>
                  </a:cubicBezTo>
                  <a:cubicBezTo>
                    <a:pt x="331811" y="263633"/>
                    <a:pt x="16356" y="162993"/>
                    <a:pt x="0" y="36578"/>
                  </a:cubicBezTo>
                  <a:cubicBezTo>
                    <a:pt x="25523" y="13007"/>
                    <a:pt x="59846" y="0"/>
                    <a:pt x="97206" y="0"/>
                  </a:cubicBezTo>
                  <a:close/>
                </a:path>
              </a:pathLst>
            </a:custGeom>
            <a:gradFill flip="none" rotWithShape="1">
              <a:gsLst>
                <a:gs pos="100000">
                  <a:schemeClr val="bg1">
                    <a:alpha val="14000"/>
                  </a:schemeClr>
                </a:gs>
                <a:gs pos="0">
                  <a:schemeClr val="bg1">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646">
                <a:ln>
                  <a:solidFill>
                    <a:schemeClr val="bg1">
                      <a:alpha val="0"/>
                    </a:schemeClr>
                  </a:solidFill>
                </a:ln>
              </a:endParaRPr>
            </a:p>
          </p:txBody>
        </p:sp>
        <p:sp>
          <p:nvSpPr>
            <p:cNvPr id="129" name="TextBox 128">
              <a:extLst>
                <a:ext uri="{FF2B5EF4-FFF2-40B4-BE49-F238E27FC236}">
                  <a16:creationId xmlns:a16="http://schemas.microsoft.com/office/drawing/2014/main" id="{F98EDB02-F004-4E86-BD90-6FA463161F77}"/>
                </a:ext>
              </a:extLst>
            </p:cNvPr>
            <p:cNvSpPr txBox="1"/>
            <p:nvPr/>
          </p:nvSpPr>
          <p:spPr>
            <a:xfrm>
              <a:off x="1853012" y="2848675"/>
              <a:ext cx="1162335" cy="587293"/>
            </a:xfrm>
            <a:prstGeom prst="rect">
              <a:avLst/>
            </a:prstGeom>
            <a:noFill/>
            <a:effectLst>
              <a:outerShdw blurRad="50800" dist="12700" dir="5400000" algn="t" rotWithShape="0">
                <a:prstClr val="black"/>
              </a:outerShdw>
            </a:effectLst>
          </p:spPr>
          <p:txBody>
            <a:bodyPr wrap="square" rtlCol="0" anchor="ctr">
              <a:spAutoFit/>
            </a:bodyPr>
            <a:lstStyle/>
            <a:p>
              <a:pPr>
                <a:defRPr/>
              </a:pPr>
              <a:r>
                <a:rPr lang="en-US" altLang="ko-KR" sz="2205" b="1">
                  <a:ln>
                    <a:solidFill>
                      <a:schemeClr val="bg1">
                        <a:alpha val="0"/>
                      </a:schemeClr>
                    </a:solidFill>
                  </a:ln>
                  <a:solidFill>
                    <a:schemeClr val="bg1"/>
                  </a:solidFill>
                  <a:latin typeface="+mj-ea"/>
                </a:rPr>
                <a:t> 196</a:t>
              </a:r>
            </a:p>
            <a:p>
              <a:pPr>
                <a:defRPr/>
              </a:pPr>
              <a:r>
                <a:rPr lang="en-US" altLang="ko-KR" sz="1213" b="1">
                  <a:ln>
                    <a:solidFill>
                      <a:schemeClr val="bg1">
                        <a:alpha val="0"/>
                      </a:schemeClr>
                    </a:solidFill>
                  </a:ln>
                  <a:solidFill>
                    <a:schemeClr val="bg1"/>
                  </a:solidFill>
                  <a:latin typeface="+mj-ea"/>
                </a:rPr>
                <a:t>Revenue</a:t>
              </a:r>
            </a:p>
          </p:txBody>
        </p:sp>
        <p:sp>
          <p:nvSpPr>
            <p:cNvPr id="130" name="직사각형 129">
              <a:extLst>
                <a:ext uri="{FF2B5EF4-FFF2-40B4-BE49-F238E27FC236}">
                  <a16:creationId xmlns:a16="http://schemas.microsoft.com/office/drawing/2014/main" id="{DBCE7EB6-E45F-4A83-A99D-A2762FC401C7}"/>
                </a:ext>
              </a:extLst>
            </p:cNvPr>
            <p:cNvSpPr/>
            <p:nvPr/>
          </p:nvSpPr>
          <p:spPr>
            <a:xfrm>
              <a:off x="2485102" y="2933617"/>
              <a:ext cx="662550" cy="345650"/>
            </a:xfrm>
            <a:prstGeom prst="rect">
              <a:avLst/>
            </a:prstGeom>
            <a:noFill/>
            <a:ln w="25400" cap="flat" cmpd="sng" algn="ctr">
              <a:noFill/>
              <a:prstDash val="solid"/>
            </a:ln>
            <a:effectLst/>
          </p:spPr>
          <p:txBody>
            <a:bodyPr lIns="0" tIns="0" rIns="0" bIns="0" anchor="ctr"/>
            <a:lstStyle/>
            <a:p>
              <a:pPr algn="ctr"/>
              <a:r>
                <a:rPr lang="en-US" altLang="ko-KR" sz="1103" b="1">
                  <a:ln>
                    <a:solidFill>
                      <a:schemeClr val="bg1">
                        <a:alpha val="0"/>
                      </a:schemeClr>
                    </a:solidFill>
                  </a:ln>
                  <a:gradFill>
                    <a:gsLst>
                      <a:gs pos="100000">
                        <a:schemeClr val="bg1"/>
                      </a:gs>
                      <a:gs pos="100000">
                        <a:schemeClr val="bg1"/>
                      </a:gs>
                    </a:gsLst>
                    <a:lin ang="5400000" scaled="0"/>
                  </a:gradFill>
                  <a:effectLst>
                    <a:outerShdw blurRad="38100" dist="38100" dir="2700000" algn="tl">
                      <a:srgbClr val="000000">
                        <a:alpha val="43137"/>
                      </a:srgbClr>
                    </a:outerShdw>
                  </a:effectLst>
                  <a:latin typeface="+mj-ea"/>
                </a:rPr>
                <a:t>KRW</a:t>
              </a:r>
            </a:p>
            <a:p>
              <a:pPr algn="ctr"/>
              <a:r>
                <a:rPr lang="en-US" altLang="ko-KR" sz="1103" b="1">
                  <a:ln>
                    <a:solidFill>
                      <a:schemeClr val="bg1">
                        <a:alpha val="0"/>
                      </a:schemeClr>
                    </a:solidFill>
                  </a:ln>
                  <a:gradFill>
                    <a:gsLst>
                      <a:gs pos="100000">
                        <a:schemeClr val="bg1"/>
                      </a:gs>
                      <a:gs pos="100000">
                        <a:schemeClr val="bg1"/>
                      </a:gs>
                    </a:gsLst>
                    <a:lin ang="5400000" scaled="0"/>
                  </a:gradFill>
                  <a:effectLst>
                    <a:outerShdw blurRad="38100" dist="38100" dir="2700000" algn="tl">
                      <a:srgbClr val="000000">
                        <a:alpha val="43137"/>
                      </a:srgbClr>
                    </a:outerShdw>
                  </a:effectLst>
                  <a:latin typeface="+mj-ea"/>
                </a:rPr>
                <a:t>billion</a:t>
              </a:r>
            </a:p>
          </p:txBody>
        </p:sp>
        <p:sp>
          <p:nvSpPr>
            <p:cNvPr id="131" name="직사각형 130">
              <a:extLst>
                <a:ext uri="{FF2B5EF4-FFF2-40B4-BE49-F238E27FC236}">
                  <a16:creationId xmlns:a16="http://schemas.microsoft.com/office/drawing/2014/main" id="{6FAF8D87-74DD-4E22-A4D3-557271D3B202}"/>
                </a:ext>
              </a:extLst>
            </p:cNvPr>
            <p:cNvSpPr/>
            <p:nvPr/>
          </p:nvSpPr>
          <p:spPr>
            <a:xfrm>
              <a:off x="1651255" y="2914486"/>
              <a:ext cx="443825" cy="129143"/>
            </a:xfrm>
            <a:prstGeom prst="rect">
              <a:avLst/>
            </a:prstGeom>
            <a:noFill/>
            <a:ln w="25400" cap="flat" cmpd="sng" algn="ctr">
              <a:noFill/>
              <a:prstDash val="solid"/>
            </a:ln>
            <a:effectLst/>
          </p:spPr>
          <p:txBody>
            <a:bodyPr lIns="0" tIns="0" rIns="0" bIns="0"/>
            <a:lstStyle/>
            <a:p>
              <a:pPr algn="ctr">
                <a:lnSpc>
                  <a:spcPct val="140000"/>
                </a:lnSpc>
              </a:pPr>
              <a:r>
                <a:rPr lang="en-US" altLang="ko-KR" sz="662" b="1">
                  <a:ln>
                    <a:solidFill>
                      <a:schemeClr val="bg1">
                        <a:alpha val="0"/>
                      </a:schemeClr>
                    </a:solidFill>
                  </a:ln>
                  <a:gradFill>
                    <a:gsLst>
                      <a:gs pos="100000">
                        <a:schemeClr val="bg1">
                          <a:lumMod val="75000"/>
                        </a:schemeClr>
                      </a:gs>
                      <a:gs pos="100000">
                        <a:schemeClr val="accent1">
                          <a:tint val="23500"/>
                          <a:satMod val="160000"/>
                        </a:schemeClr>
                      </a:gs>
                    </a:gsLst>
                    <a:lin ang="5400000" scaled="0"/>
                  </a:gradFill>
                  <a:latin typeface="+mj-ea"/>
                  <a:ea typeface="+mj-ea"/>
                </a:rPr>
                <a:t>  OVER</a:t>
              </a:r>
            </a:p>
          </p:txBody>
        </p:sp>
        <p:sp>
          <p:nvSpPr>
            <p:cNvPr id="132" name="모서리가 둥근 직사각형 50">
              <a:extLst>
                <a:ext uri="{FF2B5EF4-FFF2-40B4-BE49-F238E27FC236}">
                  <a16:creationId xmlns:a16="http://schemas.microsoft.com/office/drawing/2014/main" id="{54CF0750-CBF3-4AD3-8C3C-D03E585ED86B}"/>
                </a:ext>
              </a:extLst>
            </p:cNvPr>
            <p:cNvSpPr/>
            <p:nvPr/>
          </p:nvSpPr>
          <p:spPr>
            <a:xfrm>
              <a:off x="2716475" y="3616264"/>
              <a:ext cx="1723675" cy="655002"/>
            </a:xfrm>
            <a:prstGeom prst="roundRect">
              <a:avLst>
                <a:gd name="adj" fmla="val 50000"/>
              </a:avLst>
            </a:prstGeom>
            <a:gradFill>
              <a:gsLst>
                <a:gs pos="0">
                  <a:schemeClr val="accent1"/>
                </a:gs>
                <a:gs pos="100000">
                  <a:schemeClr val="accent1">
                    <a:lumMod val="50000"/>
                  </a:schemeClr>
                </a:gs>
              </a:gsLst>
              <a:lin ang="5400000" scaled="1"/>
            </a:gradFill>
            <a:ln w="952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ko-KR" sz="1544" b="1">
                <a:ln>
                  <a:solidFill>
                    <a:schemeClr val="bg1">
                      <a:alpha val="0"/>
                    </a:schemeClr>
                  </a:solidFill>
                </a:ln>
                <a:gradFill>
                  <a:gsLst>
                    <a:gs pos="100000">
                      <a:schemeClr val="bg1"/>
                    </a:gs>
                    <a:gs pos="100000">
                      <a:schemeClr val="bg1"/>
                    </a:gs>
                  </a:gsLst>
                  <a:lin ang="5400000" scaled="0"/>
                </a:gradFill>
                <a:latin typeface="+mj-ea"/>
                <a:ea typeface="+mj-ea"/>
              </a:endParaRPr>
            </a:p>
          </p:txBody>
        </p:sp>
        <p:grpSp>
          <p:nvGrpSpPr>
            <p:cNvPr id="133" name="그룹 132">
              <a:extLst>
                <a:ext uri="{FF2B5EF4-FFF2-40B4-BE49-F238E27FC236}">
                  <a16:creationId xmlns:a16="http://schemas.microsoft.com/office/drawing/2014/main" id="{BE4D1E2C-C229-4586-B414-2DCF4A9A6560}"/>
                </a:ext>
              </a:extLst>
            </p:cNvPr>
            <p:cNvGrpSpPr/>
            <p:nvPr/>
          </p:nvGrpSpPr>
          <p:grpSpPr>
            <a:xfrm>
              <a:off x="2628012" y="3568028"/>
              <a:ext cx="1900601" cy="751473"/>
              <a:chOff x="377459" y="3074194"/>
              <a:chExt cx="1595913" cy="619602"/>
            </a:xfrm>
          </p:grpSpPr>
          <p:sp>
            <p:nvSpPr>
              <p:cNvPr id="191" name="모서리가 둥근 직사각형 54">
                <a:extLst>
                  <a:ext uri="{FF2B5EF4-FFF2-40B4-BE49-F238E27FC236}">
                    <a16:creationId xmlns:a16="http://schemas.microsoft.com/office/drawing/2014/main" id="{5A39A937-C7FE-4FA8-8977-442B4AB6C4FA}"/>
                  </a:ext>
                </a:extLst>
              </p:cNvPr>
              <p:cNvSpPr/>
              <p:nvPr/>
            </p:nvSpPr>
            <p:spPr>
              <a:xfrm>
                <a:off x="399262" y="3074194"/>
                <a:ext cx="1552306" cy="619602"/>
              </a:xfrm>
              <a:prstGeom prst="roundRect">
                <a:avLst>
                  <a:gd name="adj" fmla="val 50000"/>
                </a:avLst>
              </a:prstGeom>
              <a:noFill/>
              <a:ln w="6350">
                <a:gradFill flip="none" rotWithShape="1">
                  <a:gsLst>
                    <a:gs pos="0">
                      <a:schemeClr val="bg1">
                        <a:lumMod val="65000"/>
                      </a:schemeClr>
                    </a:gs>
                    <a:gs pos="50000">
                      <a:schemeClr val="bg1">
                        <a:lumMod val="95000"/>
                      </a:schemeClr>
                    </a:gs>
                    <a:gs pos="100000">
                      <a:schemeClr val="bg1">
                        <a:lumMod val="5000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ko-KR" sz="1544" b="1">
                  <a:ln>
                    <a:solidFill>
                      <a:schemeClr val="bg1">
                        <a:alpha val="0"/>
                      </a:schemeClr>
                    </a:solidFill>
                  </a:ln>
                  <a:gradFill>
                    <a:gsLst>
                      <a:gs pos="100000">
                        <a:schemeClr val="bg1"/>
                      </a:gs>
                      <a:gs pos="100000">
                        <a:schemeClr val="bg1"/>
                      </a:gs>
                    </a:gsLst>
                    <a:lin ang="5400000" scaled="0"/>
                  </a:gradFill>
                  <a:latin typeface="+mj-ea"/>
                  <a:ea typeface="+mj-ea"/>
                </a:endParaRPr>
              </a:p>
            </p:txBody>
          </p:sp>
          <p:sp>
            <p:nvSpPr>
              <p:cNvPr id="192" name="타원 191">
                <a:extLst>
                  <a:ext uri="{FF2B5EF4-FFF2-40B4-BE49-F238E27FC236}">
                    <a16:creationId xmlns:a16="http://schemas.microsoft.com/office/drawing/2014/main" id="{54765C30-2B75-41C4-B3CB-D97234758DC4}"/>
                  </a:ext>
                </a:extLst>
              </p:cNvPr>
              <p:cNvSpPr/>
              <p:nvPr/>
            </p:nvSpPr>
            <p:spPr>
              <a:xfrm flipH="1">
                <a:off x="377459" y="3361135"/>
                <a:ext cx="45720" cy="45720"/>
              </a:xfrm>
              <a:prstGeom prst="ellipse">
                <a:avLst/>
              </a:prstGeom>
              <a:solidFill>
                <a:srgbClr val="FFC000"/>
              </a:solidFill>
              <a:ln w="6350">
                <a:gradFill flip="none" rotWithShape="1">
                  <a:gsLst>
                    <a:gs pos="0">
                      <a:schemeClr val="bg1">
                        <a:lumMod val="65000"/>
                      </a:schemeClr>
                    </a:gs>
                    <a:gs pos="50000">
                      <a:schemeClr val="bg1">
                        <a:lumMod val="95000"/>
                      </a:schemeClr>
                    </a:gs>
                    <a:gs pos="100000">
                      <a:schemeClr val="bg1">
                        <a:lumMod val="50000"/>
                      </a:schemeClr>
                    </a:gs>
                  </a:gsLst>
                  <a:lin ang="2700000" scaled="1"/>
                  <a:tileRect/>
                </a:gra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544" b="1">
                  <a:ln>
                    <a:solidFill>
                      <a:schemeClr val="bg1">
                        <a:alpha val="0"/>
                      </a:schemeClr>
                    </a:solidFill>
                  </a:ln>
                  <a:gradFill>
                    <a:gsLst>
                      <a:gs pos="100000">
                        <a:schemeClr val="bg1"/>
                      </a:gs>
                      <a:gs pos="100000">
                        <a:schemeClr val="bg1"/>
                      </a:gs>
                    </a:gsLst>
                    <a:lin ang="5400000" scaled="0"/>
                  </a:gradFill>
                  <a:latin typeface="+mj-ea"/>
                  <a:ea typeface="+mj-ea"/>
                </a:endParaRPr>
              </a:p>
            </p:txBody>
          </p:sp>
          <p:sp>
            <p:nvSpPr>
              <p:cNvPr id="193" name="타원 192">
                <a:extLst>
                  <a:ext uri="{FF2B5EF4-FFF2-40B4-BE49-F238E27FC236}">
                    <a16:creationId xmlns:a16="http://schemas.microsoft.com/office/drawing/2014/main" id="{09A71277-EBEB-4999-AAA6-08F14BE0CA4F}"/>
                  </a:ext>
                </a:extLst>
              </p:cNvPr>
              <p:cNvSpPr/>
              <p:nvPr/>
            </p:nvSpPr>
            <p:spPr>
              <a:xfrm flipH="1">
                <a:off x="1927652" y="3361135"/>
                <a:ext cx="45720" cy="45720"/>
              </a:xfrm>
              <a:prstGeom prst="ellipse">
                <a:avLst/>
              </a:prstGeom>
              <a:solidFill>
                <a:srgbClr val="FFC000"/>
              </a:solidFill>
              <a:ln w="6350">
                <a:gradFill flip="none" rotWithShape="1">
                  <a:gsLst>
                    <a:gs pos="0">
                      <a:schemeClr val="bg1">
                        <a:lumMod val="65000"/>
                      </a:schemeClr>
                    </a:gs>
                    <a:gs pos="50000">
                      <a:schemeClr val="bg1">
                        <a:lumMod val="95000"/>
                      </a:schemeClr>
                    </a:gs>
                    <a:gs pos="100000">
                      <a:schemeClr val="bg1">
                        <a:lumMod val="50000"/>
                      </a:schemeClr>
                    </a:gs>
                  </a:gsLst>
                  <a:lin ang="2700000" scaled="1"/>
                  <a:tileRect/>
                </a:gra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544" b="1">
                  <a:ln>
                    <a:solidFill>
                      <a:schemeClr val="bg1">
                        <a:alpha val="0"/>
                      </a:schemeClr>
                    </a:solidFill>
                  </a:ln>
                  <a:gradFill>
                    <a:gsLst>
                      <a:gs pos="100000">
                        <a:schemeClr val="bg1"/>
                      </a:gs>
                      <a:gs pos="100000">
                        <a:schemeClr val="bg1"/>
                      </a:gs>
                    </a:gsLst>
                    <a:lin ang="5400000" scaled="0"/>
                  </a:gradFill>
                  <a:latin typeface="+mj-ea"/>
                  <a:ea typeface="+mj-ea"/>
                </a:endParaRPr>
              </a:p>
            </p:txBody>
          </p:sp>
        </p:grpSp>
        <p:sp>
          <p:nvSpPr>
            <p:cNvPr id="134" name="타원 48">
              <a:extLst>
                <a:ext uri="{FF2B5EF4-FFF2-40B4-BE49-F238E27FC236}">
                  <a16:creationId xmlns:a16="http://schemas.microsoft.com/office/drawing/2014/main" id="{CFD85B1D-6F4B-43D4-9E7D-1A2209E6E46D}"/>
                </a:ext>
              </a:extLst>
            </p:cNvPr>
            <p:cNvSpPr/>
            <p:nvPr/>
          </p:nvSpPr>
          <p:spPr>
            <a:xfrm>
              <a:off x="2722721" y="3725431"/>
              <a:ext cx="1711184" cy="285510"/>
            </a:xfrm>
            <a:custGeom>
              <a:avLst/>
              <a:gdLst/>
              <a:ahLst/>
              <a:cxnLst/>
              <a:rect l="l" t="t" r="r" b="b"/>
              <a:pathLst>
                <a:path w="1436862" h="263633">
                  <a:moveTo>
                    <a:pt x="97206" y="0"/>
                  </a:moveTo>
                  <a:lnTo>
                    <a:pt x="1339657" y="0"/>
                  </a:lnTo>
                  <a:cubicBezTo>
                    <a:pt x="1377017" y="0"/>
                    <a:pt x="1411339" y="13006"/>
                    <a:pt x="1436862" y="36578"/>
                  </a:cubicBezTo>
                  <a:cubicBezTo>
                    <a:pt x="1420507" y="162993"/>
                    <a:pt x="1105051" y="263633"/>
                    <a:pt x="718431" y="263633"/>
                  </a:cubicBezTo>
                  <a:cubicBezTo>
                    <a:pt x="331811" y="263633"/>
                    <a:pt x="16356" y="162993"/>
                    <a:pt x="0" y="36578"/>
                  </a:cubicBezTo>
                  <a:cubicBezTo>
                    <a:pt x="25523" y="13007"/>
                    <a:pt x="59846" y="0"/>
                    <a:pt x="97206" y="0"/>
                  </a:cubicBezTo>
                  <a:close/>
                </a:path>
              </a:pathLst>
            </a:custGeom>
            <a:gradFill flip="none" rotWithShape="1">
              <a:gsLst>
                <a:gs pos="100000">
                  <a:schemeClr val="bg1">
                    <a:alpha val="14000"/>
                  </a:schemeClr>
                </a:gs>
                <a:gs pos="0">
                  <a:schemeClr val="bg1">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646">
                <a:ln>
                  <a:solidFill>
                    <a:schemeClr val="bg1">
                      <a:alpha val="0"/>
                    </a:schemeClr>
                  </a:solidFill>
                </a:ln>
              </a:endParaRPr>
            </a:p>
          </p:txBody>
        </p:sp>
        <p:sp>
          <p:nvSpPr>
            <p:cNvPr id="135" name="TextBox 134">
              <a:extLst>
                <a:ext uri="{FF2B5EF4-FFF2-40B4-BE49-F238E27FC236}">
                  <a16:creationId xmlns:a16="http://schemas.microsoft.com/office/drawing/2014/main" id="{0A7239F6-452C-4DB7-8FB5-C91FFC602FBA}"/>
                </a:ext>
              </a:extLst>
            </p:cNvPr>
            <p:cNvSpPr txBox="1"/>
            <p:nvPr/>
          </p:nvSpPr>
          <p:spPr>
            <a:xfrm>
              <a:off x="3116085" y="3650118"/>
              <a:ext cx="924452" cy="587293"/>
            </a:xfrm>
            <a:prstGeom prst="rect">
              <a:avLst/>
            </a:prstGeom>
            <a:noFill/>
            <a:effectLst>
              <a:outerShdw blurRad="50800" dist="12700" dir="5400000" algn="t" rotWithShape="0">
                <a:prstClr val="black"/>
              </a:outerShdw>
            </a:effectLst>
          </p:spPr>
          <p:txBody>
            <a:bodyPr wrap="none" rtlCol="0" anchor="ctr">
              <a:spAutoFit/>
            </a:bodyPr>
            <a:lstStyle/>
            <a:p>
              <a:pPr algn="ctr">
                <a:defRPr/>
              </a:pPr>
              <a:r>
                <a:rPr lang="en-US" altLang="ko-KR" sz="2205" b="1" dirty="0">
                  <a:ln>
                    <a:solidFill>
                      <a:schemeClr val="bg1">
                        <a:alpha val="0"/>
                      </a:schemeClr>
                    </a:solidFill>
                  </a:ln>
                  <a:solidFill>
                    <a:schemeClr val="bg1"/>
                  </a:solidFill>
                  <a:latin typeface="+mj-ea"/>
                </a:rPr>
                <a:t>943</a:t>
              </a:r>
            </a:p>
            <a:p>
              <a:pPr algn="ctr"/>
              <a:r>
                <a:rPr lang="en-US" altLang="ko-KR" sz="1213" b="1" dirty="0">
                  <a:ln>
                    <a:solidFill>
                      <a:schemeClr val="bg1">
                        <a:alpha val="0"/>
                      </a:schemeClr>
                    </a:solidFill>
                  </a:ln>
                  <a:solidFill>
                    <a:schemeClr val="bg1"/>
                  </a:solidFill>
                  <a:latin typeface="+mj-ea"/>
                </a:rPr>
                <a:t>Employees</a:t>
              </a:r>
            </a:p>
          </p:txBody>
        </p:sp>
        <p:sp>
          <p:nvSpPr>
            <p:cNvPr id="136" name="직사각형 135">
              <a:extLst>
                <a:ext uri="{FF2B5EF4-FFF2-40B4-BE49-F238E27FC236}">
                  <a16:creationId xmlns:a16="http://schemas.microsoft.com/office/drawing/2014/main" id="{C54D1A79-F011-45E1-BC36-1A99221D08C0}"/>
                </a:ext>
              </a:extLst>
            </p:cNvPr>
            <p:cNvSpPr/>
            <p:nvPr/>
          </p:nvSpPr>
          <p:spPr>
            <a:xfrm>
              <a:off x="2947852" y="3716633"/>
              <a:ext cx="443825" cy="129143"/>
            </a:xfrm>
            <a:prstGeom prst="rect">
              <a:avLst/>
            </a:prstGeom>
            <a:noFill/>
            <a:ln w="25400" cap="flat" cmpd="sng" algn="ctr">
              <a:noFill/>
              <a:prstDash val="solid"/>
            </a:ln>
            <a:effectLst/>
          </p:spPr>
          <p:txBody>
            <a:bodyPr lIns="0" tIns="0" rIns="0" bIns="0"/>
            <a:lstStyle/>
            <a:p>
              <a:pPr algn="ctr">
                <a:lnSpc>
                  <a:spcPct val="140000"/>
                </a:lnSpc>
              </a:pPr>
              <a:r>
                <a:rPr lang="en-US" altLang="ko-KR" sz="662" b="1">
                  <a:ln>
                    <a:solidFill>
                      <a:schemeClr val="bg1">
                        <a:alpha val="0"/>
                      </a:schemeClr>
                    </a:solidFill>
                  </a:ln>
                  <a:gradFill>
                    <a:gsLst>
                      <a:gs pos="100000">
                        <a:schemeClr val="bg1">
                          <a:lumMod val="75000"/>
                        </a:schemeClr>
                      </a:gs>
                      <a:gs pos="100000">
                        <a:schemeClr val="accent1">
                          <a:tint val="23500"/>
                          <a:satMod val="160000"/>
                        </a:schemeClr>
                      </a:gs>
                    </a:gsLst>
                    <a:lin ang="5400000" scaled="0"/>
                  </a:gradFill>
                  <a:latin typeface="+mj-ea"/>
                  <a:ea typeface="+mj-ea"/>
                </a:rPr>
                <a:t>ABOUT</a:t>
              </a:r>
            </a:p>
          </p:txBody>
        </p:sp>
        <p:sp>
          <p:nvSpPr>
            <p:cNvPr id="137" name="모서리가 둥근 직사각형 82">
              <a:extLst>
                <a:ext uri="{FF2B5EF4-FFF2-40B4-BE49-F238E27FC236}">
                  <a16:creationId xmlns:a16="http://schemas.microsoft.com/office/drawing/2014/main" id="{C2921D87-7C0F-4112-94C3-44D3318B0AB2}"/>
                </a:ext>
              </a:extLst>
            </p:cNvPr>
            <p:cNvSpPr/>
            <p:nvPr/>
          </p:nvSpPr>
          <p:spPr>
            <a:xfrm>
              <a:off x="4752502" y="3616264"/>
              <a:ext cx="1723675" cy="655002"/>
            </a:xfrm>
            <a:prstGeom prst="roundRect">
              <a:avLst>
                <a:gd name="adj" fmla="val 50000"/>
              </a:avLst>
            </a:prstGeom>
            <a:gradFill>
              <a:gsLst>
                <a:gs pos="0">
                  <a:schemeClr val="accent1"/>
                </a:gs>
                <a:gs pos="100000">
                  <a:schemeClr val="accent1">
                    <a:lumMod val="50000"/>
                  </a:schemeClr>
                </a:gs>
              </a:gsLst>
              <a:lin ang="5400000" scaled="1"/>
            </a:gradFill>
            <a:ln w="952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ko-KR" sz="1544" b="1">
                <a:ln>
                  <a:solidFill>
                    <a:schemeClr val="bg1">
                      <a:alpha val="0"/>
                    </a:schemeClr>
                  </a:solidFill>
                </a:ln>
                <a:gradFill>
                  <a:gsLst>
                    <a:gs pos="100000">
                      <a:schemeClr val="bg1"/>
                    </a:gs>
                    <a:gs pos="100000">
                      <a:schemeClr val="bg1"/>
                    </a:gs>
                  </a:gsLst>
                  <a:lin ang="5400000" scaled="0"/>
                </a:gradFill>
                <a:latin typeface="+mj-ea"/>
                <a:ea typeface="+mj-ea"/>
              </a:endParaRPr>
            </a:p>
          </p:txBody>
        </p:sp>
        <p:grpSp>
          <p:nvGrpSpPr>
            <p:cNvPr id="140" name="그룹 139">
              <a:extLst>
                <a:ext uri="{FF2B5EF4-FFF2-40B4-BE49-F238E27FC236}">
                  <a16:creationId xmlns:a16="http://schemas.microsoft.com/office/drawing/2014/main" id="{9C1F682E-C518-4803-A292-35DC03ACE879}"/>
                </a:ext>
              </a:extLst>
            </p:cNvPr>
            <p:cNvGrpSpPr/>
            <p:nvPr/>
          </p:nvGrpSpPr>
          <p:grpSpPr>
            <a:xfrm>
              <a:off x="4664041" y="3568028"/>
              <a:ext cx="1900601" cy="751473"/>
              <a:chOff x="377459" y="3074194"/>
              <a:chExt cx="1595913" cy="619602"/>
            </a:xfrm>
          </p:grpSpPr>
          <p:sp>
            <p:nvSpPr>
              <p:cNvPr id="188" name="모서리가 둥근 직사각형 86">
                <a:extLst>
                  <a:ext uri="{FF2B5EF4-FFF2-40B4-BE49-F238E27FC236}">
                    <a16:creationId xmlns:a16="http://schemas.microsoft.com/office/drawing/2014/main" id="{9ECC0BDC-5358-471F-B42F-A27DC2703FA9}"/>
                  </a:ext>
                </a:extLst>
              </p:cNvPr>
              <p:cNvSpPr/>
              <p:nvPr/>
            </p:nvSpPr>
            <p:spPr>
              <a:xfrm>
                <a:off x="399262" y="3074194"/>
                <a:ext cx="1552306" cy="619602"/>
              </a:xfrm>
              <a:prstGeom prst="roundRect">
                <a:avLst>
                  <a:gd name="adj" fmla="val 50000"/>
                </a:avLst>
              </a:prstGeom>
              <a:noFill/>
              <a:ln w="6350">
                <a:gradFill flip="none" rotWithShape="1">
                  <a:gsLst>
                    <a:gs pos="0">
                      <a:schemeClr val="bg1">
                        <a:lumMod val="65000"/>
                      </a:schemeClr>
                    </a:gs>
                    <a:gs pos="50000">
                      <a:schemeClr val="bg1">
                        <a:lumMod val="95000"/>
                      </a:schemeClr>
                    </a:gs>
                    <a:gs pos="100000">
                      <a:schemeClr val="bg1">
                        <a:lumMod val="5000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ko-KR" sz="1544" b="1">
                  <a:ln>
                    <a:solidFill>
                      <a:schemeClr val="bg1">
                        <a:alpha val="0"/>
                      </a:schemeClr>
                    </a:solidFill>
                  </a:ln>
                  <a:gradFill>
                    <a:gsLst>
                      <a:gs pos="100000">
                        <a:schemeClr val="bg1"/>
                      </a:gs>
                      <a:gs pos="100000">
                        <a:schemeClr val="bg1"/>
                      </a:gs>
                    </a:gsLst>
                    <a:lin ang="5400000" scaled="0"/>
                  </a:gradFill>
                  <a:latin typeface="+mj-ea"/>
                  <a:ea typeface="+mj-ea"/>
                </a:endParaRPr>
              </a:p>
            </p:txBody>
          </p:sp>
          <p:sp>
            <p:nvSpPr>
              <p:cNvPr id="189" name="타원 188">
                <a:extLst>
                  <a:ext uri="{FF2B5EF4-FFF2-40B4-BE49-F238E27FC236}">
                    <a16:creationId xmlns:a16="http://schemas.microsoft.com/office/drawing/2014/main" id="{4587D724-70E7-44C9-8B52-55045F6929BC}"/>
                  </a:ext>
                </a:extLst>
              </p:cNvPr>
              <p:cNvSpPr/>
              <p:nvPr/>
            </p:nvSpPr>
            <p:spPr>
              <a:xfrm flipH="1">
                <a:off x="377459" y="3361135"/>
                <a:ext cx="45720" cy="45720"/>
              </a:xfrm>
              <a:prstGeom prst="ellipse">
                <a:avLst/>
              </a:prstGeom>
              <a:solidFill>
                <a:srgbClr val="FFC000"/>
              </a:solidFill>
              <a:ln w="6350">
                <a:gradFill flip="none" rotWithShape="1">
                  <a:gsLst>
                    <a:gs pos="0">
                      <a:schemeClr val="bg1">
                        <a:lumMod val="65000"/>
                      </a:schemeClr>
                    </a:gs>
                    <a:gs pos="50000">
                      <a:schemeClr val="bg1">
                        <a:lumMod val="95000"/>
                      </a:schemeClr>
                    </a:gs>
                    <a:gs pos="100000">
                      <a:schemeClr val="bg1">
                        <a:lumMod val="50000"/>
                      </a:schemeClr>
                    </a:gs>
                  </a:gsLst>
                  <a:lin ang="2700000" scaled="1"/>
                  <a:tileRect/>
                </a:gra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544" b="1">
                  <a:ln>
                    <a:solidFill>
                      <a:schemeClr val="bg1">
                        <a:alpha val="0"/>
                      </a:schemeClr>
                    </a:solidFill>
                  </a:ln>
                  <a:gradFill>
                    <a:gsLst>
                      <a:gs pos="100000">
                        <a:schemeClr val="bg1"/>
                      </a:gs>
                      <a:gs pos="100000">
                        <a:schemeClr val="bg1"/>
                      </a:gs>
                    </a:gsLst>
                    <a:lin ang="5400000" scaled="0"/>
                  </a:gradFill>
                  <a:latin typeface="+mj-ea"/>
                  <a:ea typeface="+mj-ea"/>
                </a:endParaRPr>
              </a:p>
            </p:txBody>
          </p:sp>
          <p:sp>
            <p:nvSpPr>
              <p:cNvPr id="190" name="타원 189">
                <a:extLst>
                  <a:ext uri="{FF2B5EF4-FFF2-40B4-BE49-F238E27FC236}">
                    <a16:creationId xmlns:a16="http://schemas.microsoft.com/office/drawing/2014/main" id="{6754E472-2A69-4B72-B384-E624A593513A}"/>
                  </a:ext>
                </a:extLst>
              </p:cNvPr>
              <p:cNvSpPr/>
              <p:nvPr/>
            </p:nvSpPr>
            <p:spPr>
              <a:xfrm flipH="1">
                <a:off x="1927652" y="3361135"/>
                <a:ext cx="45720" cy="45720"/>
              </a:xfrm>
              <a:prstGeom prst="ellipse">
                <a:avLst/>
              </a:prstGeom>
              <a:solidFill>
                <a:srgbClr val="FFC000"/>
              </a:solidFill>
              <a:ln w="6350">
                <a:gradFill flip="none" rotWithShape="1">
                  <a:gsLst>
                    <a:gs pos="0">
                      <a:schemeClr val="bg1">
                        <a:lumMod val="65000"/>
                      </a:schemeClr>
                    </a:gs>
                    <a:gs pos="50000">
                      <a:schemeClr val="bg1">
                        <a:lumMod val="95000"/>
                      </a:schemeClr>
                    </a:gs>
                    <a:gs pos="100000">
                      <a:schemeClr val="bg1">
                        <a:lumMod val="50000"/>
                      </a:schemeClr>
                    </a:gs>
                  </a:gsLst>
                  <a:lin ang="2700000" scaled="1"/>
                  <a:tileRect/>
                </a:gra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544" b="1">
                  <a:ln>
                    <a:solidFill>
                      <a:schemeClr val="bg1">
                        <a:alpha val="0"/>
                      </a:schemeClr>
                    </a:solidFill>
                  </a:ln>
                  <a:gradFill>
                    <a:gsLst>
                      <a:gs pos="100000">
                        <a:schemeClr val="bg1"/>
                      </a:gs>
                      <a:gs pos="100000">
                        <a:schemeClr val="bg1"/>
                      </a:gs>
                    </a:gsLst>
                    <a:lin ang="5400000" scaled="0"/>
                  </a:gradFill>
                  <a:latin typeface="+mj-ea"/>
                  <a:ea typeface="+mj-ea"/>
                </a:endParaRPr>
              </a:p>
            </p:txBody>
          </p:sp>
        </p:grpSp>
        <p:sp>
          <p:nvSpPr>
            <p:cNvPr id="141" name="타원 48">
              <a:extLst>
                <a:ext uri="{FF2B5EF4-FFF2-40B4-BE49-F238E27FC236}">
                  <a16:creationId xmlns:a16="http://schemas.microsoft.com/office/drawing/2014/main" id="{B09952B2-A88E-4F0A-9264-5F03ECE83D0B}"/>
                </a:ext>
              </a:extLst>
            </p:cNvPr>
            <p:cNvSpPr/>
            <p:nvPr/>
          </p:nvSpPr>
          <p:spPr>
            <a:xfrm>
              <a:off x="4738815" y="3556679"/>
              <a:ext cx="1711184" cy="436668"/>
            </a:xfrm>
            <a:custGeom>
              <a:avLst/>
              <a:gdLst/>
              <a:ahLst/>
              <a:cxnLst/>
              <a:rect l="l" t="t" r="r" b="b"/>
              <a:pathLst>
                <a:path w="1436862" h="263633">
                  <a:moveTo>
                    <a:pt x="97206" y="0"/>
                  </a:moveTo>
                  <a:lnTo>
                    <a:pt x="1339657" y="0"/>
                  </a:lnTo>
                  <a:cubicBezTo>
                    <a:pt x="1377017" y="0"/>
                    <a:pt x="1411339" y="13006"/>
                    <a:pt x="1436862" y="36578"/>
                  </a:cubicBezTo>
                  <a:cubicBezTo>
                    <a:pt x="1420507" y="162993"/>
                    <a:pt x="1105051" y="263633"/>
                    <a:pt x="718431" y="263633"/>
                  </a:cubicBezTo>
                  <a:cubicBezTo>
                    <a:pt x="331811" y="263633"/>
                    <a:pt x="16356" y="162993"/>
                    <a:pt x="0" y="36578"/>
                  </a:cubicBezTo>
                  <a:cubicBezTo>
                    <a:pt x="25523" y="13007"/>
                    <a:pt x="59846" y="0"/>
                    <a:pt x="97206" y="0"/>
                  </a:cubicBezTo>
                  <a:close/>
                </a:path>
              </a:pathLst>
            </a:custGeom>
            <a:gradFill flip="none" rotWithShape="1">
              <a:gsLst>
                <a:gs pos="100000">
                  <a:schemeClr val="bg1">
                    <a:alpha val="14000"/>
                  </a:schemeClr>
                </a:gs>
                <a:gs pos="0">
                  <a:schemeClr val="bg1">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646">
                <a:ln>
                  <a:solidFill>
                    <a:schemeClr val="bg1">
                      <a:alpha val="0"/>
                    </a:schemeClr>
                  </a:solidFill>
                </a:ln>
              </a:endParaRPr>
            </a:p>
          </p:txBody>
        </p:sp>
        <p:sp>
          <p:nvSpPr>
            <p:cNvPr id="142" name="TextBox 141">
              <a:extLst>
                <a:ext uri="{FF2B5EF4-FFF2-40B4-BE49-F238E27FC236}">
                  <a16:creationId xmlns:a16="http://schemas.microsoft.com/office/drawing/2014/main" id="{156F114B-1045-45BD-9692-F1B974ECC3FE}"/>
                </a:ext>
              </a:extLst>
            </p:cNvPr>
            <p:cNvSpPr txBox="1"/>
            <p:nvPr/>
          </p:nvSpPr>
          <p:spPr>
            <a:xfrm>
              <a:off x="5055917" y="3650118"/>
              <a:ext cx="1116845" cy="587293"/>
            </a:xfrm>
            <a:prstGeom prst="rect">
              <a:avLst/>
            </a:prstGeom>
            <a:noFill/>
            <a:effectLst>
              <a:outerShdw blurRad="50800" dist="12700" dir="5400000" algn="t" rotWithShape="0">
                <a:prstClr val="black"/>
              </a:outerShdw>
            </a:effectLst>
          </p:spPr>
          <p:txBody>
            <a:bodyPr wrap="none" rtlCol="0" anchor="ctr">
              <a:spAutoFit/>
            </a:bodyPr>
            <a:lstStyle/>
            <a:p>
              <a:pPr algn="ctr">
                <a:defRPr/>
              </a:pPr>
              <a:r>
                <a:rPr lang="en-US" altLang="ko-KR" sz="2205" b="1">
                  <a:ln>
                    <a:solidFill>
                      <a:schemeClr val="bg1">
                        <a:alpha val="0"/>
                      </a:schemeClr>
                    </a:solidFill>
                  </a:ln>
                  <a:solidFill>
                    <a:schemeClr val="bg1"/>
                  </a:solidFill>
                  <a:latin typeface="+mj-ea"/>
                </a:rPr>
                <a:t>500</a:t>
              </a:r>
              <a:endParaRPr lang="ko-KR" altLang="en-US" sz="2205" b="1">
                <a:ln>
                  <a:solidFill>
                    <a:schemeClr val="bg1">
                      <a:alpha val="0"/>
                    </a:schemeClr>
                  </a:solidFill>
                </a:ln>
                <a:solidFill>
                  <a:schemeClr val="bg1"/>
                </a:solidFill>
                <a:latin typeface="+mj-ea"/>
              </a:endParaRPr>
            </a:p>
            <a:p>
              <a:pPr algn="ctr"/>
              <a:r>
                <a:rPr lang="en-US" altLang="ko-KR" sz="1213" b="1">
                  <a:ln>
                    <a:solidFill>
                      <a:schemeClr val="bg1">
                        <a:alpha val="0"/>
                      </a:schemeClr>
                    </a:solidFill>
                  </a:ln>
                  <a:solidFill>
                    <a:schemeClr val="bg1"/>
                  </a:solidFill>
                  <a:latin typeface="+mj-ea"/>
                </a:rPr>
                <a:t>R&amp;D Projects</a:t>
              </a:r>
            </a:p>
          </p:txBody>
        </p:sp>
        <p:sp>
          <p:nvSpPr>
            <p:cNvPr id="170" name="직사각형 169">
              <a:extLst>
                <a:ext uri="{FF2B5EF4-FFF2-40B4-BE49-F238E27FC236}">
                  <a16:creationId xmlns:a16="http://schemas.microsoft.com/office/drawing/2014/main" id="{3807FF5A-6204-4DF3-8EDB-C9D2C6636443}"/>
                </a:ext>
              </a:extLst>
            </p:cNvPr>
            <p:cNvSpPr/>
            <p:nvPr/>
          </p:nvSpPr>
          <p:spPr>
            <a:xfrm>
              <a:off x="4998380" y="3710442"/>
              <a:ext cx="443825" cy="129143"/>
            </a:xfrm>
            <a:prstGeom prst="rect">
              <a:avLst/>
            </a:prstGeom>
            <a:noFill/>
            <a:ln w="25400" cap="flat" cmpd="sng" algn="ctr">
              <a:noFill/>
              <a:prstDash val="solid"/>
            </a:ln>
            <a:effectLst/>
          </p:spPr>
          <p:txBody>
            <a:bodyPr lIns="0" tIns="0" rIns="0" bIns="0"/>
            <a:lstStyle/>
            <a:p>
              <a:pPr algn="ctr">
                <a:lnSpc>
                  <a:spcPct val="140000"/>
                </a:lnSpc>
              </a:pPr>
              <a:r>
                <a:rPr lang="en-US" altLang="ko-KR" sz="662" b="1">
                  <a:ln>
                    <a:solidFill>
                      <a:schemeClr val="bg1">
                        <a:alpha val="0"/>
                      </a:schemeClr>
                    </a:solidFill>
                  </a:ln>
                  <a:gradFill>
                    <a:gsLst>
                      <a:gs pos="100000">
                        <a:schemeClr val="bg1">
                          <a:lumMod val="75000"/>
                        </a:schemeClr>
                      </a:gs>
                      <a:gs pos="100000">
                        <a:schemeClr val="accent1">
                          <a:tint val="23500"/>
                          <a:satMod val="160000"/>
                        </a:schemeClr>
                      </a:gs>
                    </a:gsLst>
                    <a:lin ang="5400000" scaled="0"/>
                  </a:gradFill>
                  <a:latin typeface="+mj-ea"/>
                  <a:ea typeface="+mj-ea"/>
                </a:rPr>
                <a:t>  OVER</a:t>
              </a:r>
            </a:p>
          </p:txBody>
        </p:sp>
        <p:sp>
          <p:nvSpPr>
            <p:cNvPr id="171" name="모서리가 둥근 직사각형 8">
              <a:extLst>
                <a:ext uri="{FF2B5EF4-FFF2-40B4-BE49-F238E27FC236}">
                  <a16:creationId xmlns:a16="http://schemas.microsoft.com/office/drawing/2014/main" id="{BA8B14A7-4EFF-46B9-B212-7E14BB992615}"/>
                </a:ext>
              </a:extLst>
            </p:cNvPr>
            <p:cNvSpPr/>
            <p:nvPr/>
          </p:nvSpPr>
          <p:spPr>
            <a:xfrm>
              <a:off x="184332" y="1211919"/>
              <a:ext cx="1723675" cy="655003"/>
            </a:xfrm>
            <a:prstGeom prst="roundRect">
              <a:avLst>
                <a:gd name="adj" fmla="val 50000"/>
              </a:avLst>
            </a:prstGeom>
            <a:gradFill>
              <a:gsLst>
                <a:gs pos="0">
                  <a:schemeClr val="accent1"/>
                </a:gs>
                <a:gs pos="100000">
                  <a:schemeClr val="accent1">
                    <a:lumMod val="50000"/>
                  </a:schemeClr>
                </a:gs>
              </a:gsLst>
              <a:lin ang="5400000" scaled="1"/>
            </a:gradFill>
            <a:ln w="952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ko-KR" sz="1544" b="1">
                <a:ln>
                  <a:solidFill>
                    <a:schemeClr val="bg1">
                      <a:alpha val="0"/>
                    </a:schemeClr>
                  </a:solidFill>
                </a:ln>
                <a:gradFill>
                  <a:gsLst>
                    <a:gs pos="100000">
                      <a:schemeClr val="bg1"/>
                    </a:gs>
                    <a:gs pos="100000">
                      <a:schemeClr val="bg1"/>
                    </a:gs>
                  </a:gsLst>
                  <a:lin ang="5400000" scaled="0"/>
                </a:gradFill>
                <a:latin typeface="+mj-ea"/>
                <a:ea typeface="+mj-ea"/>
              </a:endParaRPr>
            </a:p>
          </p:txBody>
        </p:sp>
        <p:grpSp>
          <p:nvGrpSpPr>
            <p:cNvPr id="172" name="그룹 171">
              <a:extLst>
                <a:ext uri="{FF2B5EF4-FFF2-40B4-BE49-F238E27FC236}">
                  <a16:creationId xmlns:a16="http://schemas.microsoft.com/office/drawing/2014/main" id="{94F0EF81-8D96-49D7-ABFD-A95519C3E40E}"/>
                </a:ext>
              </a:extLst>
            </p:cNvPr>
            <p:cNvGrpSpPr/>
            <p:nvPr/>
          </p:nvGrpSpPr>
          <p:grpSpPr>
            <a:xfrm>
              <a:off x="95870" y="1163683"/>
              <a:ext cx="1900601" cy="751473"/>
              <a:chOff x="377459" y="3074194"/>
              <a:chExt cx="1595913" cy="619602"/>
            </a:xfrm>
          </p:grpSpPr>
          <p:sp>
            <p:nvSpPr>
              <p:cNvPr id="185" name="모서리가 둥근 직사각형 9">
                <a:extLst>
                  <a:ext uri="{FF2B5EF4-FFF2-40B4-BE49-F238E27FC236}">
                    <a16:creationId xmlns:a16="http://schemas.microsoft.com/office/drawing/2014/main" id="{725048CA-C82C-4129-A942-5E4DD64325D7}"/>
                  </a:ext>
                </a:extLst>
              </p:cNvPr>
              <p:cNvSpPr/>
              <p:nvPr/>
            </p:nvSpPr>
            <p:spPr>
              <a:xfrm>
                <a:off x="399262" y="3074194"/>
                <a:ext cx="1552306" cy="619602"/>
              </a:xfrm>
              <a:prstGeom prst="roundRect">
                <a:avLst>
                  <a:gd name="adj" fmla="val 50000"/>
                </a:avLst>
              </a:prstGeom>
              <a:noFill/>
              <a:ln w="6350">
                <a:gradFill flip="none" rotWithShape="1">
                  <a:gsLst>
                    <a:gs pos="0">
                      <a:schemeClr val="bg1">
                        <a:lumMod val="65000"/>
                      </a:schemeClr>
                    </a:gs>
                    <a:gs pos="50000">
                      <a:schemeClr val="bg1">
                        <a:lumMod val="95000"/>
                      </a:schemeClr>
                    </a:gs>
                    <a:gs pos="100000">
                      <a:schemeClr val="bg1">
                        <a:lumMod val="5000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ko-KR" sz="1544" b="1">
                  <a:ln>
                    <a:solidFill>
                      <a:schemeClr val="bg1">
                        <a:alpha val="0"/>
                      </a:schemeClr>
                    </a:solidFill>
                  </a:ln>
                  <a:gradFill>
                    <a:gsLst>
                      <a:gs pos="100000">
                        <a:schemeClr val="bg1"/>
                      </a:gs>
                      <a:gs pos="100000">
                        <a:schemeClr val="bg1"/>
                      </a:gs>
                    </a:gsLst>
                    <a:lin ang="5400000" scaled="0"/>
                  </a:gradFill>
                  <a:latin typeface="+mj-ea"/>
                  <a:ea typeface="+mj-ea"/>
                </a:endParaRPr>
              </a:p>
            </p:txBody>
          </p:sp>
          <p:sp>
            <p:nvSpPr>
              <p:cNvPr id="186" name="타원 185">
                <a:extLst>
                  <a:ext uri="{FF2B5EF4-FFF2-40B4-BE49-F238E27FC236}">
                    <a16:creationId xmlns:a16="http://schemas.microsoft.com/office/drawing/2014/main" id="{499D8A74-8BD9-4A75-ACA8-A6F52A401281}"/>
                  </a:ext>
                </a:extLst>
              </p:cNvPr>
              <p:cNvSpPr/>
              <p:nvPr/>
            </p:nvSpPr>
            <p:spPr>
              <a:xfrm flipH="1">
                <a:off x="377459" y="3361135"/>
                <a:ext cx="45720" cy="45720"/>
              </a:xfrm>
              <a:prstGeom prst="ellipse">
                <a:avLst/>
              </a:prstGeom>
              <a:solidFill>
                <a:srgbClr val="FFC000"/>
              </a:solidFill>
              <a:ln w="6350">
                <a:gradFill flip="none" rotWithShape="1">
                  <a:gsLst>
                    <a:gs pos="0">
                      <a:schemeClr val="bg1">
                        <a:lumMod val="65000"/>
                      </a:schemeClr>
                    </a:gs>
                    <a:gs pos="50000">
                      <a:schemeClr val="bg1">
                        <a:lumMod val="95000"/>
                      </a:schemeClr>
                    </a:gs>
                    <a:gs pos="100000">
                      <a:schemeClr val="bg1">
                        <a:lumMod val="50000"/>
                      </a:schemeClr>
                    </a:gs>
                  </a:gsLst>
                  <a:lin ang="2700000" scaled="1"/>
                  <a:tileRect/>
                </a:gra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544" b="1">
                  <a:ln>
                    <a:solidFill>
                      <a:schemeClr val="bg1">
                        <a:alpha val="0"/>
                      </a:schemeClr>
                    </a:solidFill>
                  </a:ln>
                  <a:gradFill>
                    <a:gsLst>
                      <a:gs pos="100000">
                        <a:schemeClr val="bg1"/>
                      </a:gs>
                      <a:gs pos="100000">
                        <a:schemeClr val="bg1"/>
                      </a:gs>
                    </a:gsLst>
                    <a:lin ang="5400000" scaled="0"/>
                  </a:gradFill>
                  <a:latin typeface="+mj-ea"/>
                  <a:ea typeface="+mj-ea"/>
                </a:endParaRPr>
              </a:p>
            </p:txBody>
          </p:sp>
          <p:sp>
            <p:nvSpPr>
              <p:cNvPr id="187" name="타원 186">
                <a:extLst>
                  <a:ext uri="{FF2B5EF4-FFF2-40B4-BE49-F238E27FC236}">
                    <a16:creationId xmlns:a16="http://schemas.microsoft.com/office/drawing/2014/main" id="{19CE8233-11F4-41B5-B1F4-109356DE2AA9}"/>
                  </a:ext>
                </a:extLst>
              </p:cNvPr>
              <p:cNvSpPr/>
              <p:nvPr/>
            </p:nvSpPr>
            <p:spPr>
              <a:xfrm flipH="1">
                <a:off x="1927652" y="3361135"/>
                <a:ext cx="45720" cy="45720"/>
              </a:xfrm>
              <a:prstGeom prst="ellipse">
                <a:avLst/>
              </a:prstGeom>
              <a:solidFill>
                <a:srgbClr val="FFC000"/>
              </a:solidFill>
              <a:ln w="6350">
                <a:gradFill flip="none" rotWithShape="1">
                  <a:gsLst>
                    <a:gs pos="0">
                      <a:schemeClr val="bg1">
                        <a:lumMod val="65000"/>
                      </a:schemeClr>
                    </a:gs>
                    <a:gs pos="50000">
                      <a:schemeClr val="bg1">
                        <a:lumMod val="95000"/>
                      </a:schemeClr>
                    </a:gs>
                    <a:gs pos="100000">
                      <a:schemeClr val="bg1">
                        <a:lumMod val="50000"/>
                      </a:schemeClr>
                    </a:gs>
                  </a:gsLst>
                  <a:lin ang="2700000" scaled="1"/>
                  <a:tileRect/>
                </a:gra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544" b="1">
                  <a:ln>
                    <a:solidFill>
                      <a:schemeClr val="bg1">
                        <a:alpha val="0"/>
                      </a:schemeClr>
                    </a:solidFill>
                  </a:ln>
                  <a:gradFill>
                    <a:gsLst>
                      <a:gs pos="100000">
                        <a:schemeClr val="bg1"/>
                      </a:gs>
                      <a:gs pos="100000">
                        <a:schemeClr val="bg1"/>
                      </a:gs>
                    </a:gsLst>
                    <a:lin ang="5400000" scaled="0"/>
                  </a:gradFill>
                  <a:latin typeface="+mj-ea"/>
                  <a:ea typeface="+mj-ea"/>
                </a:endParaRPr>
              </a:p>
            </p:txBody>
          </p:sp>
        </p:grpSp>
        <p:sp>
          <p:nvSpPr>
            <p:cNvPr id="173" name="타원 48">
              <a:extLst>
                <a:ext uri="{FF2B5EF4-FFF2-40B4-BE49-F238E27FC236}">
                  <a16:creationId xmlns:a16="http://schemas.microsoft.com/office/drawing/2014/main" id="{2BE666BA-A8EE-4FD1-9B0E-A9B53FFC5333}"/>
                </a:ext>
              </a:extLst>
            </p:cNvPr>
            <p:cNvSpPr/>
            <p:nvPr/>
          </p:nvSpPr>
          <p:spPr>
            <a:xfrm>
              <a:off x="190578" y="1321086"/>
              <a:ext cx="1711184" cy="285510"/>
            </a:xfrm>
            <a:custGeom>
              <a:avLst/>
              <a:gdLst/>
              <a:ahLst/>
              <a:cxnLst/>
              <a:rect l="l" t="t" r="r" b="b"/>
              <a:pathLst>
                <a:path w="1436862" h="263633">
                  <a:moveTo>
                    <a:pt x="97206" y="0"/>
                  </a:moveTo>
                  <a:lnTo>
                    <a:pt x="1339657" y="0"/>
                  </a:lnTo>
                  <a:cubicBezTo>
                    <a:pt x="1377017" y="0"/>
                    <a:pt x="1411339" y="13006"/>
                    <a:pt x="1436862" y="36578"/>
                  </a:cubicBezTo>
                  <a:cubicBezTo>
                    <a:pt x="1420507" y="162993"/>
                    <a:pt x="1105051" y="263633"/>
                    <a:pt x="718431" y="263633"/>
                  </a:cubicBezTo>
                  <a:cubicBezTo>
                    <a:pt x="331811" y="263633"/>
                    <a:pt x="16356" y="162993"/>
                    <a:pt x="0" y="36578"/>
                  </a:cubicBezTo>
                  <a:cubicBezTo>
                    <a:pt x="25523" y="13007"/>
                    <a:pt x="59846" y="0"/>
                    <a:pt x="97206" y="0"/>
                  </a:cubicBezTo>
                  <a:close/>
                </a:path>
              </a:pathLst>
            </a:custGeom>
            <a:gradFill flip="none" rotWithShape="1">
              <a:gsLst>
                <a:gs pos="100000">
                  <a:schemeClr val="bg1">
                    <a:alpha val="14000"/>
                  </a:schemeClr>
                </a:gs>
                <a:gs pos="0">
                  <a:schemeClr val="bg1">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646">
                <a:ln>
                  <a:solidFill>
                    <a:schemeClr val="bg1">
                      <a:alpha val="0"/>
                    </a:schemeClr>
                  </a:solidFill>
                </a:ln>
              </a:endParaRPr>
            </a:p>
          </p:txBody>
        </p:sp>
        <p:sp>
          <p:nvSpPr>
            <p:cNvPr id="174" name="TextBox 173">
              <a:extLst>
                <a:ext uri="{FF2B5EF4-FFF2-40B4-BE49-F238E27FC236}">
                  <a16:creationId xmlns:a16="http://schemas.microsoft.com/office/drawing/2014/main" id="{851D09AC-78E6-46BD-BD54-7DBD0156D977}"/>
                </a:ext>
              </a:extLst>
            </p:cNvPr>
            <p:cNvSpPr txBox="1"/>
            <p:nvPr/>
          </p:nvSpPr>
          <p:spPr>
            <a:xfrm>
              <a:off x="485761" y="1245772"/>
              <a:ext cx="1179393" cy="587293"/>
            </a:xfrm>
            <a:prstGeom prst="rect">
              <a:avLst/>
            </a:prstGeom>
            <a:noFill/>
            <a:effectLst>
              <a:outerShdw blurRad="50800" dist="12700" dir="5400000" algn="t" rotWithShape="0">
                <a:prstClr val="black"/>
              </a:outerShdw>
            </a:effectLst>
          </p:spPr>
          <p:txBody>
            <a:bodyPr wrap="none" rtlCol="0" anchor="ctr">
              <a:spAutoFit/>
            </a:bodyPr>
            <a:lstStyle/>
            <a:p>
              <a:pPr>
                <a:defRPr/>
              </a:pPr>
              <a:r>
                <a:rPr lang="en-US" altLang="ko-KR" sz="2205" b="1">
                  <a:ln>
                    <a:solidFill>
                      <a:schemeClr val="bg1">
                        <a:alpha val="0"/>
                      </a:schemeClr>
                    </a:solidFill>
                  </a:ln>
                  <a:solidFill>
                    <a:schemeClr val="bg1"/>
                  </a:solidFill>
                  <a:latin typeface="+mj-ea"/>
                </a:rPr>
                <a:t>230,000</a:t>
              </a:r>
            </a:p>
            <a:p>
              <a:pPr algn="ctr"/>
              <a:r>
                <a:rPr lang="en-US" altLang="ko-KR" sz="1213" b="1">
                  <a:ln>
                    <a:solidFill>
                      <a:schemeClr val="bg1">
                        <a:alpha val="0"/>
                      </a:schemeClr>
                    </a:solidFill>
                  </a:ln>
                  <a:solidFill>
                    <a:schemeClr val="bg1"/>
                  </a:solidFill>
                  <a:latin typeface="+mj-ea"/>
                </a:rPr>
                <a:t>Test Reports</a:t>
              </a:r>
            </a:p>
          </p:txBody>
        </p:sp>
        <p:sp>
          <p:nvSpPr>
            <p:cNvPr id="175" name="직사각형 174">
              <a:extLst>
                <a:ext uri="{FF2B5EF4-FFF2-40B4-BE49-F238E27FC236}">
                  <a16:creationId xmlns:a16="http://schemas.microsoft.com/office/drawing/2014/main" id="{005AC4DD-59D7-409A-8F90-1C97CDEFA29D}"/>
                </a:ext>
              </a:extLst>
            </p:cNvPr>
            <p:cNvSpPr/>
            <p:nvPr/>
          </p:nvSpPr>
          <p:spPr>
            <a:xfrm>
              <a:off x="184334" y="1310528"/>
              <a:ext cx="443825" cy="129143"/>
            </a:xfrm>
            <a:prstGeom prst="rect">
              <a:avLst/>
            </a:prstGeom>
            <a:noFill/>
            <a:ln w="25400" cap="flat" cmpd="sng" algn="ctr">
              <a:noFill/>
              <a:prstDash val="solid"/>
            </a:ln>
            <a:effectLst/>
          </p:spPr>
          <p:txBody>
            <a:bodyPr lIns="0" tIns="0" rIns="0" bIns="0"/>
            <a:lstStyle/>
            <a:p>
              <a:pPr algn="ctr">
                <a:lnSpc>
                  <a:spcPct val="140000"/>
                </a:lnSpc>
              </a:pPr>
              <a:r>
                <a:rPr lang="en-US" altLang="ko-KR" sz="662" b="1">
                  <a:ln>
                    <a:solidFill>
                      <a:schemeClr val="bg1">
                        <a:alpha val="0"/>
                      </a:schemeClr>
                    </a:solidFill>
                  </a:ln>
                  <a:gradFill>
                    <a:gsLst>
                      <a:gs pos="100000">
                        <a:schemeClr val="bg1">
                          <a:lumMod val="75000"/>
                        </a:schemeClr>
                      </a:gs>
                      <a:gs pos="100000">
                        <a:schemeClr val="accent1">
                          <a:tint val="23500"/>
                          <a:satMod val="160000"/>
                        </a:schemeClr>
                      </a:gs>
                    </a:gsLst>
                    <a:lin ang="5400000" scaled="0"/>
                  </a:gradFill>
                  <a:latin typeface="+mj-ea"/>
                  <a:ea typeface="+mj-ea"/>
                </a:rPr>
                <a:t>  OVER</a:t>
              </a:r>
            </a:p>
          </p:txBody>
        </p:sp>
        <p:sp>
          <p:nvSpPr>
            <p:cNvPr id="176" name="모서리가 둥근 직사각형 58">
              <a:extLst>
                <a:ext uri="{FF2B5EF4-FFF2-40B4-BE49-F238E27FC236}">
                  <a16:creationId xmlns:a16="http://schemas.microsoft.com/office/drawing/2014/main" id="{3F231A4A-551D-493E-A096-37E75845E196}"/>
                </a:ext>
              </a:extLst>
            </p:cNvPr>
            <p:cNvSpPr/>
            <p:nvPr/>
          </p:nvSpPr>
          <p:spPr>
            <a:xfrm>
              <a:off x="7284645" y="1211919"/>
              <a:ext cx="1723675" cy="655004"/>
            </a:xfrm>
            <a:prstGeom prst="roundRect">
              <a:avLst>
                <a:gd name="adj" fmla="val 50000"/>
              </a:avLst>
            </a:prstGeom>
            <a:gradFill>
              <a:gsLst>
                <a:gs pos="0">
                  <a:schemeClr val="accent1"/>
                </a:gs>
                <a:gs pos="100000">
                  <a:schemeClr val="accent1">
                    <a:lumMod val="50000"/>
                  </a:schemeClr>
                </a:gs>
              </a:gsLst>
              <a:lin ang="5400000" scaled="1"/>
            </a:gradFill>
            <a:ln w="952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ko-KR" sz="1544" b="1">
                <a:ln>
                  <a:solidFill>
                    <a:schemeClr val="bg1">
                      <a:alpha val="0"/>
                    </a:schemeClr>
                  </a:solidFill>
                </a:ln>
                <a:gradFill>
                  <a:gsLst>
                    <a:gs pos="100000">
                      <a:schemeClr val="bg1"/>
                    </a:gs>
                    <a:gs pos="100000">
                      <a:schemeClr val="bg1"/>
                    </a:gs>
                  </a:gsLst>
                  <a:lin ang="5400000" scaled="0"/>
                </a:gradFill>
                <a:latin typeface="+mj-ea"/>
                <a:ea typeface="+mj-ea"/>
              </a:endParaRPr>
            </a:p>
          </p:txBody>
        </p:sp>
        <p:grpSp>
          <p:nvGrpSpPr>
            <p:cNvPr id="177" name="그룹 176">
              <a:extLst>
                <a:ext uri="{FF2B5EF4-FFF2-40B4-BE49-F238E27FC236}">
                  <a16:creationId xmlns:a16="http://schemas.microsoft.com/office/drawing/2014/main" id="{739BAC54-1C37-4360-8CA4-5DE463A90D0F}"/>
                </a:ext>
              </a:extLst>
            </p:cNvPr>
            <p:cNvGrpSpPr/>
            <p:nvPr/>
          </p:nvGrpSpPr>
          <p:grpSpPr>
            <a:xfrm>
              <a:off x="7196185" y="1163683"/>
              <a:ext cx="1900601" cy="751473"/>
              <a:chOff x="377459" y="3074194"/>
              <a:chExt cx="1595913" cy="619602"/>
            </a:xfrm>
          </p:grpSpPr>
          <p:sp>
            <p:nvSpPr>
              <p:cNvPr id="182" name="모서리가 둥근 직사각형 62">
                <a:extLst>
                  <a:ext uri="{FF2B5EF4-FFF2-40B4-BE49-F238E27FC236}">
                    <a16:creationId xmlns:a16="http://schemas.microsoft.com/office/drawing/2014/main" id="{6225274B-61CA-4A05-9612-BE3085086E78}"/>
                  </a:ext>
                </a:extLst>
              </p:cNvPr>
              <p:cNvSpPr/>
              <p:nvPr/>
            </p:nvSpPr>
            <p:spPr>
              <a:xfrm>
                <a:off x="399262" y="3074194"/>
                <a:ext cx="1552306" cy="619602"/>
              </a:xfrm>
              <a:prstGeom prst="roundRect">
                <a:avLst>
                  <a:gd name="adj" fmla="val 50000"/>
                </a:avLst>
              </a:prstGeom>
              <a:noFill/>
              <a:ln w="6350">
                <a:gradFill flip="none" rotWithShape="1">
                  <a:gsLst>
                    <a:gs pos="0">
                      <a:schemeClr val="bg1">
                        <a:lumMod val="65000"/>
                      </a:schemeClr>
                    </a:gs>
                    <a:gs pos="50000">
                      <a:schemeClr val="bg1">
                        <a:lumMod val="95000"/>
                      </a:schemeClr>
                    </a:gs>
                    <a:gs pos="100000">
                      <a:schemeClr val="bg1">
                        <a:lumMod val="5000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ko-KR" sz="1544" b="1">
                  <a:ln>
                    <a:solidFill>
                      <a:schemeClr val="bg1">
                        <a:alpha val="0"/>
                      </a:schemeClr>
                    </a:solidFill>
                  </a:ln>
                  <a:gradFill>
                    <a:gsLst>
                      <a:gs pos="100000">
                        <a:schemeClr val="bg1"/>
                      </a:gs>
                      <a:gs pos="100000">
                        <a:schemeClr val="bg1"/>
                      </a:gs>
                    </a:gsLst>
                    <a:lin ang="5400000" scaled="0"/>
                  </a:gradFill>
                  <a:latin typeface="+mj-ea"/>
                  <a:ea typeface="+mj-ea"/>
                </a:endParaRPr>
              </a:p>
            </p:txBody>
          </p:sp>
          <p:sp>
            <p:nvSpPr>
              <p:cNvPr id="183" name="타원 182">
                <a:extLst>
                  <a:ext uri="{FF2B5EF4-FFF2-40B4-BE49-F238E27FC236}">
                    <a16:creationId xmlns:a16="http://schemas.microsoft.com/office/drawing/2014/main" id="{65E887D3-19CD-451B-A8AA-FF5BC16C6F5C}"/>
                  </a:ext>
                </a:extLst>
              </p:cNvPr>
              <p:cNvSpPr/>
              <p:nvPr/>
            </p:nvSpPr>
            <p:spPr>
              <a:xfrm flipH="1">
                <a:off x="377459" y="3361135"/>
                <a:ext cx="45720" cy="45720"/>
              </a:xfrm>
              <a:prstGeom prst="ellipse">
                <a:avLst/>
              </a:prstGeom>
              <a:solidFill>
                <a:srgbClr val="FFC000"/>
              </a:solidFill>
              <a:ln w="6350">
                <a:gradFill flip="none" rotWithShape="1">
                  <a:gsLst>
                    <a:gs pos="0">
                      <a:schemeClr val="bg1">
                        <a:lumMod val="65000"/>
                      </a:schemeClr>
                    </a:gs>
                    <a:gs pos="50000">
                      <a:schemeClr val="bg1">
                        <a:lumMod val="95000"/>
                      </a:schemeClr>
                    </a:gs>
                    <a:gs pos="100000">
                      <a:schemeClr val="bg1">
                        <a:lumMod val="50000"/>
                      </a:schemeClr>
                    </a:gs>
                  </a:gsLst>
                  <a:lin ang="2700000" scaled="1"/>
                  <a:tileRect/>
                </a:gra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544" b="1">
                  <a:ln>
                    <a:solidFill>
                      <a:schemeClr val="bg1">
                        <a:alpha val="0"/>
                      </a:schemeClr>
                    </a:solidFill>
                  </a:ln>
                  <a:gradFill>
                    <a:gsLst>
                      <a:gs pos="100000">
                        <a:schemeClr val="bg1"/>
                      </a:gs>
                      <a:gs pos="100000">
                        <a:schemeClr val="bg1"/>
                      </a:gs>
                    </a:gsLst>
                    <a:lin ang="5400000" scaled="0"/>
                  </a:gradFill>
                  <a:latin typeface="+mj-ea"/>
                  <a:ea typeface="+mj-ea"/>
                </a:endParaRPr>
              </a:p>
            </p:txBody>
          </p:sp>
          <p:sp>
            <p:nvSpPr>
              <p:cNvPr id="184" name="타원 183">
                <a:extLst>
                  <a:ext uri="{FF2B5EF4-FFF2-40B4-BE49-F238E27FC236}">
                    <a16:creationId xmlns:a16="http://schemas.microsoft.com/office/drawing/2014/main" id="{70C26EBF-BDB8-4681-B19F-0F9E5F7A4154}"/>
                  </a:ext>
                </a:extLst>
              </p:cNvPr>
              <p:cNvSpPr/>
              <p:nvPr/>
            </p:nvSpPr>
            <p:spPr>
              <a:xfrm flipH="1">
                <a:off x="1927652" y="3361135"/>
                <a:ext cx="45720" cy="45720"/>
              </a:xfrm>
              <a:prstGeom prst="ellipse">
                <a:avLst/>
              </a:prstGeom>
              <a:solidFill>
                <a:srgbClr val="FFC000"/>
              </a:solidFill>
              <a:ln w="6350">
                <a:gradFill flip="none" rotWithShape="1">
                  <a:gsLst>
                    <a:gs pos="0">
                      <a:schemeClr val="bg1">
                        <a:lumMod val="65000"/>
                      </a:schemeClr>
                    </a:gs>
                    <a:gs pos="50000">
                      <a:schemeClr val="bg1">
                        <a:lumMod val="95000"/>
                      </a:schemeClr>
                    </a:gs>
                    <a:gs pos="100000">
                      <a:schemeClr val="bg1">
                        <a:lumMod val="50000"/>
                      </a:schemeClr>
                    </a:gs>
                  </a:gsLst>
                  <a:lin ang="2700000" scaled="1"/>
                  <a:tileRect/>
                </a:gra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544" b="1">
                  <a:ln>
                    <a:solidFill>
                      <a:schemeClr val="bg1">
                        <a:alpha val="0"/>
                      </a:schemeClr>
                    </a:solidFill>
                  </a:ln>
                  <a:gradFill>
                    <a:gsLst>
                      <a:gs pos="100000">
                        <a:schemeClr val="bg1"/>
                      </a:gs>
                      <a:gs pos="100000">
                        <a:schemeClr val="bg1"/>
                      </a:gs>
                    </a:gsLst>
                    <a:lin ang="5400000" scaled="0"/>
                  </a:gradFill>
                  <a:latin typeface="+mj-ea"/>
                  <a:ea typeface="+mj-ea"/>
                </a:endParaRPr>
              </a:p>
            </p:txBody>
          </p:sp>
        </p:grpSp>
        <p:sp>
          <p:nvSpPr>
            <p:cNvPr id="178" name="타원 48">
              <a:extLst>
                <a:ext uri="{FF2B5EF4-FFF2-40B4-BE49-F238E27FC236}">
                  <a16:creationId xmlns:a16="http://schemas.microsoft.com/office/drawing/2014/main" id="{446AE973-F860-4539-8E92-4E2995D2DB72}"/>
                </a:ext>
              </a:extLst>
            </p:cNvPr>
            <p:cNvSpPr/>
            <p:nvPr/>
          </p:nvSpPr>
          <p:spPr>
            <a:xfrm>
              <a:off x="7290890" y="1321086"/>
              <a:ext cx="1711184" cy="285510"/>
            </a:xfrm>
            <a:custGeom>
              <a:avLst/>
              <a:gdLst/>
              <a:ahLst/>
              <a:cxnLst/>
              <a:rect l="l" t="t" r="r" b="b"/>
              <a:pathLst>
                <a:path w="1436862" h="263633">
                  <a:moveTo>
                    <a:pt x="97206" y="0"/>
                  </a:moveTo>
                  <a:lnTo>
                    <a:pt x="1339657" y="0"/>
                  </a:lnTo>
                  <a:cubicBezTo>
                    <a:pt x="1377017" y="0"/>
                    <a:pt x="1411339" y="13006"/>
                    <a:pt x="1436862" y="36578"/>
                  </a:cubicBezTo>
                  <a:cubicBezTo>
                    <a:pt x="1420507" y="162993"/>
                    <a:pt x="1105051" y="263633"/>
                    <a:pt x="718431" y="263633"/>
                  </a:cubicBezTo>
                  <a:cubicBezTo>
                    <a:pt x="331811" y="263633"/>
                    <a:pt x="16356" y="162993"/>
                    <a:pt x="0" y="36578"/>
                  </a:cubicBezTo>
                  <a:cubicBezTo>
                    <a:pt x="25523" y="13007"/>
                    <a:pt x="59846" y="0"/>
                    <a:pt x="97206" y="0"/>
                  </a:cubicBezTo>
                  <a:close/>
                </a:path>
              </a:pathLst>
            </a:custGeom>
            <a:gradFill flip="none" rotWithShape="1">
              <a:gsLst>
                <a:gs pos="100000">
                  <a:schemeClr val="bg1">
                    <a:alpha val="14000"/>
                  </a:schemeClr>
                </a:gs>
                <a:gs pos="0">
                  <a:schemeClr val="bg1">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646">
                <a:ln>
                  <a:solidFill>
                    <a:schemeClr val="bg1">
                      <a:alpha val="0"/>
                    </a:schemeClr>
                  </a:solidFill>
                </a:ln>
              </a:endParaRPr>
            </a:p>
          </p:txBody>
        </p:sp>
        <p:sp>
          <p:nvSpPr>
            <p:cNvPr id="179" name="TextBox 178">
              <a:extLst>
                <a:ext uri="{FF2B5EF4-FFF2-40B4-BE49-F238E27FC236}">
                  <a16:creationId xmlns:a16="http://schemas.microsoft.com/office/drawing/2014/main" id="{8B1E648E-E528-4EE9-AF70-78176D6C1D4F}"/>
                </a:ext>
              </a:extLst>
            </p:cNvPr>
            <p:cNvSpPr txBox="1"/>
            <p:nvPr/>
          </p:nvSpPr>
          <p:spPr>
            <a:xfrm>
              <a:off x="7356912" y="1305576"/>
              <a:ext cx="1376415" cy="587293"/>
            </a:xfrm>
            <a:prstGeom prst="rect">
              <a:avLst/>
            </a:prstGeom>
            <a:noFill/>
            <a:effectLst>
              <a:outerShdw blurRad="50800" dist="12700" dir="5400000" algn="t" rotWithShape="0">
                <a:prstClr val="black"/>
              </a:outerShdw>
            </a:effectLst>
          </p:spPr>
          <p:txBody>
            <a:bodyPr wrap="none" rtlCol="0" anchor="ctr">
              <a:spAutoFit/>
            </a:bodyPr>
            <a:lstStyle/>
            <a:p>
              <a:pPr fontAlgn="auto">
                <a:spcBef>
                  <a:spcPts val="0"/>
                </a:spcBef>
                <a:spcAft>
                  <a:spcPts val="0"/>
                </a:spcAft>
                <a:defRPr/>
              </a:pPr>
              <a:r>
                <a:rPr lang="en-US" altLang="ko-KR" sz="2205" b="1">
                  <a:ln>
                    <a:solidFill>
                      <a:schemeClr val="bg1">
                        <a:alpha val="0"/>
                      </a:schemeClr>
                    </a:solidFill>
                  </a:ln>
                  <a:solidFill>
                    <a:schemeClr val="bg1"/>
                  </a:solidFill>
                  <a:latin typeface="+mj-ea"/>
                </a:rPr>
                <a:t>  27</a:t>
              </a:r>
              <a:endParaRPr lang="ko-KR" altLang="en-US" sz="2205" b="1">
                <a:ln>
                  <a:solidFill>
                    <a:schemeClr val="bg1">
                      <a:alpha val="0"/>
                    </a:schemeClr>
                  </a:solidFill>
                </a:ln>
                <a:solidFill>
                  <a:schemeClr val="bg1"/>
                </a:solidFill>
                <a:latin typeface="+mj-ea"/>
              </a:endParaRPr>
            </a:p>
            <a:p>
              <a:r>
                <a:rPr lang="en-US" altLang="ko-KR" sz="1213" b="1">
                  <a:ln>
                    <a:solidFill>
                      <a:schemeClr val="bg1">
                        <a:alpha val="0"/>
                      </a:schemeClr>
                    </a:solidFill>
                  </a:ln>
                  <a:solidFill>
                    <a:schemeClr val="bg1"/>
                  </a:solidFill>
                  <a:latin typeface="+mj-ea"/>
                </a:rPr>
                <a:t>    ISO Standards</a:t>
              </a:r>
            </a:p>
          </p:txBody>
        </p:sp>
        <p:sp>
          <p:nvSpPr>
            <p:cNvPr id="180" name="직사각형 179">
              <a:extLst>
                <a:ext uri="{FF2B5EF4-FFF2-40B4-BE49-F238E27FC236}">
                  <a16:creationId xmlns:a16="http://schemas.microsoft.com/office/drawing/2014/main" id="{89468710-5B44-4CFD-A54A-1FFAC820DBE2}"/>
                </a:ext>
              </a:extLst>
            </p:cNvPr>
            <p:cNvSpPr/>
            <p:nvPr/>
          </p:nvSpPr>
          <p:spPr>
            <a:xfrm>
              <a:off x="8032516" y="1368729"/>
              <a:ext cx="734276" cy="283308"/>
            </a:xfrm>
            <a:prstGeom prst="rect">
              <a:avLst/>
            </a:prstGeom>
            <a:noFill/>
            <a:ln w="25400" cap="flat" cmpd="sng" algn="ctr">
              <a:noFill/>
              <a:prstDash val="solid"/>
            </a:ln>
            <a:effectLst/>
          </p:spPr>
          <p:txBody>
            <a:bodyPr lIns="0" tIns="0" rIns="0" bIns="0" anchor="ctr"/>
            <a:lstStyle/>
            <a:p>
              <a:r>
                <a:rPr lang="en-US" altLang="ko-KR" sz="1103" b="1">
                  <a:ln>
                    <a:solidFill>
                      <a:schemeClr val="bg1">
                        <a:alpha val="0"/>
                      </a:schemeClr>
                    </a:solidFill>
                  </a:ln>
                  <a:gradFill>
                    <a:gsLst>
                      <a:gs pos="100000">
                        <a:schemeClr val="bg1"/>
                      </a:gs>
                      <a:gs pos="100000">
                        <a:schemeClr val="bg1"/>
                      </a:gs>
                    </a:gsLst>
                    <a:lin ang="5400000" scaled="0"/>
                  </a:gradFill>
                  <a:latin typeface="+mj-ea"/>
                </a:rPr>
                <a:t>Proposals</a:t>
              </a:r>
            </a:p>
          </p:txBody>
        </p:sp>
        <p:sp>
          <p:nvSpPr>
            <p:cNvPr id="181" name="직사각형 180">
              <a:extLst>
                <a:ext uri="{FF2B5EF4-FFF2-40B4-BE49-F238E27FC236}">
                  <a16:creationId xmlns:a16="http://schemas.microsoft.com/office/drawing/2014/main" id="{8763315A-D703-45B0-B18B-295F131083CD}"/>
                </a:ext>
              </a:extLst>
            </p:cNvPr>
            <p:cNvSpPr/>
            <p:nvPr/>
          </p:nvSpPr>
          <p:spPr>
            <a:xfrm>
              <a:off x="7522595" y="1254329"/>
              <a:ext cx="1238895" cy="129143"/>
            </a:xfrm>
            <a:prstGeom prst="rect">
              <a:avLst/>
            </a:prstGeom>
            <a:noFill/>
            <a:ln w="25400" cap="flat" cmpd="sng" algn="ctr">
              <a:noFill/>
              <a:prstDash val="solid"/>
            </a:ln>
            <a:effectLst/>
          </p:spPr>
          <p:txBody>
            <a:bodyPr lIns="0" tIns="0" rIns="0" bIns="0"/>
            <a:lstStyle/>
            <a:p>
              <a:pPr>
                <a:lnSpc>
                  <a:spcPct val="140000"/>
                </a:lnSpc>
              </a:pPr>
              <a:r>
                <a:rPr lang="en-US" altLang="ko-KR" sz="662" b="1">
                  <a:ln>
                    <a:solidFill>
                      <a:schemeClr val="bg1">
                        <a:alpha val="0"/>
                      </a:schemeClr>
                    </a:solidFill>
                  </a:ln>
                  <a:gradFill>
                    <a:gsLst>
                      <a:gs pos="100000">
                        <a:schemeClr val="bg1">
                          <a:lumMod val="85000"/>
                        </a:schemeClr>
                      </a:gs>
                      <a:gs pos="100000">
                        <a:schemeClr val="accent1">
                          <a:tint val="23500"/>
                          <a:satMod val="160000"/>
                        </a:schemeClr>
                      </a:gs>
                    </a:gsLst>
                    <a:lin ang="5400000" scaled="0"/>
                  </a:gradFill>
                  <a:effectLst>
                    <a:outerShdw blurRad="38100" dist="38100" dir="2700000" algn="tl">
                      <a:srgbClr val="000000">
                        <a:alpha val="43137"/>
                      </a:srgbClr>
                    </a:outerShdw>
                  </a:effectLst>
                  <a:latin typeface="+mj-ea"/>
                  <a:ea typeface="+mj-ea"/>
                </a:rPr>
                <a:t>In 2010~2020</a:t>
              </a:r>
            </a:p>
          </p:txBody>
        </p:sp>
      </p:grpSp>
      <p:pic>
        <p:nvPicPr>
          <p:cNvPr id="116" name="Picture 2" descr="C:\Users\DELL\Dropbox\01. 이미지,소스\shutterstock_402119095 [Converted]-02.png">
            <a:extLst>
              <a:ext uri="{FF2B5EF4-FFF2-40B4-BE49-F238E27FC236}">
                <a16:creationId xmlns:a16="http://schemas.microsoft.com/office/drawing/2014/main" id="{ABC8B57B-BC0A-4FA2-BABB-FFDEA1C28AD8}"/>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a:ext>
            </a:extLst>
          </a:blip>
          <a:srcRect/>
          <a:stretch>
            <a:fillRect/>
          </a:stretch>
        </p:blipFill>
        <p:spPr bwMode="auto">
          <a:xfrm rot="5400000">
            <a:off x="5338951" y="2172841"/>
            <a:ext cx="107972" cy="9437494"/>
          </a:xfrm>
          <a:prstGeom prst="rect">
            <a:avLst/>
          </a:prstGeom>
          <a:noFill/>
          <a:extLst>
            <a:ext uri="{909E8E84-426E-40DD-AFC4-6F175D3DCCD1}">
              <a14:hiddenFill xmlns:a14="http://schemas.microsoft.com/office/drawing/2010/main">
                <a:solidFill>
                  <a:srgbClr val="FFFFFF"/>
                </a:solidFill>
              </a14:hiddenFill>
            </a:ext>
          </a:extLst>
        </p:spPr>
      </p:pic>
      <p:sp>
        <p:nvSpPr>
          <p:cNvPr id="207" name="직사각형 206">
            <a:extLst>
              <a:ext uri="{FF2B5EF4-FFF2-40B4-BE49-F238E27FC236}">
                <a16:creationId xmlns:a16="http://schemas.microsoft.com/office/drawing/2014/main" id="{0C9017C1-5E32-4E61-A996-2927008F3974}"/>
              </a:ext>
            </a:extLst>
          </p:cNvPr>
          <p:cNvSpPr/>
          <p:nvPr/>
        </p:nvSpPr>
        <p:spPr>
          <a:xfrm>
            <a:off x="292885" y="5553445"/>
            <a:ext cx="10081683" cy="1381378"/>
          </a:xfrm>
          <a:prstGeom prst="rect">
            <a:avLst/>
          </a:prstGeom>
          <a:pattFill prst="dkHorz">
            <a:fgClr>
              <a:schemeClr val="bg1">
                <a:lumMod val="7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315">
              <a:ln>
                <a:solidFill>
                  <a:schemeClr val="bg1">
                    <a:alpha val="0"/>
                  </a:schemeClr>
                </a:solidFill>
              </a:ln>
            </a:endParaRPr>
          </a:p>
        </p:txBody>
      </p:sp>
      <p:sp>
        <p:nvSpPr>
          <p:cNvPr id="208" name="다이아몬드 207">
            <a:extLst>
              <a:ext uri="{FF2B5EF4-FFF2-40B4-BE49-F238E27FC236}">
                <a16:creationId xmlns:a16="http://schemas.microsoft.com/office/drawing/2014/main" id="{8BFA125D-79B3-4BF0-A59E-CFA3759B0FAC}"/>
              </a:ext>
            </a:extLst>
          </p:cNvPr>
          <p:cNvSpPr/>
          <p:nvPr/>
        </p:nvSpPr>
        <p:spPr>
          <a:xfrm>
            <a:off x="2821541" y="5123533"/>
            <a:ext cx="1371866" cy="1371865"/>
          </a:xfrm>
          <a:prstGeom prst="diamond">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64">
              <a:ln>
                <a:solidFill>
                  <a:schemeClr val="bg1">
                    <a:alpha val="0"/>
                  </a:schemeClr>
                </a:solidFill>
              </a:ln>
            </a:endParaRPr>
          </a:p>
        </p:txBody>
      </p:sp>
      <p:sp>
        <p:nvSpPr>
          <p:cNvPr id="209" name="다이아몬드 208">
            <a:extLst>
              <a:ext uri="{FF2B5EF4-FFF2-40B4-BE49-F238E27FC236}">
                <a16:creationId xmlns:a16="http://schemas.microsoft.com/office/drawing/2014/main" id="{DFC646AF-A8E4-4CFE-BB72-6CD5E49D7C72}"/>
              </a:ext>
            </a:extLst>
          </p:cNvPr>
          <p:cNvSpPr/>
          <p:nvPr/>
        </p:nvSpPr>
        <p:spPr>
          <a:xfrm>
            <a:off x="4284456" y="5123533"/>
            <a:ext cx="1371866" cy="1371865"/>
          </a:xfrm>
          <a:prstGeom prst="diamond">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64">
              <a:ln>
                <a:solidFill>
                  <a:schemeClr val="bg1">
                    <a:alpha val="0"/>
                  </a:schemeClr>
                </a:solidFill>
              </a:ln>
            </a:endParaRPr>
          </a:p>
        </p:txBody>
      </p:sp>
      <p:sp>
        <p:nvSpPr>
          <p:cNvPr id="210" name="다이아몬드 209">
            <a:extLst>
              <a:ext uri="{FF2B5EF4-FFF2-40B4-BE49-F238E27FC236}">
                <a16:creationId xmlns:a16="http://schemas.microsoft.com/office/drawing/2014/main" id="{0C34B8B7-369A-4568-90E8-B0CA8529C15C}"/>
              </a:ext>
            </a:extLst>
          </p:cNvPr>
          <p:cNvSpPr/>
          <p:nvPr/>
        </p:nvSpPr>
        <p:spPr>
          <a:xfrm>
            <a:off x="5747370" y="5123533"/>
            <a:ext cx="1371866" cy="1371865"/>
          </a:xfrm>
          <a:prstGeom prst="diamond">
            <a:avLst/>
          </a:prstGeom>
          <a:solidFill>
            <a:srgbClr val="339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64">
              <a:ln>
                <a:solidFill>
                  <a:schemeClr val="bg1">
                    <a:alpha val="0"/>
                  </a:schemeClr>
                </a:solidFill>
              </a:ln>
            </a:endParaRPr>
          </a:p>
        </p:txBody>
      </p:sp>
      <p:sp>
        <p:nvSpPr>
          <p:cNvPr id="211" name="다이아몬드 210">
            <a:extLst>
              <a:ext uri="{FF2B5EF4-FFF2-40B4-BE49-F238E27FC236}">
                <a16:creationId xmlns:a16="http://schemas.microsoft.com/office/drawing/2014/main" id="{BD7DFC46-1154-43F9-8C7A-85BE0C653D8F}"/>
              </a:ext>
            </a:extLst>
          </p:cNvPr>
          <p:cNvSpPr/>
          <p:nvPr/>
        </p:nvSpPr>
        <p:spPr>
          <a:xfrm>
            <a:off x="7213802" y="5124314"/>
            <a:ext cx="1371866" cy="1371865"/>
          </a:xfrm>
          <a:prstGeom prst="diamond">
            <a:avLst/>
          </a:prstGeom>
          <a:solidFill>
            <a:srgbClr val="0099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64">
              <a:ln>
                <a:solidFill>
                  <a:schemeClr val="bg1">
                    <a:alpha val="0"/>
                  </a:schemeClr>
                </a:solidFill>
              </a:ln>
            </a:endParaRPr>
          </a:p>
        </p:txBody>
      </p:sp>
      <p:pic>
        <p:nvPicPr>
          <p:cNvPr id="212" name="Picture 3" descr="C:\Users\소라\Dropbox\01.소라\02. 낯선디자인\KCL\컨텐츠\소스-03.png">
            <a:extLst>
              <a:ext uri="{FF2B5EF4-FFF2-40B4-BE49-F238E27FC236}">
                <a16:creationId xmlns:a16="http://schemas.microsoft.com/office/drawing/2014/main" id="{27ABA1BF-3659-4636-8278-946643D7D13D}"/>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3233710" y="5326963"/>
            <a:ext cx="547528" cy="597302"/>
          </a:xfrm>
          <a:prstGeom prst="rect">
            <a:avLst/>
          </a:prstGeom>
          <a:noFill/>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213" name="Picture 5" descr="C:\Users\소라\Dropbox\01.소라\02. 낯선디자인\KCL\컨텐츠\소스-05.png">
            <a:extLst>
              <a:ext uri="{FF2B5EF4-FFF2-40B4-BE49-F238E27FC236}">
                <a16:creationId xmlns:a16="http://schemas.microsoft.com/office/drawing/2014/main" id="{4583F2C2-A8B9-40EB-BA5C-B2E447B71FE7}"/>
              </a:ext>
            </a:extLst>
          </p:cNvPr>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4738104" y="5486014"/>
            <a:ext cx="464569" cy="447977"/>
          </a:xfrm>
          <a:prstGeom prst="rect">
            <a:avLst/>
          </a:prstGeom>
          <a:noFill/>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214" name="Picture 7" descr="C:\Users\소라\Dropbox\01.소라\02. 낯선디자인\KCL\컨텐츠\소스-07.png">
            <a:extLst>
              <a:ext uri="{FF2B5EF4-FFF2-40B4-BE49-F238E27FC236}">
                <a16:creationId xmlns:a16="http://schemas.microsoft.com/office/drawing/2014/main" id="{520AB251-AB26-489F-A1AE-2799169058F7}"/>
              </a:ext>
            </a:extLst>
          </p:cNvPr>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6243190" y="5412733"/>
            <a:ext cx="380227" cy="488074"/>
          </a:xfrm>
          <a:prstGeom prst="rect">
            <a:avLst/>
          </a:prstGeom>
          <a:noFill/>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215" name="다이아몬드 214">
            <a:extLst>
              <a:ext uri="{FF2B5EF4-FFF2-40B4-BE49-F238E27FC236}">
                <a16:creationId xmlns:a16="http://schemas.microsoft.com/office/drawing/2014/main" id="{FD90A295-DB32-4E16-AD8A-FDA7A85381A8}"/>
              </a:ext>
            </a:extLst>
          </p:cNvPr>
          <p:cNvSpPr/>
          <p:nvPr/>
        </p:nvSpPr>
        <p:spPr>
          <a:xfrm>
            <a:off x="2090084" y="5880034"/>
            <a:ext cx="1371866" cy="1371865"/>
          </a:xfrm>
          <a:prstGeom prst="diamond">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64">
              <a:ln>
                <a:solidFill>
                  <a:schemeClr val="bg1">
                    <a:alpha val="0"/>
                  </a:schemeClr>
                </a:solidFill>
              </a:ln>
            </a:endParaRPr>
          </a:p>
        </p:txBody>
      </p:sp>
      <p:sp>
        <p:nvSpPr>
          <p:cNvPr id="216" name="다이아몬드 215">
            <a:extLst>
              <a:ext uri="{FF2B5EF4-FFF2-40B4-BE49-F238E27FC236}">
                <a16:creationId xmlns:a16="http://schemas.microsoft.com/office/drawing/2014/main" id="{299EDAA3-703B-4CCA-A387-34209222668B}"/>
              </a:ext>
            </a:extLst>
          </p:cNvPr>
          <p:cNvSpPr/>
          <p:nvPr/>
        </p:nvSpPr>
        <p:spPr>
          <a:xfrm>
            <a:off x="3552999" y="5880034"/>
            <a:ext cx="1371866" cy="1371865"/>
          </a:xfrm>
          <a:prstGeom prst="diamond">
            <a:avLst/>
          </a:prstGeom>
          <a:solidFill>
            <a:srgbClr val="2440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64">
              <a:ln>
                <a:solidFill>
                  <a:schemeClr val="bg1">
                    <a:alpha val="0"/>
                  </a:schemeClr>
                </a:solidFill>
              </a:ln>
            </a:endParaRPr>
          </a:p>
        </p:txBody>
      </p:sp>
      <p:sp>
        <p:nvSpPr>
          <p:cNvPr id="217" name="다이아몬드 216">
            <a:extLst>
              <a:ext uri="{FF2B5EF4-FFF2-40B4-BE49-F238E27FC236}">
                <a16:creationId xmlns:a16="http://schemas.microsoft.com/office/drawing/2014/main" id="{26C61A04-1932-4C71-8870-1A06679E914A}"/>
              </a:ext>
            </a:extLst>
          </p:cNvPr>
          <p:cNvSpPr/>
          <p:nvPr/>
        </p:nvSpPr>
        <p:spPr>
          <a:xfrm>
            <a:off x="5015914" y="5880034"/>
            <a:ext cx="1371866" cy="1371865"/>
          </a:xfrm>
          <a:prstGeom prst="diamond">
            <a:avLst/>
          </a:prstGeom>
          <a:solidFill>
            <a:srgbClr val="0066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64">
              <a:ln>
                <a:solidFill>
                  <a:schemeClr val="bg1">
                    <a:alpha val="0"/>
                  </a:schemeClr>
                </a:solidFill>
              </a:ln>
            </a:endParaRPr>
          </a:p>
        </p:txBody>
      </p:sp>
      <p:sp>
        <p:nvSpPr>
          <p:cNvPr id="218" name="다이아몬드 217">
            <a:extLst>
              <a:ext uri="{FF2B5EF4-FFF2-40B4-BE49-F238E27FC236}">
                <a16:creationId xmlns:a16="http://schemas.microsoft.com/office/drawing/2014/main" id="{AF4027EE-2C6B-4CDD-9AB5-A85C2B110285}"/>
              </a:ext>
            </a:extLst>
          </p:cNvPr>
          <p:cNvSpPr/>
          <p:nvPr/>
        </p:nvSpPr>
        <p:spPr>
          <a:xfrm>
            <a:off x="6478828" y="5880034"/>
            <a:ext cx="1371866" cy="1371865"/>
          </a:xfrm>
          <a:prstGeom prst="diamon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64">
              <a:ln>
                <a:solidFill>
                  <a:schemeClr val="bg1">
                    <a:alpha val="0"/>
                  </a:schemeClr>
                </a:solidFill>
              </a:ln>
            </a:endParaRPr>
          </a:p>
        </p:txBody>
      </p:sp>
      <p:pic>
        <p:nvPicPr>
          <p:cNvPr id="219" name="Picture 2" descr="C:\Users\소라\Dropbox\01.소라\02. 낯선디자인\KCL\컨텐츠\소스-02.png">
            <a:extLst>
              <a:ext uri="{FF2B5EF4-FFF2-40B4-BE49-F238E27FC236}">
                <a16:creationId xmlns:a16="http://schemas.microsoft.com/office/drawing/2014/main" id="{393D244D-D8F6-4D58-B222-CBFFF78EBB76}"/>
              </a:ext>
            </a:extLst>
          </p:cNvPr>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2471835" y="6287424"/>
            <a:ext cx="608364" cy="409263"/>
          </a:xfrm>
          <a:prstGeom prst="rect">
            <a:avLst/>
          </a:prstGeom>
          <a:noFill/>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220" name="Picture 4" descr="C:\Users\소라\Dropbox\01.소라\02. 낯선디자인\KCL\컨텐츠\소스-04.png">
            <a:extLst>
              <a:ext uri="{FF2B5EF4-FFF2-40B4-BE49-F238E27FC236}">
                <a16:creationId xmlns:a16="http://schemas.microsoft.com/office/drawing/2014/main" id="{4536D6C1-CBB9-46A6-B112-025B4949D8F1}"/>
              </a:ext>
            </a:extLst>
          </p:cNvPr>
          <p:cNvPicPr>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3911246" y="6237650"/>
            <a:ext cx="655374" cy="459039"/>
          </a:xfrm>
          <a:prstGeom prst="rect">
            <a:avLst/>
          </a:prstGeom>
          <a:noFill/>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221" name="Picture 6" descr="C:\Users\소라\Dropbox\01.소라\02. 낯선디자인\KCL\컨텐츠\소스-06.png">
            <a:extLst>
              <a:ext uri="{FF2B5EF4-FFF2-40B4-BE49-F238E27FC236}">
                <a16:creationId xmlns:a16="http://schemas.microsoft.com/office/drawing/2014/main" id="{5C065402-FC5F-4335-8DC4-B419C8A229C4}"/>
              </a:ext>
            </a:extLst>
          </p:cNvPr>
          <p:cNvPicPr>
            <a:picLocks noChangeAspect="1" noChangeArrowheads="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5469562" y="6234885"/>
            <a:ext cx="464569" cy="461804"/>
          </a:xfrm>
          <a:prstGeom prst="rect">
            <a:avLst/>
          </a:prstGeom>
          <a:noFill/>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222" name="Picture 8" descr="C:\Users\소라\Dropbox\01.소라\02. 낯선디자인\KCL\컨텐츠\소스-08.png">
            <a:extLst>
              <a:ext uri="{FF2B5EF4-FFF2-40B4-BE49-F238E27FC236}">
                <a16:creationId xmlns:a16="http://schemas.microsoft.com/office/drawing/2014/main" id="{4D3C20A1-431B-437E-8677-92C0558FF07D}"/>
              </a:ext>
            </a:extLst>
          </p:cNvPr>
          <p:cNvPicPr>
            <a:picLocks noChangeAspect="1" noChangeArrowheads="1"/>
          </p:cNvPicPr>
          <p:nvPr/>
        </p:nvPicPr>
        <p:blipFill>
          <a:blip r:embed="rId12" cstate="email">
            <a:extLst>
              <a:ext uri="{28A0092B-C50C-407E-A947-70E740481C1C}">
                <a14:useLocalDpi xmlns:a14="http://schemas.microsoft.com/office/drawing/2010/main"/>
              </a:ext>
            </a:extLst>
          </a:blip>
          <a:srcRect/>
          <a:stretch>
            <a:fillRect/>
          </a:stretch>
        </p:blipFill>
        <p:spPr bwMode="auto">
          <a:xfrm>
            <a:off x="6970796" y="6209990"/>
            <a:ext cx="387932" cy="486698"/>
          </a:xfrm>
          <a:prstGeom prst="rect">
            <a:avLst/>
          </a:prstGeom>
          <a:noFill/>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223" name="다이아몬드 222">
            <a:extLst>
              <a:ext uri="{FF2B5EF4-FFF2-40B4-BE49-F238E27FC236}">
                <a16:creationId xmlns:a16="http://schemas.microsoft.com/office/drawing/2014/main" id="{3B1CC7CF-B215-436F-917F-5405BCB2E7D6}"/>
              </a:ext>
            </a:extLst>
          </p:cNvPr>
          <p:cNvSpPr/>
          <p:nvPr/>
        </p:nvSpPr>
        <p:spPr>
          <a:xfrm>
            <a:off x="7936829" y="5905048"/>
            <a:ext cx="1371866" cy="1371865"/>
          </a:xfrm>
          <a:prstGeom prst="diamond">
            <a:avLst/>
          </a:prstGeom>
          <a:solidFill>
            <a:srgbClr val="CC3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764">
              <a:ln>
                <a:solidFill>
                  <a:schemeClr val="bg1">
                    <a:alpha val="0"/>
                  </a:schemeClr>
                </a:solidFill>
              </a:ln>
            </a:endParaRPr>
          </a:p>
        </p:txBody>
      </p:sp>
      <p:pic>
        <p:nvPicPr>
          <p:cNvPr id="224" name="그림 223">
            <a:extLst>
              <a:ext uri="{FF2B5EF4-FFF2-40B4-BE49-F238E27FC236}">
                <a16:creationId xmlns:a16="http://schemas.microsoft.com/office/drawing/2014/main" id="{5418EE23-2645-4607-826B-48D8630F36F8}"/>
              </a:ext>
            </a:extLst>
          </p:cNvPr>
          <p:cNvPicPr>
            <a:picLocks noChangeAspect="1"/>
          </p:cNvPicPr>
          <p:nvPr/>
        </p:nvPicPr>
        <p:blipFill>
          <a:blip r:embed="rId13" cstate="screen">
            <a:clrChange>
              <a:clrFrom>
                <a:srgbClr val="828282"/>
              </a:clrFrom>
              <a:clrTo>
                <a:srgbClr val="828282">
                  <a:alpha val="0"/>
                </a:srgbClr>
              </a:clrTo>
            </a:clrChange>
            <a:extLst>
              <a:ext uri="{28A0092B-C50C-407E-A947-70E740481C1C}">
                <a14:useLocalDpi xmlns:a14="http://schemas.microsoft.com/office/drawing/2010/main"/>
              </a:ext>
            </a:extLst>
          </a:blip>
          <a:stretch>
            <a:fillRect/>
          </a:stretch>
        </p:blipFill>
        <p:spPr>
          <a:xfrm>
            <a:off x="7678970" y="5382148"/>
            <a:ext cx="466013" cy="527088"/>
          </a:xfrm>
          <a:prstGeom prst="rect">
            <a:avLst/>
          </a:prstGeom>
          <a:effectLst>
            <a:outerShdw blurRad="50800" dist="38100" dir="2700000" algn="tl" rotWithShape="0">
              <a:prstClr val="black">
                <a:alpha val="64000"/>
              </a:prstClr>
            </a:outerShdw>
          </a:effectLst>
        </p:spPr>
      </p:pic>
      <p:pic>
        <p:nvPicPr>
          <p:cNvPr id="225" name="그림 224">
            <a:extLst>
              <a:ext uri="{FF2B5EF4-FFF2-40B4-BE49-F238E27FC236}">
                <a16:creationId xmlns:a16="http://schemas.microsoft.com/office/drawing/2014/main" id="{C7756E13-2824-40D5-97AA-92A42CE3539D}"/>
              </a:ext>
            </a:extLst>
          </p:cNvPr>
          <p:cNvPicPr>
            <a:picLocks noChangeAspect="1"/>
          </p:cNvPicPr>
          <p:nvPr/>
        </p:nvPicPr>
        <p:blipFill>
          <a:blip r:embed="rId14" cstate="screen">
            <a:clrChange>
              <a:clrFrom>
                <a:srgbClr val="828282"/>
              </a:clrFrom>
              <a:clrTo>
                <a:srgbClr val="828282">
                  <a:alpha val="0"/>
                </a:srgbClr>
              </a:clrTo>
            </a:clrChange>
            <a:extLst>
              <a:ext uri="{28A0092B-C50C-407E-A947-70E740481C1C}">
                <a14:useLocalDpi xmlns:a14="http://schemas.microsoft.com/office/drawing/2010/main"/>
              </a:ext>
            </a:extLst>
          </a:blip>
          <a:stretch>
            <a:fillRect/>
          </a:stretch>
        </p:blipFill>
        <p:spPr>
          <a:xfrm>
            <a:off x="8342726" y="6128670"/>
            <a:ext cx="557203" cy="555577"/>
          </a:xfrm>
          <a:prstGeom prst="rect">
            <a:avLst/>
          </a:prstGeom>
          <a:effectLst>
            <a:outerShdw blurRad="50800" dist="38100" dir="2700000" algn="tl" rotWithShape="0">
              <a:prstClr val="black">
                <a:alpha val="64000"/>
              </a:prstClr>
            </a:outerShdw>
          </a:effectLst>
        </p:spPr>
      </p:pic>
      <p:grpSp>
        <p:nvGrpSpPr>
          <p:cNvPr id="226" name="그룹 225">
            <a:extLst>
              <a:ext uri="{FF2B5EF4-FFF2-40B4-BE49-F238E27FC236}">
                <a16:creationId xmlns:a16="http://schemas.microsoft.com/office/drawing/2014/main" id="{D78CCF32-EEE9-4F52-B325-E11094826FB0}"/>
              </a:ext>
            </a:extLst>
          </p:cNvPr>
          <p:cNvGrpSpPr/>
          <p:nvPr/>
        </p:nvGrpSpPr>
        <p:grpSpPr>
          <a:xfrm>
            <a:off x="405413" y="5649067"/>
            <a:ext cx="2136489" cy="401384"/>
            <a:chOff x="-3074196" y="591399"/>
            <a:chExt cx="1765288" cy="717577"/>
          </a:xfrm>
        </p:grpSpPr>
        <p:sp>
          <p:nvSpPr>
            <p:cNvPr id="227" name="모서리가 둥근 직사각형 58">
              <a:extLst>
                <a:ext uri="{FF2B5EF4-FFF2-40B4-BE49-F238E27FC236}">
                  <a16:creationId xmlns:a16="http://schemas.microsoft.com/office/drawing/2014/main" id="{F7934D35-9046-453A-B05C-1E0DE8923478}"/>
                </a:ext>
              </a:extLst>
            </p:cNvPr>
            <p:cNvSpPr/>
            <p:nvPr/>
          </p:nvSpPr>
          <p:spPr>
            <a:xfrm>
              <a:off x="-3008555" y="658331"/>
              <a:ext cx="1645933" cy="625458"/>
            </a:xfrm>
            <a:prstGeom prst="roundRect">
              <a:avLst>
                <a:gd name="adj" fmla="val 50000"/>
              </a:avLst>
            </a:prstGeom>
            <a:pattFill prst="narHorz">
              <a:fgClr>
                <a:srgbClr val="51518D"/>
              </a:fgClr>
              <a:bgClr>
                <a:srgbClr val="211E46"/>
              </a:bgClr>
            </a:pattFill>
            <a:ln w="952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ko-KR" sz="1544" b="1">
                <a:ln>
                  <a:solidFill>
                    <a:schemeClr val="bg1">
                      <a:alpha val="0"/>
                    </a:schemeClr>
                  </a:solidFill>
                </a:ln>
                <a:gradFill>
                  <a:gsLst>
                    <a:gs pos="100000">
                      <a:schemeClr val="bg1"/>
                    </a:gs>
                    <a:gs pos="100000">
                      <a:schemeClr val="bg1"/>
                    </a:gs>
                  </a:gsLst>
                  <a:lin ang="5400000" scaled="0"/>
                </a:gradFill>
                <a:latin typeface="+mj-ea"/>
                <a:ea typeface="+mj-ea"/>
              </a:endParaRPr>
            </a:p>
          </p:txBody>
        </p:sp>
        <p:sp>
          <p:nvSpPr>
            <p:cNvPr id="228" name="모서리가 둥근 직사각형 62">
              <a:extLst>
                <a:ext uri="{FF2B5EF4-FFF2-40B4-BE49-F238E27FC236}">
                  <a16:creationId xmlns:a16="http://schemas.microsoft.com/office/drawing/2014/main" id="{487BCBA2-3F15-4AAB-AD2E-D93132FA9609}"/>
                </a:ext>
              </a:extLst>
            </p:cNvPr>
            <p:cNvSpPr/>
            <p:nvPr/>
          </p:nvSpPr>
          <p:spPr>
            <a:xfrm>
              <a:off x="-3074196" y="591399"/>
              <a:ext cx="1765288" cy="717577"/>
            </a:xfrm>
            <a:prstGeom prst="roundRect">
              <a:avLst>
                <a:gd name="adj" fmla="val 50000"/>
              </a:avLst>
            </a:prstGeom>
            <a:noFill/>
            <a:ln w="6350">
              <a:gradFill flip="none" rotWithShape="1">
                <a:gsLst>
                  <a:gs pos="0">
                    <a:schemeClr val="bg1">
                      <a:lumMod val="65000"/>
                    </a:schemeClr>
                  </a:gs>
                  <a:gs pos="50000">
                    <a:schemeClr val="bg1">
                      <a:lumMod val="95000"/>
                    </a:schemeClr>
                  </a:gs>
                  <a:gs pos="100000">
                    <a:schemeClr val="bg1">
                      <a:lumMod val="5000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ko-KR" sz="1544" b="1">
                <a:ln>
                  <a:solidFill>
                    <a:schemeClr val="bg1">
                      <a:alpha val="0"/>
                    </a:schemeClr>
                  </a:solidFill>
                </a:ln>
                <a:gradFill>
                  <a:gsLst>
                    <a:gs pos="100000">
                      <a:schemeClr val="bg1"/>
                    </a:gs>
                    <a:gs pos="100000">
                      <a:schemeClr val="bg1"/>
                    </a:gs>
                  </a:gsLst>
                  <a:lin ang="5400000" scaled="0"/>
                </a:gradFill>
                <a:latin typeface="+mj-ea"/>
                <a:ea typeface="+mj-ea"/>
              </a:endParaRPr>
            </a:p>
          </p:txBody>
        </p:sp>
        <p:sp>
          <p:nvSpPr>
            <p:cNvPr id="229" name="타원 48">
              <a:extLst>
                <a:ext uri="{FF2B5EF4-FFF2-40B4-BE49-F238E27FC236}">
                  <a16:creationId xmlns:a16="http://schemas.microsoft.com/office/drawing/2014/main" id="{8AB6EC2B-202A-4107-9028-C88AD86B2166}"/>
                </a:ext>
              </a:extLst>
            </p:cNvPr>
            <p:cNvSpPr/>
            <p:nvPr/>
          </p:nvSpPr>
          <p:spPr>
            <a:xfrm>
              <a:off x="-3008555" y="741702"/>
              <a:ext cx="1634005" cy="272632"/>
            </a:xfrm>
            <a:custGeom>
              <a:avLst/>
              <a:gdLst/>
              <a:ahLst/>
              <a:cxnLst/>
              <a:rect l="l" t="t" r="r" b="b"/>
              <a:pathLst>
                <a:path w="1436862" h="263633">
                  <a:moveTo>
                    <a:pt x="97206" y="0"/>
                  </a:moveTo>
                  <a:lnTo>
                    <a:pt x="1339657" y="0"/>
                  </a:lnTo>
                  <a:cubicBezTo>
                    <a:pt x="1377017" y="0"/>
                    <a:pt x="1411339" y="13006"/>
                    <a:pt x="1436862" y="36578"/>
                  </a:cubicBezTo>
                  <a:cubicBezTo>
                    <a:pt x="1420507" y="162993"/>
                    <a:pt x="1105051" y="263633"/>
                    <a:pt x="718431" y="263633"/>
                  </a:cubicBezTo>
                  <a:cubicBezTo>
                    <a:pt x="331811" y="263633"/>
                    <a:pt x="16356" y="162993"/>
                    <a:pt x="0" y="36578"/>
                  </a:cubicBezTo>
                  <a:cubicBezTo>
                    <a:pt x="25523" y="13007"/>
                    <a:pt x="59846" y="0"/>
                    <a:pt x="97206" y="0"/>
                  </a:cubicBezTo>
                  <a:close/>
                </a:path>
              </a:pathLst>
            </a:custGeom>
            <a:gradFill flip="none" rotWithShape="1">
              <a:gsLst>
                <a:gs pos="100000">
                  <a:schemeClr val="bg1">
                    <a:alpha val="14000"/>
                  </a:schemeClr>
                </a:gs>
                <a:gs pos="0">
                  <a:schemeClr val="bg1">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646">
                <a:ln>
                  <a:solidFill>
                    <a:schemeClr val="bg1">
                      <a:alpha val="0"/>
                    </a:schemeClr>
                  </a:solidFill>
                </a:ln>
              </a:endParaRPr>
            </a:p>
          </p:txBody>
        </p:sp>
      </p:grpSp>
      <p:sp>
        <p:nvSpPr>
          <p:cNvPr id="230" name="직사각형 229">
            <a:extLst>
              <a:ext uri="{FF2B5EF4-FFF2-40B4-BE49-F238E27FC236}">
                <a16:creationId xmlns:a16="http://schemas.microsoft.com/office/drawing/2014/main" id="{A3C486E2-E0DF-436A-B650-D9CCA0760BEB}"/>
              </a:ext>
            </a:extLst>
          </p:cNvPr>
          <p:cNvSpPr/>
          <p:nvPr/>
        </p:nvSpPr>
        <p:spPr>
          <a:xfrm>
            <a:off x="4637459" y="6038258"/>
            <a:ext cx="720748" cy="208724"/>
          </a:xfrm>
          <a:prstGeom prst="rect">
            <a:avLst/>
          </a:prstGeom>
          <a:noFill/>
          <a:ln w="25400" cap="flat" cmpd="sng" algn="ctr">
            <a:noFill/>
            <a:prstDash val="solid"/>
          </a:ln>
          <a:effectLst/>
        </p:spPr>
        <p:txBody>
          <a:bodyPr lIns="0" tIns="0" rIns="0" bIns="0" anchor="ctr"/>
          <a:lstStyle/>
          <a:p>
            <a:pPr algn="ctr" latinLnBrk="0">
              <a:lnSpc>
                <a:spcPct val="80000"/>
              </a:lnSpc>
            </a:pPr>
            <a:r>
              <a:rPr lang="en-US" altLang="ko-KR" sz="1103" b="1" kern="0" spc="-132" dirty="0">
                <a:gradFill>
                  <a:gsLst>
                    <a:gs pos="100000">
                      <a:sysClr val="window" lastClr="FFFFFF"/>
                    </a:gs>
                    <a:gs pos="100000">
                      <a:sysClr val="window" lastClr="FFFFFF">
                        <a:alpha val="0"/>
                      </a:sysClr>
                    </a:gs>
                    <a:gs pos="100000">
                      <a:sysClr val="window" lastClr="FFFFFF"/>
                    </a:gs>
                  </a:gsLst>
                  <a:lin ang="5400000" scaled="1"/>
                </a:gradFill>
                <a:latin typeface="+mj-ea"/>
                <a:ea typeface="+mj-ea"/>
              </a:rPr>
              <a:t>Electricity/</a:t>
            </a:r>
          </a:p>
          <a:p>
            <a:pPr algn="ctr" latinLnBrk="0">
              <a:lnSpc>
                <a:spcPct val="80000"/>
              </a:lnSpc>
            </a:pPr>
            <a:r>
              <a:rPr lang="en-US" altLang="ko-KR" sz="1103" b="1" kern="0" spc="-132" dirty="0">
                <a:gradFill>
                  <a:gsLst>
                    <a:gs pos="100000">
                      <a:sysClr val="window" lastClr="FFFFFF"/>
                    </a:gs>
                    <a:gs pos="100000">
                      <a:sysClr val="window" lastClr="FFFFFF">
                        <a:alpha val="0"/>
                      </a:sysClr>
                    </a:gs>
                    <a:gs pos="100000">
                      <a:sysClr val="window" lastClr="FFFFFF"/>
                    </a:gs>
                  </a:gsLst>
                  <a:lin ang="5400000" scaled="1"/>
                </a:gradFill>
                <a:latin typeface="+mj-ea"/>
                <a:ea typeface="+mj-ea"/>
              </a:rPr>
              <a:t>Electronics</a:t>
            </a:r>
          </a:p>
        </p:txBody>
      </p:sp>
      <p:sp>
        <p:nvSpPr>
          <p:cNvPr id="231" name="직사각형 230">
            <a:extLst>
              <a:ext uri="{FF2B5EF4-FFF2-40B4-BE49-F238E27FC236}">
                <a16:creationId xmlns:a16="http://schemas.microsoft.com/office/drawing/2014/main" id="{F3FD54E2-01CD-47AE-B217-3326EC0E0ABB}"/>
              </a:ext>
            </a:extLst>
          </p:cNvPr>
          <p:cNvSpPr/>
          <p:nvPr/>
        </p:nvSpPr>
        <p:spPr>
          <a:xfrm>
            <a:off x="6022556" y="5987850"/>
            <a:ext cx="872104" cy="208724"/>
          </a:xfrm>
          <a:prstGeom prst="rect">
            <a:avLst/>
          </a:prstGeom>
          <a:noFill/>
          <a:ln w="25400" cap="flat" cmpd="sng" algn="ctr">
            <a:noFill/>
            <a:prstDash val="solid"/>
          </a:ln>
          <a:effectLst/>
        </p:spPr>
        <p:txBody>
          <a:bodyPr lIns="0" tIns="0" rIns="0" bIns="0" anchor="ctr"/>
          <a:lstStyle/>
          <a:p>
            <a:pPr algn="ctr" latinLnBrk="0">
              <a:lnSpc>
                <a:spcPct val="80000"/>
              </a:lnSpc>
            </a:pPr>
            <a:r>
              <a:rPr lang="en-US" altLang="ko-KR" sz="1103" b="1" kern="0" spc="-110" dirty="0">
                <a:gradFill>
                  <a:gsLst>
                    <a:gs pos="100000">
                      <a:sysClr val="window" lastClr="FFFFFF"/>
                    </a:gs>
                    <a:gs pos="100000">
                      <a:sysClr val="window" lastClr="FFFFFF">
                        <a:alpha val="0"/>
                      </a:sysClr>
                    </a:gs>
                    <a:gs pos="100000">
                      <a:sysClr val="window" lastClr="FFFFFF"/>
                    </a:gs>
                  </a:gsLst>
                  <a:lin ang="5400000" scaled="1"/>
                </a:gradFill>
                <a:latin typeface="+mj-ea"/>
                <a:ea typeface="+mj-ea"/>
              </a:rPr>
              <a:t>Medical/</a:t>
            </a:r>
          </a:p>
          <a:p>
            <a:pPr algn="ctr" latinLnBrk="0">
              <a:lnSpc>
                <a:spcPct val="80000"/>
              </a:lnSpc>
            </a:pPr>
            <a:r>
              <a:rPr lang="en-US" altLang="ko-KR" sz="1103" b="1" kern="0" spc="-110" dirty="0">
                <a:gradFill>
                  <a:gsLst>
                    <a:gs pos="100000">
                      <a:sysClr val="window" lastClr="FFFFFF"/>
                    </a:gs>
                    <a:gs pos="100000">
                      <a:sysClr val="window" lastClr="FFFFFF">
                        <a:alpha val="0"/>
                      </a:sysClr>
                    </a:gs>
                    <a:gs pos="100000">
                      <a:sysClr val="window" lastClr="FFFFFF"/>
                    </a:gs>
                  </a:gsLst>
                  <a:lin ang="5400000" scaled="1"/>
                </a:gradFill>
                <a:latin typeface="+mj-ea"/>
                <a:ea typeface="+mj-ea"/>
              </a:rPr>
              <a:t>Bio Products</a:t>
            </a:r>
          </a:p>
        </p:txBody>
      </p:sp>
      <p:sp>
        <p:nvSpPr>
          <p:cNvPr id="232" name="직사각형 231">
            <a:extLst>
              <a:ext uri="{FF2B5EF4-FFF2-40B4-BE49-F238E27FC236}">
                <a16:creationId xmlns:a16="http://schemas.microsoft.com/office/drawing/2014/main" id="{5CC59A8C-C3C5-4EF0-8611-CAB79F2413C3}"/>
              </a:ext>
            </a:extLst>
          </p:cNvPr>
          <p:cNvSpPr/>
          <p:nvPr/>
        </p:nvSpPr>
        <p:spPr>
          <a:xfrm>
            <a:off x="3134800" y="6004653"/>
            <a:ext cx="737145" cy="208724"/>
          </a:xfrm>
          <a:prstGeom prst="rect">
            <a:avLst/>
          </a:prstGeom>
          <a:noFill/>
          <a:ln w="25400" cap="flat" cmpd="sng" algn="ctr">
            <a:noFill/>
            <a:prstDash val="solid"/>
          </a:ln>
          <a:effectLst/>
        </p:spPr>
        <p:txBody>
          <a:bodyPr lIns="0" tIns="0" rIns="0" bIns="0" anchor="ctr"/>
          <a:lstStyle/>
          <a:p>
            <a:pPr algn="ctr" latinLnBrk="0"/>
            <a:r>
              <a:rPr lang="en-US" altLang="ko-KR" sz="1103" b="1" kern="0" spc="-33" dirty="0">
                <a:gradFill>
                  <a:gsLst>
                    <a:gs pos="100000">
                      <a:sysClr val="window" lastClr="FFFFFF"/>
                    </a:gs>
                    <a:gs pos="100000">
                      <a:sysClr val="window" lastClr="FFFFFF">
                        <a:alpha val="0"/>
                      </a:sysClr>
                    </a:gs>
                    <a:gs pos="100000">
                      <a:sysClr val="window" lastClr="FFFFFF"/>
                    </a:gs>
                  </a:gsLst>
                  <a:lin ang="5400000" scaled="1"/>
                </a:gradFill>
                <a:latin typeface="+mj-ea"/>
                <a:ea typeface="+mj-ea"/>
              </a:rPr>
              <a:t>Energy</a:t>
            </a:r>
          </a:p>
        </p:txBody>
      </p:sp>
      <p:sp>
        <p:nvSpPr>
          <p:cNvPr id="233" name="직사각형 232">
            <a:extLst>
              <a:ext uri="{FF2B5EF4-FFF2-40B4-BE49-F238E27FC236}">
                <a16:creationId xmlns:a16="http://schemas.microsoft.com/office/drawing/2014/main" id="{B8DBA1DB-4B06-4B86-8065-2C46374E2A38}"/>
              </a:ext>
            </a:extLst>
          </p:cNvPr>
          <p:cNvSpPr/>
          <p:nvPr/>
        </p:nvSpPr>
        <p:spPr>
          <a:xfrm>
            <a:off x="3895459" y="6811562"/>
            <a:ext cx="720748" cy="189749"/>
          </a:xfrm>
          <a:prstGeom prst="rect">
            <a:avLst/>
          </a:prstGeom>
          <a:noFill/>
          <a:ln w="25400" cap="flat" cmpd="sng" algn="ctr">
            <a:noFill/>
            <a:prstDash val="solid"/>
          </a:ln>
          <a:effectLst/>
        </p:spPr>
        <p:txBody>
          <a:bodyPr lIns="0" tIns="0" rIns="0" bIns="0" anchor="ctr"/>
          <a:lstStyle/>
          <a:p>
            <a:pPr algn="ctr" latinLnBrk="0">
              <a:lnSpc>
                <a:spcPct val="80000"/>
              </a:lnSpc>
            </a:pPr>
            <a:r>
              <a:rPr lang="en-US" altLang="ko-KR" sz="1103" b="1" kern="0" spc="-110" dirty="0">
                <a:gradFill>
                  <a:gsLst>
                    <a:gs pos="100000">
                      <a:sysClr val="window" lastClr="FFFFFF"/>
                    </a:gs>
                    <a:gs pos="100000">
                      <a:sysClr val="window" lastClr="FFFFFF">
                        <a:alpha val="0"/>
                      </a:sysClr>
                    </a:gs>
                    <a:gs pos="100000">
                      <a:sysClr val="window" lastClr="FFFFFF"/>
                    </a:gs>
                  </a:gsLst>
                  <a:lin ang="5400000" scaled="1"/>
                </a:gradFill>
                <a:latin typeface="+mj-ea"/>
                <a:ea typeface="+mj-ea"/>
              </a:rPr>
              <a:t>Parts &amp; Materials</a:t>
            </a:r>
          </a:p>
        </p:txBody>
      </p:sp>
      <p:sp>
        <p:nvSpPr>
          <p:cNvPr id="234" name="직사각형 233">
            <a:extLst>
              <a:ext uri="{FF2B5EF4-FFF2-40B4-BE49-F238E27FC236}">
                <a16:creationId xmlns:a16="http://schemas.microsoft.com/office/drawing/2014/main" id="{2DFA14BB-5128-4679-8DEE-045C41D02AF6}"/>
              </a:ext>
            </a:extLst>
          </p:cNvPr>
          <p:cNvSpPr/>
          <p:nvPr/>
        </p:nvSpPr>
        <p:spPr>
          <a:xfrm>
            <a:off x="5282697" y="6727548"/>
            <a:ext cx="872104" cy="208724"/>
          </a:xfrm>
          <a:prstGeom prst="rect">
            <a:avLst/>
          </a:prstGeom>
          <a:noFill/>
          <a:ln w="25400" cap="flat" cmpd="sng" algn="ctr">
            <a:noFill/>
            <a:prstDash val="solid"/>
          </a:ln>
          <a:effectLst/>
        </p:spPr>
        <p:txBody>
          <a:bodyPr lIns="0" tIns="0" rIns="0" bIns="0" anchor="ctr"/>
          <a:lstStyle/>
          <a:p>
            <a:pPr algn="ctr" latinLnBrk="0">
              <a:lnSpc>
                <a:spcPct val="80000"/>
              </a:lnSpc>
            </a:pPr>
            <a:r>
              <a:rPr lang="en-US" altLang="ko-KR" sz="1103" b="1" kern="0" spc="-110" dirty="0">
                <a:gradFill>
                  <a:gsLst>
                    <a:gs pos="100000">
                      <a:sysClr val="window" lastClr="FFFFFF"/>
                    </a:gs>
                    <a:gs pos="100000">
                      <a:sysClr val="window" lastClr="FFFFFF">
                        <a:alpha val="0"/>
                      </a:sysClr>
                    </a:gs>
                    <a:gs pos="100000">
                      <a:sysClr val="window" lastClr="FFFFFF"/>
                    </a:gs>
                  </a:gsLst>
                  <a:lin ang="5400000" scaled="1"/>
                </a:gradFill>
                <a:latin typeface="+mj-ea"/>
                <a:ea typeface="+mj-ea"/>
              </a:rPr>
              <a:t>Chemistry/</a:t>
            </a:r>
          </a:p>
          <a:p>
            <a:pPr algn="ctr" latinLnBrk="0">
              <a:lnSpc>
                <a:spcPct val="80000"/>
              </a:lnSpc>
            </a:pPr>
            <a:r>
              <a:rPr lang="en-US" altLang="ko-KR" sz="1103" b="1" kern="0" spc="-110" dirty="0">
                <a:gradFill>
                  <a:gsLst>
                    <a:gs pos="100000">
                      <a:sysClr val="window" lastClr="FFFFFF"/>
                    </a:gs>
                    <a:gs pos="100000">
                      <a:sysClr val="window" lastClr="FFFFFF">
                        <a:alpha val="0"/>
                      </a:sysClr>
                    </a:gs>
                    <a:gs pos="100000">
                      <a:sysClr val="window" lastClr="FFFFFF"/>
                    </a:gs>
                  </a:gsLst>
                  <a:lin ang="5400000" scaled="1"/>
                </a:gradFill>
                <a:latin typeface="+mj-ea"/>
                <a:ea typeface="+mj-ea"/>
              </a:rPr>
              <a:t>Environment</a:t>
            </a:r>
          </a:p>
        </p:txBody>
      </p:sp>
      <p:sp>
        <p:nvSpPr>
          <p:cNvPr id="235" name="직사각형 234">
            <a:extLst>
              <a:ext uri="{FF2B5EF4-FFF2-40B4-BE49-F238E27FC236}">
                <a16:creationId xmlns:a16="http://schemas.microsoft.com/office/drawing/2014/main" id="{E41FBAB2-C111-4D37-98D6-FC4F097CA9E9}"/>
              </a:ext>
            </a:extLst>
          </p:cNvPr>
          <p:cNvSpPr/>
          <p:nvPr/>
        </p:nvSpPr>
        <p:spPr>
          <a:xfrm>
            <a:off x="6774751" y="6801061"/>
            <a:ext cx="792822" cy="208724"/>
          </a:xfrm>
          <a:prstGeom prst="rect">
            <a:avLst/>
          </a:prstGeom>
          <a:noFill/>
          <a:ln w="25400" cap="flat" cmpd="sng" algn="ctr">
            <a:noFill/>
            <a:prstDash val="solid"/>
          </a:ln>
          <a:effectLst/>
        </p:spPr>
        <p:txBody>
          <a:bodyPr lIns="0" tIns="0" rIns="0" bIns="0" anchor="ctr"/>
          <a:lstStyle/>
          <a:p>
            <a:pPr algn="ctr" latinLnBrk="0">
              <a:lnSpc>
                <a:spcPct val="80000"/>
              </a:lnSpc>
            </a:pPr>
            <a:r>
              <a:rPr lang="en-US" altLang="ko-KR" sz="1103" b="1" kern="0" spc="-33" dirty="0">
                <a:gradFill>
                  <a:gsLst>
                    <a:gs pos="100000">
                      <a:sysClr val="window" lastClr="FFFFFF"/>
                    </a:gs>
                    <a:gs pos="100000">
                      <a:sysClr val="window" lastClr="FFFFFF">
                        <a:alpha val="0"/>
                      </a:sysClr>
                    </a:gs>
                    <a:gs pos="100000">
                      <a:sysClr val="window" lastClr="FFFFFF"/>
                    </a:gs>
                  </a:gsLst>
                  <a:lin ang="5400000" scaled="1"/>
                </a:gradFill>
                <a:latin typeface="+mj-ea"/>
                <a:ea typeface="+mj-ea"/>
              </a:rPr>
              <a:t>Consumer  Safety</a:t>
            </a:r>
          </a:p>
        </p:txBody>
      </p:sp>
      <p:sp>
        <p:nvSpPr>
          <p:cNvPr id="236" name="직사각형 235">
            <a:extLst>
              <a:ext uri="{FF2B5EF4-FFF2-40B4-BE49-F238E27FC236}">
                <a16:creationId xmlns:a16="http://schemas.microsoft.com/office/drawing/2014/main" id="{C4E7937B-562A-4189-B44B-BDB43A258EAE}"/>
              </a:ext>
            </a:extLst>
          </p:cNvPr>
          <p:cNvSpPr/>
          <p:nvPr/>
        </p:nvSpPr>
        <p:spPr>
          <a:xfrm>
            <a:off x="2432544" y="6761154"/>
            <a:ext cx="720748" cy="208724"/>
          </a:xfrm>
          <a:prstGeom prst="rect">
            <a:avLst/>
          </a:prstGeom>
          <a:noFill/>
          <a:ln w="25400" cap="flat" cmpd="sng" algn="ctr">
            <a:noFill/>
            <a:prstDash val="solid"/>
          </a:ln>
          <a:effectLst/>
        </p:spPr>
        <p:txBody>
          <a:bodyPr lIns="0" tIns="0" rIns="0" bIns="0" anchor="ctr"/>
          <a:lstStyle/>
          <a:p>
            <a:pPr algn="ctr" latinLnBrk="0"/>
            <a:r>
              <a:rPr lang="en-US" altLang="ko-KR" sz="1103" b="1" kern="0" spc="-110" dirty="0">
                <a:gradFill>
                  <a:gsLst>
                    <a:gs pos="100000">
                      <a:sysClr val="window" lastClr="FFFFFF"/>
                    </a:gs>
                    <a:gs pos="100000">
                      <a:sysClr val="window" lastClr="FFFFFF">
                        <a:alpha val="0"/>
                      </a:sysClr>
                    </a:gs>
                    <a:gs pos="100000">
                      <a:sysClr val="window" lastClr="FFFFFF"/>
                    </a:gs>
                  </a:gsLst>
                  <a:lin ang="5400000" scaled="1"/>
                </a:gradFill>
                <a:latin typeface="+mj-ea"/>
                <a:ea typeface="+mj-ea"/>
              </a:rPr>
              <a:t>Construction</a:t>
            </a:r>
          </a:p>
        </p:txBody>
      </p:sp>
      <p:sp>
        <p:nvSpPr>
          <p:cNvPr id="237" name="직사각형 236">
            <a:extLst>
              <a:ext uri="{FF2B5EF4-FFF2-40B4-BE49-F238E27FC236}">
                <a16:creationId xmlns:a16="http://schemas.microsoft.com/office/drawing/2014/main" id="{21391396-BBC9-4BE7-B709-FD2607B6D69C}"/>
              </a:ext>
            </a:extLst>
          </p:cNvPr>
          <p:cNvSpPr/>
          <p:nvPr/>
        </p:nvSpPr>
        <p:spPr>
          <a:xfrm>
            <a:off x="7450099" y="5996998"/>
            <a:ext cx="897866" cy="195562"/>
          </a:xfrm>
          <a:prstGeom prst="rect">
            <a:avLst/>
          </a:prstGeom>
          <a:noFill/>
          <a:ln w="25400" cap="flat" cmpd="sng" algn="ctr">
            <a:noFill/>
            <a:prstDash val="solid"/>
          </a:ln>
          <a:effectLst/>
        </p:spPr>
        <p:txBody>
          <a:bodyPr lIns="0" tIns="0" rIns="0" bIns="0" anchor="ctr"/>
          <a:lstStyle/>
          <a:p>
            <a:pPr algn="ctr" latinLnBrk="0"/>
            <a:r>
              <a:rPr lang="en-US" altLang="ko-KR" sz="1103" b="1" kern="0" spc="-33" dirty="0">
                <a:ln>
                  <a:solidFill>
                    <a:schemeClr val="bg1">
                      <a:alpha val="0"/>
                    </a:schemeClr>
                  </a:solidFill>
                </a:ln>
                <a:gradFill>
                  <a:gsLst>
                    <a:gs pos="100000">
                      <a:sysClr val="window" lastClr="FFFFFF"/>
                    </a:gs>
                    <a:gs pos="100000">
                      <a:sysClr val="window" lastClr="FFFFFF">
                        <a:alpha val="0"/>
                      </a:sysClr>
                    </a:gs>
                    <a:gs pos="100000">
                      <a:sysClr val="window" lastClr="FFFFFF"/>
                    </a:gs>
                  </a:gsLst>
                  <a:lin ang="5400000" scaled="1"/>
                </a:gradFill>
                <a:latin typeface="+mj-ea"/>
                <a:ea typeface="+mj-ea"/>
              </a:rPr>
              <a:t>Mobility</a:t>
            </a:r>
            <a:r>
              <a:rPr lang="ko-KR" altLang="en-US" sz="1103" b="1" kern="0" spc="-33" dirty="0">
                <a:ln>
                  <a:solidFill>
                    <a:schemeClr val="bg1">
                      <a:alpha val="0"/>
                    </a:schemeClr>
                  </a:solidFill>
                </a:ln>
                <a:gradFill>
                  <a:gsLst>
                    <a:gs pos="100000">
                      <a:sysClr val="window" lastClr="FFFFFF"/>
                    </a:gs>
                    <a:gs pos="100000">
                      <a:sysClr val="window" lastClr="FFFFFF">
                        <a:alpha val="0"/>
                      </a:sysClr>
                    </a:gs>
                    <a:gs pos="100000">
                      <a:sysClr val="window" lastClr="FFFFFF"/>
                    </a:gs>
                  </a:gsLst>
                  <a:lin ang="5400000" scaled="1"/>
                </a:gradFill>
                <a:latin typeface="+mj-ea"/>
                <a:ea typeface="+mj-ea"/>
              </a:rPr>
              <a:t> </a:t>
            </a:r>
            <a:endParaRPr lang="en-US" altLang="ko-KR" sz="1103" b="1" kern="0" spc="-33" dirty="0">
              <a:ln>
                <a:solidFill>
                  <a:schemeClr val="bg1">
                    <a:alpha val="0"/>
                  </a:schemeClr>
                </a:solidFill>
              </a:ln>
              <a:gradFill>
                <a:gsLst>
                  <a:gs pos="100000">
                    <a:sysClr val="window" lastClr="FFFFFF"/>
                  </a:gs>
                  <a:gs pos="100000">
                    <a:sysClr val="window" lastClr="FFFFFF">
                      <a:alpha val="0"/>
                    </a:sysClr>
                  </a:gs>
                  <a:gs pos="100000">
                    <a:sysClr val="window" lastClr="FFFFFF"/>
                  </a:gs>
                </a:gsLst>
                <a:lin ang="5400000" scaled="1"/>
              </a:gradFill>
              <a:latin typeface="+mj-ea"/>
              <a:ea typeface="+mj-ea"/>
            </a:endParaRPr>
          </a:p>
        </p:txBody>
      </p:sp>
      <p:sp>
        <p:nvSpPr>
          <p:cNvPr id="238" name="직사각형 237">
            <a:extLst>
              <a:ext uri="{FF2B5EF4-FFF2-40B4-BE49-F238E27FC236}">
                <a16:creationId xmlns:a16="http://schemas.microsoft.com/office/drawing/2014/main" id="{2EF25E6B-9952-4321-B6F3-EFE14C8C8DF7}"/>
              </a:ext>
            </a:extLst>
          </p:cNvPr>
          <p:cNvSpPr/>
          <p:nvPr/>
        </p:nvSpPr>
        <p:spPr>
          <a:xfrm>
            <a:off x="8222824" y="6757098"/>
            <a:ext cx="792822" cy="183710"/>
          </a:xfrm>
          <a:prstGeom prst="rect">
            <a:avLst/>
          </a:prstGeom>
          <a:noFill/>
          <a:ln w="25400" cap="flat" cmpd="sng" algn="ctr">
            <a:noFill/>
            <a:prstDash val="solid"/>
          </a:ln>
          <a:effectLst/>
        </p:spPr>
        <p:txBody>
          <a:bodyPr lIns="0" tIns="0" rIns="0" bIns="0" anchor="ctr"/>
          <a:lstStyle/>
          <a:p>
            <a:pPr algn="ctr" latinLnBrk="0"/>
            <a:r>
              <a:rPr lang="en-US" altLang="ko-KR" sz="1103" b="1" kern="0" spc="-33" dirty="0">
                <a:ln>
                  <a:solidFill>
                    <a:schemeClr val="bg1">
                      <a:alpha val="0"/>
                    </a:schemeClr>
                  </a:solidFill>
                </a:ln>
                <a:gradFill>
                  <a:gsLst>
                    <a:gs pos="100000">
                      <a:sysClr val="window" lastClr="FFFFFF"/>
                    </a:gs>
                    <a:gs pos="100000">
                      <a:sysClr val="window" lastClr="FFFFFF">
                        <a:alpha val="0"/>
                      </a:sysClr>
                    </a:gs>
                    <a:gs pos="100000">
                      <a:sysClr val="window" lastClr="FFFFFF"/>
                    </a:gs>
                  </a:gsLst>
                  <a:lin ang="5400000" scaled="1"/>
                </a:gradFill>
                <a:latin typeface="+mj-ea"/>
                <a:ea typeface="+mj-ea"/>
              </a:rPr>
              <a:t>Fire Safety</a:t>
            </a:r>
          </a:p>
        </p:txBody>
      </p:sp>
      <p:sp>
        <p:nvSpPr>
          <p:cNvPr id="239" name="직사각형 238">
            <a:extLst>
              <a:ext uri="{FF2B5EF4-FFF2-40B4-BE49-F238E27FC236}">
                <a16:creationId xmlns:a16="http://schemas.microsoft.com/office/drawing/2014/main" id="{A0B494FD-1B96-4E65-B768-BEF59712D96C}"/>
              </a:ext>
            </a:extLst>
          </p:cNvPr>
          <p:cNvSpPr/>
          <p:nvPr/>
        </p:nvSpPr>
        <p:spPr>
          <a:xfrm>
            <a:off x="552432" y="5698082"/>
            <a:ext cx="1672766" cy="312843"/>
          </a:xfrm>
          <a:prstGeom prst="rect">
            <a:avLst/>
          </a:prstGeom>
        </p:spPr>
        <p:txBody>
          <a:bodyPr wrap="none">
            <a:spAutoFit/>
          </a:bodyPr>
          <a:lstStyle/>
          <a:p>
            <a:r>
              <a:rPr lang="en-US" altLang="ko-KR" sz="1433" b="1">
                <a:ln>
                  <a:solidFill>
                    <a:schemeClr val="bg1">
                      <a:alpha val="0"/>
                    </a:schemeClr>
                  </a:solidFill>
                </a:ln>
                <a:gradFill>
                  <a:gsLst>
                    <a:gs pos="100000">
                      <a:schemeClr val="bg1"/>
                    </a:gs>
                    <a:gs pos="100000">
                      <a:schemeClr val="bg1"/>
                    </a:gs>
                  </a:gsLst>
                  <a:lin ang="5400000" scaled="0"/>
                </a:gradFill>
                <a:effectLst>
                  <a:outerShdw blurRad="38100" dist="38100" dir="2700000" algn="tl">
                    <a:srgbClr val="000000">
                      <a:alpha val="43137"/>
                    </a:srgbClr>
                  </a:outerShdw>
                </a:effectLst>
                <a:latin typeface="KoPub돋움체 Bold" panose="00000800000000000000" pitchFamily="2" charset="-127"/>
                <a:ea typeface="KoPub돋움체 Bold" panose="00000800000000000000" pitchFamily="2" charset="-127"/>
              </a:rPr>
              <a:t>Business Portfolio</a:t>
            </a:r>
            <a:endParaRPr lang="ko-KR" altLang="en-US" sz="1433" b="1" dirty="0">
              <a:ln>
                <a:solidFill>
                  <a:schemeClr val="bg1">
                    <a:alpha val="0"/>
                  </a:schemeClr>
                </a:solidFill>
              </a:ln>
              <a:gradFill>
                <a:gsLst>
                  <a:gs pos="100000">
                    <a:schemeClr val="bg1"/>
                  </a:gs>
                  <a:gs pos="100000">
                    <a:schemeClr val="bg1"/>
                  </a:gs>
                </a:gsLst>
                <a:lin ang="5400000" scaled="0"/>
              </a:gradFill>
              <a:effectLst>
                <a:outerShdw blurRad="38100" dist="38100" dir="2700000" algn="tl">
                  <a:srgbClr val="000000">
                    <a:alpha val="43137"/>
                  </a:srgbClr>
                </a:outerShdw>
              </a:effectLst>
              <a:latin typeface="KoPub돋움체 Bold" panose="00000800000000000000" pitchFamily="2" charset="-127"/>
              <a:ea typeface="KoPub돋움체 Bold" panose="00000800000000000000" pitchFamily="2" charset="-127"/>
            </a:endParaRPr>
          </a:p>
        </p:txBody>
      </p:sp>
      <p:grpSp>
        <p:nvGrpSpPr>
          <p:cNvPr id="240" name="그룹 239">
            <a:extLst>
              <a:ext uri="{FF2B5EF4-FFF2-40B4-BE49-F238E27FC236}">
                <a16:creationId xmlns:a16="http://schemas.microsoft.com/office/drawing/2014/main" id="{D4079661-5919-4E9F-BF46-5E2814753A43}"/>
              </a:ext>
            </a:extLst>
          </p:cNvPr>
          <p:cNvGrpSpPr/>
          <p:nvPr/>
        </p:nvGrpSpPr>
        <p:grpSpPr>
          <a:xfrm>
            <a:off x="2180991" y="5790896"/>
            <a:ext cx="176224" cy="136537"/>
            <a:chOff x="1776146" y="5225363"/>
            <a:chExt cx="197986" cy="171333"/>
          </a:xfrm>
        </p:grpSpPr>
        <p:sp>
          <p:nvSpPr>
            <p:cNvPr id="241" name="화살표: 갈매기형 수장 240">
              <a:extLst>
                <a:ext uri="{FF2B5EF4-FFF2-40B4-BE49-F238E27FC236}">
                  <a16:creationId xmlns:a16="http://schemas.microsoft.com/office/drawing/2014/main" id="{DECCFA97-C477-49C5-9644-491838CC725E}"/>
                </a:ext>
              </a:extLst>
            </p:cNvPr>
            <p:cNvSpPr/>
            <p:nvPr/>
          </p:nvSpPr>
          <p:spPr>
            <a:xfrm>
              <a:off x="1776146" y="5227380"/>
              <a:ext cx="99476" cy="169316"/>
            </a:xfrm>
            <a:prstGeom prst="chevron">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315">
                <a:solidFill>
                  <a:schemeClr val="tx1"/>
                </a:solidFill>
              </a:endParaRPr>
            </a:p>
          </p:txBody>
        </p:sp>
        <p:sp>
          <p:nvSpPr>
            <p:cNvPr id="242" name="화살표: 갈매기형 수장 241">
              <a:extLst>
                <a:ext uri="{FF2B5EF4-FFF2-40B4-BE49-F238E27FC236}">
                  <a16:creationId xmlns:a16="http://schemas.microsoft.com/office/drawing/2014/main" id="{89800723-3D3C-4B14-A417-8E33A45D10F4}"/>
                </a:ext>
              </a:extLst>
            </p:cNvPr>
            <p:cNvSpPr/>
            <p:nvPr/>
          </p:nvSpPr>
          <p:spPr>
            <a:xfrm>
              <a:off x="1874656" y="5225363"/>
              <a:ext cx="99476" cy="169316"/>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315">
                <a:solidFill>
                  <a:schemeClr val="tx1"/>
                </a:solidFill>
              </a:endParaRPr>
            </a:p>
          </p:txBody>
        </p:sp>
      </p:grpSp>
      <p:sp>
        <p:nvSpPr>
          <p:cNvPr id="109" name="제목 1">
            <a:extLst>
              <a:ext uri="{FF2B5EF4-FFF2-40B4-BE49-F238E27FC236}">
                <a16:creationId xmlns:a16="http://schemas.microsoft.com/office/drawing/2014/main" id="{DA68F958-7EE7-47A4-8106-8706700DD464}"/>
              </a:ext>
            </a:extLst>
          </p:cNvPr>
          <p:cNvSpPr txBox="1">
            <a:spLocks/>
          </p:cNvSpPr>
          <p:nvPr/>
        </p:nvSpPr>
        <p:spPr>
          <a:xfrm>
            <a:off x="554747" y="289063"/>
            <a:ext cx="9073515" cy="401384"/>
          </a:xfrm>
          <a:prstGeom prst="rect">
            <a:avLst/>
          </a:prstGeom>
        </p:spPr>
        <p:txBody>
          <a:bodyPr vert="horz" lIns="100817" tIns="50408" rIns="100817" bIns="50408" rtlCol="0" anchor="b">
            <a:noAutofit/>
          </a:bodyPr>
          <a:lstStyle>
            <a:lvl1pPr algn="l" defTabSz="914400" rtl="0" eaLnBrk="1" latinLnBrk="1" hangingPunct="1">
              <a:lnSpc>
                <a:spcPct val="90000"/>
              </a:lnSpc>
              <a:spcBef>
                <a:spcPct val="0"/>
              </a:spcBef>
              <a:buNone/>
              <a:defRPr sz="6000" kern="1200">
                <a:solidFill>
                  <a:schemeClr val="tx1"/>
                </a:solidFill>
                <a:latin typeface="+mj-lt"/>
                <a:ea typeface="+mj-ea"/>
                <a:cs typeface="+mj-cs"/>
              </a:defRPr>
            </a:lvl1pPr>
          </a:lstStyle>
          <a:p>
            <a:r>
              <a:rPr lang="en-US" altLang="ko-KR" sz="2426" spc="-165">
                <a:ln>
                  <a:solidFill>
                    <a:schemeClr val="bg1">
                      <a:alpha val="0"/>
                    </a:schemeClr>
                  </a:solidFill>
                </a:ln>
                <a:solidFill>
                  <a:srgbClr val="461E64"/>
                </a:solidFill>
                <a:latin typeface="KoPub돋움체 Bold" panose="00000800000000000000" pitchFamily="2" charset="-127"/>
                <a:ea typeface="KoPub돋움체 Bold" panose="00000800000000000000" pitchFamily="2" charset="-127"/>
              </a:rPr>
              <a:t>1. KCL at a glance</a:t>
            </a:r>
            <a:endParaRPr lang="ko-KR" altLang="en-US" sz="2426" spc="-165">
              <a:ln>
                <a:solidFill>
                  <a:schemeClr val="bg1">
                    <a:alpha val="0"/>
                  </a:schemeClr>
                </a:solidFill>
              </a:ln>
              <a:solidFill>
                <a:srgbClr val="461E64"/>
              </a:solidFill>
              <a:latin typeface="KoPub돋움체 Bold" panose="00000800000000000000" pitchFamily="2" charset="-127"/>
              <a:ea typeface="KoPub돋움체 Bold" panose="00000800000000000000" pitchFamily="2" charset="-127"/>
            </a:endParaRPr>
          </a:p>
        </p:txBody>
      </p:sp>
      <p:sp>
        <p:nvSpPr>
          <p:cNvPr id="138" name="텍스트 개체 틀 19">
            <a:extLst>
              <a:ext uri="{FF2B5EF4-FFF2-40B4-BE49-F238E27FC236}">
                <a16:creationId xmlns:a16="http://schemas.microsoft.com/office/drawing/2014/main" id="{20B438FA-9A5E-4BB8-A0AF-F2D21DF1E767}"/>
              </a:ext>
            </a:extLst>
          </p:cNvPr>
          <p:cNvSpPr txBox="1">
            <a:spLocks/>
          </p:cNvSpPr>
          <p:nvPr/>
        </p:nvSpPr>
        <p:spPr>
          <a:xfrm>
            <a:off x="551740" y="663464"/>
            <a:ext cx="9883035" cy="245041"/>
          </a:xfrm>
          <a:prstGeom prst="rect">
            <a:avLst/>
          </a:prstGeom>
        </p:spPr>
        <p:txBody>
          <a:bodyPr lIns="119075" tIns="0" rIns="0" bIns="0" anchor="ctr">
            <a:normAutofit/>
          </a:bodyPr>
          <a:lstStyle>
            <a:lvl1pPr marL="342900" indent="-342900" algn="l" defTabSz="914400" rtl="0" eaLnBrk="1" latinLnBrk="1"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altLang="ko-KR" sz="1103" b="1" dirty="0">
                <a:gradFill>
                  <a:gsLst>
                    <a:gs pos="100000">
                      <a:schemeClr val="tx1">
                        <a:lumMod val="65000"/>
                        <a:lumOff val="35000"/>
                      </a:schemeClr>
                    </a:gs>
                    <a:gs pos="100000">
                      <a:schemeClr val="accent1">
                        <a:tint val="23500"/>
                        <a:satMod val="160000"/>
                      </a:schemeClr>
                    </a:gs>
                  </a:gsLst>
                  <a:lin ang="5400000" scaled="0"/>
                </a:gradFill>
                <a:latin typeface="KoPub돋움체 Medium" panose="00000600000000000000" pitchFamily="2" charset="-127"/>
                <a:ea typeface="KoPub돋움체 Medium" panose="00000600000000000000" pitchFamily="2" charset="-127"/>
              </a:rPr>
              <a:t>KCL is a leading testing and certification agency in South Korea based on the nation’s top technical skills, infrastructure and research manpower.</a:t>
            </a:r>
            <a:endParaRPr lang="ko-KR" altLang="en-US" sz="1103" b="1" dirty="0">
              <a:gradFill>
                <a:gsLst>
                  <a:gs pos="100000">
                    <a:schemeClr val="tx1">
                      <a:lumMod val="65000"/>
                      <a:lumOff val="35000"/>
                    </a:schemeClr>
                  </a:gs>
                  <a:gs pos="100000">
                    <a:schemeClr val="accent1">
                      <a:tint val="23500"/>
                      <a:satMod val="160000"/>
                    </a:schemeClr>
                  </a:gs>
                </a:gsLst>
                <a:lin ang="5400000" scaled="0"/>
              </a:gradFill>
              <a:latin typeface="KoPub돋움체 Medium" panose="00000600000000000000" pitchFamily="2" charset="-127"/>
              <a:ea typeface="KoPub돋움체 Medium" panose="00000600000000000000" pitchFamily="2" charset="-127"/>
            </a:endParaRPr>
          </a:p>
        </p:txBody>
      </p:sp>
    </p:spTree>
    <p:extLst>
      <p:ext uri="{BB962C8B-B14F-4D97-AF65-F5344CB8AC3E}">
        <p14:creationId xmlns:p14="http://schemas.microsoft.com/office/powerpoint/2010/main" val="666325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8" name="제목 1">
            <a:extLst>
              <a:ext uri="{FF2B5EF4-FFF2-40B4-BE49-F238E27FC236}">
                <a16:creationId xmlns:a16="http://schemas.microsoft.com/office/drawing/2014/main" id="{97E9F22C-9F4D-43D7-A476-427E2BD67D78}"/>
              </a:ext>
            </a:extLst>
          </p:cNvPr>
          <p:cNvSpPr txBox="1">
            <a:spLocks/>
          </p:cNvSpPr>
          <p:nvPr/>
        </p:nvSpPr>
        <p:spPr>
          <a:xfrm>
            <a:off x="579795" y="292823"/>
            <a:ext cx="9073515" cy="401384"/>
          </a:xfrm>
          <a:prstGeom prst="rect">
            <a:avLst/>
          </a:prstGeom>
        </p:spPr>
        <p:txBody>
          <a:bodyPr vert="horz" lIns="100817" tIns="50408" rIns="100817" bIns="50408" rtlCol="0" anchor="b">
            <a:noAutofit/>
          </a:bodyPr>
          <a:lstStyle>
            <a:lvl1pPr algn="l" defTabSz="914400" rtl="0" eaLnBrk="1" latinLnBrk="1" hangingPunct="1">
              <a:lnSpc>
                <a:spcPct val="90000"/>
              </a:lnSpc>
              <a:spcBef>
                <a:spcPct val="0"/>
              </a:spcBef>
              <a:buNone/>
              <a:defRPr sz="6000" kern="1200">
                <a:solidFill>
                  <a:schemeClr val="tx1"/>
                </a:solidFill>
                <a:latin typeface="+mj-lt"/>
                <a:ea typeface="+mj-ea"/>
                <a:cs typeface="+mj-cs"/>
              </a:defRPr>
            </a:lvl1pPr>
          </a:lstStyle>
          <a:p>
            <a:r>
              <a:rPr lang="en-US" altLang="ko-KR" sz="2426" spc="-165">
                <a:ln>
                  <a:solidFill>
                    <a:schemeClr val="bg1">
                      <a:alpha val="0"/>
                    </a:schemeClr>
                  </a:solidFill>
                </a:ln>
                <a:solidFill>
                  <a:srgbClr val="36174D"/>
                </a:solidFill>
                <a:latin typeface="KoPub돋움체 Bold" panose="00000800000000000000" pitchFamily="2" charset="-127"/>
                <a:ea typeface="KoPub돋움체 Bold" panose="00000800000000000000" pitchFamily="2" charset="-127"/>
              </a:rPr>
              <a:t>2. History</a:t>
            </a:r>
            <a:endParaRPr lang="ko-KR" altLang="en-US" sz="2426" spc="-165">
              <a:ln>
                <a:solidFill>
                  <a:schemeClr val="bg1">
                    <a:alpha val="0"/>
                  </a:schemeClr>
                </a:solidFill>
              </a:ln>
              <a:solidFill>
                <a:srgbClr val="36174D"/>
              </a:solidFill>
              <a:latin typeface="KoPub돋움체 Bold" panose="00000800000000000000" pitchFamily="2" charset="-127"/>
              <a:ea typeface="KoPub돋움체 Bold" panose="00000800000000000000" pitchFamily="2" charset="-127"/>
            </a:endParaRPr>
          </a:p>
        </p:txBody>
      </p:sp>
      <p:sp>
        <p:nvSpPr>
          <p:cNvPr id="669" name="텍스트 개체 틀 19">
            <a:extLst>
              <a:ext uri="{FF2B5EF4-FFF2-40B4-BE49-F238E27FC236}">
                <a16:creationId xmlns:a16="http://schemas.microsoft.com/office/drawing/2014/main" id="{60F03F6E-0FF3-4BFD-8BD3-5F892BAEA1D6}"/>
              </a:ext>
            </a:extLst>
          </p:cNvPr>
          <p:cNvSpPr txBox="1">
            <a:spLocks/>
          </p:cNvSpPr>
          <p:nvPr/>
        </p:nvSpPr>
        <p:spPr>
          <a:xfrm>
            <a:off x="544908" y="657419"/>
            <a:ext cx="9883035" cy="245041"/>
          </a:xfrm>
          <a:prstGeom prst="rect">
            <a:avLst/>
          </a:prstGeom>
        </p:spPr>
        <p:txBody>
          <a:bodyPr lIns="119075" tIns="0" rIns="0" bIns="0" anchor="ctr">
            <a:normAutofit/>
          </a:bodyPr>
          <a:lstStyle>
            <a:lvl1pPr marL="342900" indent="-342900" algn="l" defTabSz="914400" rtl="0" eaLnBrk="1" latinLnBrk="1"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altLang="ko-KR" sz="1103" b="1" dirty="0">
                <a:gradFill>
                  <a:gsLst>
                    <a:gs pos="100000">
                      <a:schemeClr val="tx1">
                        <a:lumMod val="65000"/>
                        <a:lumOff val="35000"/>
                      </a:schemeClr>
                    </a:gs>
                    <a:gs pos="100000">
                      <a:schemeClr val="accent1">
                        <a:tint val="23500"/>
                        <a:satMod val="160000"/>
                      </a:schemeClr>
                    </a:gs>
                  </a:gsLst>
                  <a:lin ang="5400000" scaled="0"/>
                </a:gradFill>
                <a:latin typeface="KoPub돋움체 Medium" panose="00000600000000000000" pitchFamily="2" charset="-127"/>
                <a:ea typeface="KoPub돋움체 Medium" panose="00000600000000000000" pitchFamily="2" charset="-127"/>
              </a:rPr>
              <a:t>KCL is a leading testing and certification agency in South Korea based on the nation’s top technical skills, infrastructure and research manpower.</a:t>
            </a:r>
            <a:endParaRPr lang="ko-KR" altLang="en-US" sz="1103" b="1" dirty="0">
              <a:gradFill>
                <a:gsLst>
                  <a:gs pos="100000">
                    <a:schemeClr val="tx1">
                      <a:lumMod val="65000"/>
                      <a:lumOff val="35000"/>
                    </a:schemeClr>
                  </a:gs>
                  <a:gs pos="100000">
                    <a:schemeClr val="accent1">
                      <a:tint val="23500"/>
                      <a:satMod val="160000"/>
                    </a:schemeClr>
                  </a:gs>
                </a:gsLst>
                <a:lin ang="5400000" scaled="0"/>
              </a:gradFill>
              <a:latin typeface="KoPub돋움체 Medium" panose="00000600000000000000" pitchFamily="2" charset="-127"/>
              <a:ea typeface="KoPub돋움체 Medium" panose="00000600000000000000" pitchFamily="2" charset="-127"/>
            </a:endParaRPr>
          </a:p>
        </p:txBody>
      </p:sp>
      <p:sp>
        <p:nvSpPr>
          <p:cNvPr id="177" name="모서리가 둥근 직사각형 8">
            <a:extLst>
              <a:ext uri="{FF2B5EF4-FFF2-40B4-BE49-F238E27FC236}">
                <a16:creationId xmlns:a16="http://schemas.microsoft.com/office/drawing/2014/main" id="{8C1A0915-5851-47BA-BD55-8B80C376D643}"/>
              </a:ext>
            </a:extLst>
          </p:cNvPr>
          <p:cNvSpPr/>
          <p:nvPr/>
        </p:nvSpPr>
        <p:spPr>
          <a:xfrm>
            <a:off x="537397" y="1326153"/>
            <a:ext cx="4749427" cy="1017845"/>
          </a:xfrm>
          <a:prstGeom prst="roundRect">
            <a:avLst>
              <a:gd name="adj" fmla="val 4198"/>
            </a:avLst>
          </a:prstGeom>
          <a:gradFill>
            <a:gsLst>
              <a:gs pos="100000">
                <a:schemeClr val="bg1">
                  <a:alpha val="31000"/>
                </a:schemeClr>
              </a:gs>
              <a:gs pos="0">
                <a:schemeClr val="bg1">
                  <a:alpha val="33000"/>
                </a:schemeClr>
              </a:gs>
            </a:gsLst>
            <a:lin ang="5400000" scaled="0"/>
          </a:gra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315">
              <a:ln>
                <a:solidFill>
                  <a:schemeClr val="bg1">
                    <a:alpha val="0"/>
                  </a:schemeClr>
                </a:solidFill>
              </a:ln>
              <a:latin typeface="KoPub돋움체 Medium" panose="00000600000000000000" pitchFamily="2" charset="-127"/>
              <a:ea typeface="KoPub돋움체 Medium" panose="00000600000000000000" pitchFamily="2" charset="-127"/>
            </a:endParaRPr>
          </a:p>
        </p:txBody>
      </p:sp>
      <p:grpSp>
        <p:nvGrpSpPr>
          <p:cNvPr id="178" name="그룹 177">
            <a:extLst>
              <a:ext uri="{FF2B5EF4-FFF2-40B4-BE49-F238E27FC236}">
                <a16:creationId xmlns:a16="http://schemas.microsoft.com/office/drawing/2014/main" id="{D0BBA2B0-7999-44FF-834A-B176EFD42E0C}"/>
              </a:ext>
            </a:extLst>
          </p:cNvPr>
          <p:cNvGrpSpPr/>
          <p:nvPr/>
        </p:nvGrpSpPr>
        <p:grpSpPr>
          <a:xfrm>
            <a:off x="354837" y="1191780"/>
            <a:ext cx="2669018" cy="323936"/>
            <a:chOff x="448295" y="1381272"/>
            <a:chExt cx="1781532" cy="315035"/>
          </a:xfrm>
        </p:grpSpPr>
        <p:sp>
          <p:nvSpPr>
            <p:cNvPr id="179" name="모서리가 둥근 직사각형 9">
              <a:extLst>
                <a:ext uri="{FF2B5EF4-FFF2-40B4-BE49-F238E27FC236}">
                  <a16:creationId xmlns:a16="http://schemas.microsoft.com/office/drawing/2014/main" id="{DCBBFE2A-5737-4A16-8EAE-1DAEAB72B85E}"/>
                </a:ext>
              </a:extLst>
            </p:cNvPr>
            <p:cNvSpPr/>
            <p:nvPr/>
          </p:nvSpPr>
          <p:spPr>
            <a:xfrm>
              <a:off x="448295" y="1381272"/>
              <a:ext cx="1768155" cy="315035"/>
            </a:xfrm>
            <a:prstGeom prst="round2DiagRect">
              <a:avLst>
                <a:gd name="adj1" fmla="val 50000"/>
                <a:gd name="adj2" fmla="val 0"/>
              </a:avLst>
            </a:prstGeom>
            <a:pattFill prst="narHorz">
              <a:fgClr>
                <a:srgbClr val="7332A4"/>
              </a:fgClr>
              <a:bgClr>
                <a:srgbClr val="31195D"/>
              </a:bgClr>
            </a:patt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54" b="1" spc="-165" dirty="0">
                <a:ln>
                  <a:solidFill>
                    <a:schemeClr val="bg1">
                      <a:lumMod val="75000"/>
                      <a:alpha val="0"/>
                    </a:schemeClr>
                  </a:solidFill>
                </a:ln>
                <a:gradFill>
                  <a:gsLst>
                    <a:gs pos="100000">
                      <a:schemeClr val="bg1"/>
                    </a:gs>
                    <a:gs pos="81000">
                      <a:schemeClr val="bg1"/>
                    </a:gs>
                  </a:gsLst>
                  <a:lin ang="5400000" scaled="0"/>
                </a:gradFill>
                <a:latin typeface="+mj-ea"/>
                <a:ea typeface="+mj-ea"/>
              </a:endParaRPr>
            </a:p>
          </p:txBody>
        </p:sp>
        <p:sp>
          <p:nvSpPr>
            <p:cNvPr id="180" name="타원 48">
              <a:extLst>
                <a:ext uri="{FF2B5EF4-FFF2-40B4-BE49-F238E27FC236}">
                  <a16:creationId xmlns:a16="http://schemas.microsoft.com/office/drawing/2014/main" id="{0AB51EEA-98B3-4943-8F6B-35AF2C1A0127}"/>
                </a:ext>
              </a:extLst>
            </p:cNvPr>
            <p:cNvSpPr/>
            <p:nvPr/>
          </p:nvSpPr>
          <p:spPr>
            <a:xfrm>
              <a:off x="574386" y="1381272"/>
              <a:ext cx="1655441" cy="175517"/>
            </a:xfrm>
            <a:custGeom>
              <a:avLst/>
              <a:gdLst/>
              <a:ahLst/>
              <a:cxnLst/>
              <a:rect l="l" t="t" r="r" b="b"/>
              <a:pathLst>
                <a:path w="1436862" h="263633">
                  <a:moveTo>
                    <a:pt x="97206" y="0"/>
                  </a:moveTo>
                  <a:lnTo>
                    <a:pt x="1339657" y="0"/>
                  </a:lnTo>
                  <a:cubicBezTo>
                    <a:pt x="1377017" y="0"/>
                    <a:pt x="1411339" y="13006"/>
                    <a:pt x="1436862" y="36578"/>
                  </a:cubicBezTo>
                  <a:cubicBezTo>
                    <a:pt x="1420507" y="162993"/>
                    <a:pt x="1105051" y="263633"/>
                    <a:pt x="718431" y="263633"/>
                  </a:cubicBezTo>
                  <a:cubicBezTo>
                    <a:pt x="331811" y="263633"/>
                    <a:pt x="16356" y="162993"/>
                    <a:pt x="0" y="36578"/>
                  </a:cubicBezTo>
                  <a:cubicBezTo>
                    <a:pt x="25523" y="13007"/>
                    <a:pt x="59846" y="0"/>
                    <a:pt x="97206" y="0"/>
                  </a:cubicBezTo>
                  <a:close/>
                </a:path>
              </a:pathLst>
            </a:custGeom>
            <a:gradFill flip="none" rotWithShape="1">
              <a:gsLst>
                <a:gs pos="100000">
                  <a:schemeClr val="bg1">
                    <a:alpha val="14000"/>
                  </a:schemeClr>
                </a:gs>
                <a:gs pos="0">
                  <a:schemeClr val="bg1">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54">
                <a:ln>
                  <a:solidFill>
                    <a:schemeClr val="bg1">
                      <a:alpha val="0"/>
                    </a:schemeClr>
                  </a:solidFill>
                </a:ln>
                <a:latin typeface="KoPub돋움체 Medium" panose="00000600000000000000" pitchFamily="2" charset="-127"/>
                <a:ea typeface="KoPub돋움체 Medium" panose="00000600000000000000" pitchFamily="2" charset="-127"/>
              </a:endParaRPr>
            </a:p>
          </p:txBody>
        </p:sp>
        <p:sp>
          <p:nvSpPr>
            <p:cNvPr id="181" name="직사각형 180">
              <a:extLst>
                <a:ext uri="{FF2B5EF4-FFF2-40B4-BE49-F238E27FC236}">
                  <a16:creationId xmlns:a16="http://schemas.microsoft.com/office/drawing/2014/main" id="{E613FB1D-24B1-4BC9-8CDB-0D86543C51F5}"/>
                </a:ext>
              </a:extLst>
            </p:cNvPr>
            <p:cNvSpPr/>
            <p:nvPr/>
          </p:nvSpPr>
          <p:spPr>
            <a:xfrm>
              <a:off x="541516" y="1409083"/>
              <a:ext cx="1408053" cy="247562"/>
            </a:xfrm>
            <a:prstGeom prst="rect">
              <a:avLst/>
            </a:prstGeom>
            <a:effectLst>
              <a:outerShdw blurRad="38100" dist="25400" dir="5400000" algn="t" rotWithShape="0">
                <a:prstClr val="black">
                  <a:alpha val="47000"/>
                </a:prstClr>
              </a:outerShdw>
            </a:effectLst>
          </p:spPr>
          <p:txBody>
            <a:bodyPr wrap="none" tIns="0" bIns="0" anchor="ctr">
              <a:spAutoFit/>
            </a:bodyPr>
            <a:lstStyle/>
            <a:p>
              <a:pPr algn="ctr"/>
              <a:r>
                <a:rPr lang="en-US" altLang="ko-KR" sz="1654" b="1" spc="-77" dirty="0">
                  <a:ln>
                    <a:solidFill>
                      <a:schemeClr val="bg1">
                        <a:alpha val="0"/>
                      </a:schemeClr>
                    </a:solidFill>
                  </a:ln>
                  <a:gradFill>
                    <a:gsLst>
                      <a:gs pos="100000">
                        <a:schemeClr val="bg1"/>
                      </a:gs>
                      <a:gs pos="81000">
                        <a:schemeClr val="bg1"/>
                      </a:gs>
                    </a:gsLst>
                    <a:lin ang="5400000" scaled="0"/>
                  </a:gradFill>
                  <a:latin typeface="KoPub돋움체 Medium" panose="00000600000000000000" pitchFamily="2" charset="-127"/>
                  <a:ea typeface="KoPub돋움체 Medium" panose="00000600000000000000" pitchFamily="2" charset="-127"/>
                </a:rPr>
                <a:t>Basis </a:t>
              </a:r>
              <a:r>
                <a:rPr lang="en-US" altLang="ko-KR" sz="1654" b="1" spc="-77">
                  <a:ln>
                    <a:solidFill>
                      <a:schemeClr val="bg1">
                        <a:alpha val="0"/>
                      </a:schemeClr>
                    </a:solidFill>
                  </a:ln>
                  <a:gradFill>
                    <a:gsLst>
                      <a:gs pos="100000">
                        <a:schemeClr val="bg1"/>
                      </a:gs>
                      <a:gs pos="81000">
                        <a:schemeClr val="bg1"/>
                      </a:gs>
                    </a:gsLst>
                    <a:lin ang="5400000" scaled="0"/>
                  </a:gradFill>
                  <a:latin typeface="KoPub돋움체 Medium" panose="00000600000000000000" pitchFamily="2" charset="-127"/>
                  <a:ea typeface="KoPub돋움체 Medium" panose="00000600000000000000" pitchFamily="2" charset="-127"/>
                </a:rPr>
                <a:t>of Establishment</a:t>
              </a:r>
              <a:endParaRPr lang="ko-KR" altLang="en-US" sz="1654" b="1" spc="-77" dirty="0">
                <a:ln>
                  <a:solidFill>
                    <a:schemeClr val="bg1">
                      <a:alpha val="0"/>
                    </a:schemeClr>
                  </a:solidFill>
                </a:ln>
                <a:gradFill>
                  <a:gsLst>
                    <a:gs pos="100000">
                      <a:schemeClr val="bg1"/>
                    </a:gs>
                    <a:gs pos="81000">
                      <a:schemeClr val="bg1"/>
                    </a:gs>
                  </a:gsLst>
                  <a:lin ang="5400000" scaled="0"/>
                </a:gradFill>
                <a:latin typeface="KoPub돋움체 Medium" panose="00000600000000000000" pitchFamily="2" charset="-127"/>
                <a:ea typeface="KoPub돋움체 Medium" panose="00000600000000000000" pitchFamily="2" charset="-127"/>
              </a:endParaRPr>
            </a:p>
          </p:txBody>
        </p:sp>
      </p:grpSp>
      <p:sp>
        <p:nvSpPr>
          <p:cNvPr id="182" name="TextBox 181">
            <a:extLst>
              <a:ext uri="{FF2B5EF4-FFF2-40B4-BE49-F238E27FC236}">
                <a16:creationId xmlns:a16="http://schemas.microsoft.com/office/drawing/2014/main" id="{47C2E819-FB45-4F67-95DB-42492B14A968}"/>
              </a:ext>
            </a:extLst>
          </p:cNvPr>
          <p:cNvSpPr txBox="1"/>
          <p:nvPr/>
        </p:nvSpPr>
        <p:spPr>
          <a:xfrm>
            <a:off x="555860" y="1578965"/>
            <a:ext cx="5000825" cy="770596"/>
          </a:xfrm>
          <a:prstGeom prst="rect">
            <a:avLst/>
          </a:prstGeom>
          <a:noFill/>
        </p:spPr>
        <p:txBody>
          <a:bodyPr wrap="square" rtlCol="0">
            <a:spAutoFit/>
          </a:bodyPr>
          <a:lstStyle/>
          <a:p>
            <a:pPr marL="199525" indent="-199525" latinLnBrk="0">
              <a:lnSpc>
                <a:spcPct val="80000"/>
              </a:lnSpc>
              <a:spcBef>
                <a:spcPts val="662"/>
              </a:spcBef>
              <a:buFont typeface="Arial" panose="020B0604020202020204" pitchFamily="34" charset="0"/>
              <a:buChar char="•"/>
              <a:defRPr/>
            </a:pPr>
            <a:r>
              <a:rPr lang="en-US" altLang="ko-KR" sz="1213" b="1" kern="0" dirty="0">
                <a:ln>
                  <a:solidFill>
                    <a:schemeClr val="bg1">
                      <a:alpha val="0"/>
                    </a:schemeClr>
                  </a:solidFill>
                </a:ln>
                <a:gradFill>
                  <a:gsLst>
                    <a:gs pos="0">
                      <a:sysClr val="windowText" lastClr="000000">
                        <a:lumMod val="85000"/>
                        <a:lumOff val="15000"/>
                      </a:sysClr>
                    </a:gs>
                    <a:gs pos="50000">
                      <a:sysClr val="windowText" lastClr="000000">
                        <a:lumMod val="85000"/>
                        <a:lumOff val="15000"/>
                      </a:sysClr>
                    </a:gs>
                    <a:gs pos="100000">
                      <a:sysClr val="windowText" lastClr="000000">
                        <a:lumMod val="85000"/>
                        <a:lumOff val="15000"/>
                      </a:sysClr>
                    </a:gs>
                  </a:gsLst>
                  <a:lin ang="5400000" scaled="1"/>
                </a:gradFill>
                <a:latin typeface="KoPub돋움체 Medium" panose="00000600000000000000" pitchFamily="2" charset="-127"/>
                <a:ea typeface="KoPub돋움체 Medium" panose="00000600000000000000" pitchFamily="2" charset="-127"/>
              </a:rPr>
              <a:t>[Law] </a:t>
            </a:r>
            <a:r>
              <a:rPr lang="en-US" altLang="ko-KR" sz="1103" b="1" kern="0" spc="-44" dirty="0">
                <a:ln>
                  <a:solidFill>
                    <a:schemeClr val="bg1">
                      <a:alpha val="0"/>
                    </a:schemeClr>
                  </a:solidFill>
                </a:ln>
                <a:gradFill>
                  <a:gsLst>
                    <a:gs pos="0">
                      <a:sysClr val="windowText" lastClr="000000">
                        <a:lumMod val="85000"/>
                        <a:lumOff val="15000"/>
                      </a:sysClr>
                    </a:gs>
                    <a:gs pos="50000">
                      <a:sysClr val="windowText" lastClr="000000">
                        <a:lumMod val="85000"/>
                        <a:lumOff val="15000"/>
                      </a:sysClr>
                    </a:gs>
                    <a:gs pos="100000">
                      <a:sysClr val="windowText" lastClr="000000">
                        <a:lumMod val="85000"/>
                        <a:lumOff val="15000"/>
                      </a:sysClr>
                    </a:gs>
                  </a:gsLst>
                  <a:lin ang="5400000" scaled="1"/>
                </a:gradFill>
                <a:latin typeface="KoPub돋움체 Medium" panose="00000600000000000000" pitchFamily="2" charset="-127"/>
                <a:ea typeface="KoPub돋움체 Medium" panose="00000600000000000000" pitchFamily="2" charset="-127"/>
              </a:rPr>
              <a:t>Article 32 of the Civil Act 『Incorporation of Non-profit-making Juristic Person and Permission thereof』</a:t>
            </a:r>
          </a:p>
          <a:p>
            <a:pPr marL="693087" indent="-693087" latinLnBrk="0">
              <a:lnSpc>
                <a:spcPct val="80000"/>
              </a:lnSpc>
              <a:spcBef>
                <a:spcPts val="662"/>
              </a:spcBef>
              <a:defRPr/>
            </a:pPr>
            <a:endParaRPr lang="en-US" altLang="ko-KR" sz="110" b="1" kern="0" spc="-55" dirty="0">
              <a:ln>
                <a:solidFill>
                  <a:schemeClr val="bg1">
                    <a:alpha val="0"/>
                  </a:schemeClr>
                </a:solidFill>
              </a:ln>
              <a:gradFill>
                <a:gsLst>
                  <a:gs pos="0">
                    <a:sysClr val="windowText" lastClr="000000">
                      <a:lumMod val="85000"/>
                      <a:lumOff val="15000"/>
                    </a:sysClr>
                  </a:gs>
                  <a:gs pos="50000">
                    <a:sysClr val="windowText" lastClr="000000">
                      <a:lumMod val="85000"/>
                      <a:lumOff val="15000"/>
                    </a:sysClr>
                  </a:gs>
                  <a:gs pos="100000">
                    <a:sysClr val="windowText" lastClr="000000">
                      <a:lumMod val="85000"/>
                      <a:lumOff val="15000"/>
                    </a:sysClr>
                  </a:gs>
                </a:gsLst>
                <a:lin ang="5400000" scaled="1"/>
              </a:gradFill>
              <a:latin typeface="KoPub돋움체 Medium" panose="00000600000000000000" pitchFamily="2" charset="-127"/>
              <a:ea typeface="KoPub돋움체 Medium" panose="00000600000000000000" pitchFamily="2" charset="-127"/>
            </a:endParaRPr>
          </a:p>
          <a:p>
            <a:pPr marL="199525" indent="-199525" latinLnBrk="0">
              <a:lnSpc>
                <a:spcPct val="80000"/>
              </a:lnSpc>
              <a:buFont typeface="Arial" panose="020B0604020202020204" pitchFamily="34" charset="0"/>
              <a:buChar char="•"/>
              <a:defRPr/>
            </a:pPr>
            <a:r>
              <a:rPr lang="en-US" altLang="ko-KR" sz="1213" b="1" kern="0" dirty="0">
                <a:ln>
                  <a:solidFill>
                    <a:schemeClr val="bg1">
                      <a:alpha val="0"/>
                    </a:schemeClr>
                  </a:solidFill>
                </a:ln>
                <a:gradFill>
                  <a:gsLst>
                    <a:gs pos="0">
                      <a:sysClr val="windowText" lastClr="000000">
                        <a:lumMod val="85000"/>
                        <a:lumOff val="15000"/>
                      </a:sysClr>
                    </a:gs>
                    <a:gs pos="50000">
                      <a:sysClr val="windowText" lastClr="000000">
                        <a:lumMod val="85000"/>
                        <a:lumOff val="15000"/>
                      </a:sysClr>
                    </a:gs>
                    <a:gs pos="100000">
                      <a:sysClr val="windowText" lastClr="000000">
                        <a:lumMod val="85000"/>
                        <a:lumOff val="15000"/>
                      </a:sysClr>
                    </a:gs>
                  </a:gsLst>
                  <a:lin ang="5400000" scaled="1"/>
                </a:gradFill>
                <a:latin typeface="KoPub돋움체 Medium" panose="00000600000000000000" pitchFamily="2" charset="-127"/>
                <a:ea typeface="KoPub돋움체 Medium" panose="00000600000000000000" pitchFamily="2" charset="-127"/>
              </a:rPr>
              <a:t>[Ministry] </a:t>
            </a:r>
            <a:r>
              <a:rPr lang="en-US" altLang="ko-KR" sz="1103" b="1" kern="0" spc="-33" dirty="0">
                <a:ln>
                  <a:solidFill>
                    <a:schemeClr val="bg1">
                      <a:alpha val="0"/>
                    </a:schemeClr>
                  </a:solidFill>
                </a:ln>
                <a:gradFill>
                  <a:gsLst>
                    <a:gs pos="0">
                      <a:sysClr val="windowText" lastClr="000000">
                        <a:lumMod val="85000"/>
                        <a:lumOff val="15000"/>
                      </a:sysClr>
                    </a:gs>
                    <a:gs pos="50000">
                      <a:sysClr val="windowText" lastClr="000000">
                        <a:lumMod val="85000"/>
                        <a:lumOff val="15000"/>
                      </a:sysClr>
                    </a:gs>
                    <a:gs pos="100000">
                      <a:sysClr val="windowText" lastClr="000000">
                        <a:lumMod val="85000"/>
                        <a:lumOff val="15000"/>
                      </a:sysClr>
                    </a:gs>
                  </a:gsLst>
                  <a:lin ang="5400000" scaled="1"/>
                </a:gradFill>
                <a:latin typeface="KoPub돋움체 Medium" panose="00000600000000000000" pitchFamily="2" charset="-127"/>
                <a:ea typeface="KoPub돋움체 Medium" panose="00000600000000000000" pitchFamily="2" charset="-127"/>
              </a:rPr>
              <a:t>Korean Agency for Technology and Standards (KATS) under the Ministry of Trade, Industry and Energy (MOTIE)</a:t>
            </a:r>
            <a:endParaRPr lang="ko-KR" altLang="en-US" sz="1103" b="1" kern="0" spc="-33" dirty="0">
              <a:ln>
                <a:solidFill>
                  <a:schemeClr val="bg1">
                    <a:alpha val="0"/>
                  </a:schemeClr>
                </a:solidFill>
              </a:ln>
              <a:gradFill>
                <a:gsLst>
                  <a:gs pos="0">
                    <a:sysClr val="windowText" lastClr="000000">
                      <a:lumMod val="85000"/>
                      <a:lumOff val="15000"/>
                    </a:sysClr>
                  </a:gs>
                  <a:gs pos="50000">
                    <a:sysClr val="windowText" lastClr="000000">
                      <a:lumMod val="85000"/>
                      <a:lumOff val="15000"/>
                    </a:sysClr>
                  </a:gs>
                  <a:gs pos="100000">
                    <a:sysClr val="windowText" lastClr="000000">
                      <a:lumMod val="85000"/>
                      <a:lumOff val="15000"/>
                    </a:sysClr>
                  </a:gs>
                </a:gsLst>
                <a:lin ang="5400000" scaled="1"/>
              </a:gradFill>
              <a:latin typeface="KoPub돋움체 Medium" panose="00000600000000000000" pitchFamily="2" charset="-127"/>
              <a:ea typeface="KoPub돋움체 Medium" panose="00000600000000000000" pitchFamily="2" charset="-127"/>
            </a:endParaRPr>
          </a:p>
        </p:txBody>
      </p:sp>
      <p:grpSp>
        <p:nvGrpSpPr>
          <p:cNvPr id="183" name="그룹 182">
            <a:extLst>
              <a:ext uri="{FF2B5EF4-FFF2-40B4-BE49-F238E27FC236}">
                <a16:creationId xmlns:a16="http://schemas.microsoft.com/office/drawing/2014/main" id="{ACB7DC5A-5331-4F41-AC6B-9C36A06195DB}"/>
              </a:ext>
            </a:extLst>
          </p:cNvPr>
          <p:cNvGrpSpPr/>
          <p:nvPr/>
        </p:nvGrpSpPr>
        <p:grpSpPr>
          <a:xfrm>
            <a:off x="198129" y="2751305"/>
            <a:ext cx="5256582" cy="4288017"/>
            <a:chOff x="-47223" y="2294237"/>
            <a:chExt cx="4278886" cy="3704111"/>
          </a:xfrm>
        </p:grpSpPr>
        <p:grpSp>
          <p:nvGrpSpPr>
            <p:cNvPr id="184" name="그룹 183">
              <a:extLst>
                <a:ext uri="{FF2B5EF4-FFF2-40B4-BE49-F238E27FC236}">
                  <a16:creationId xmlns:a16="http://schemas.microsoft.com/office/drawing/2014/main" id="{A9BB674F-0C1C-4681-BACD-6E22BFBD724D}"/>
                </a:ext>
              </a:extLst>
            </p:cNvPr>
            <p:cNvGrpSpPr/>
            <p:nvPr/>
          </p:nvGrpSpPr>
          <p:grpSpPr>
            <a:xfrm>
              <a:off x="482543" y="2726298"/>
              <a:ext cx="3142097" cy="2871794"/>
              <a:chOff x="482543" y="2726298"/>
              <a:chExt cx="3142097" cy="2871794"/>
            </a:xfrm>
          </p:grpSpPr>
          <p:grpSp>
            <p:nvGrpSpPr>
              <p:cNvPr id="190" name="그룹 189">
                <a:extLst>
                  <a:ext uri="{FF2B5EF4-FFF2-40B4-BE49-F238E27FC236}">
                    <a16:creationId xmlns:a16="http://schemas.microsoft.com/office/drawing/2014/main" id="{2DA1FF8C-F9A5-4EAF-8A94-3957E798EA80}"/>
                  </a:ext>
                </a:extLst>
              </p:cNvPr>
              <p:cNvGrpSpPr/>
              <p:nvPr/>
            </p:nvGrpSpPr>
            <p:grpSpPr>
              <a:xfrm>
                <a:off x="482543" y="2968133"/>
                <a:ext cx="3142097" cy="2341272"/>
                <a:chOff x="482543" y="2978950"/>
                <a:chExt cx="3142097" cy="2341272"/>
              </a:xfrm>
            </p:grpSpPr>
            <p:grpSp>
              <p:nvGrpSpPr>
                <p:cNvPr id="206" name="그룹 205">
                  <a:extLst>
                    <a:ext uri="{FF2B5EF4-FFF2-40B4-BE49-F238E27FC236}">
                      <a16:creationId xmlns:a16="http://schemas.microsoft.com/office/drawing/2014/main" id="{FF66D5FA-D2BA-4DDC-8526-FD4FB201B862}"/>
                    </a:ext>
                  </a:extLst>
                </p:cNvPr>
                <p:cNvGrpSpPr/>
                <p:nvPr/>
              </p:nvGrpSpPr>
              <p:grpSpPr>
                <a:xfrm>
                  <a:off x="482543" y="4213833"/>
                  <a:ext cx="1262214" cy="1106389"/>
                  <a:chOff x="482543" y="4213833"/>
                  <a:chExt cx="1262214" cy="1106389"/>
                </a:xfrm>
              </p:grpSpPr>
              <p:sp>
                <p:nvSpPr>
                  <p:cNvPr id="223" name="육각형 222">
                    <a:extLst>
                      <a:ext uri="{FF2B5EF4-FFF2-40B4-BE49-F238E27FC236}">
                        <a16:creationId xmlns:a16="http://schemas.microsoft.com/office/drawing/2014/main" id="{64241B54-E6A6-48A1-B00F-00C0F25B5A4B}"/>
                      </a:ext>
                    </a:extLst>
                  </p:cNvPr>
                  <p:cNvSpPr/>
                  <p:nvPr/>
                </p:nvSpPr>
                <p:spPr>
                  <a:xfrm>
                    <a:off x="482543" y="4213833"/>
                    <a:ext cx="1262214" cy="1106389"/>
                  </a:xfrm>
                  <a:prstGeom prst="hexagon">
                    <a:avLst>
                      <a:gd name="adj" fmla="val 29072"/>
                      <a:gd name="vf" fmla="val 115470"/>
                    </a:avLst>
                  </a:prstGeom>
                  <a:pattFill prst="narHorz">
                    <a:fgClr>
                      <a:srgbClr val="57808D"/>
                    </a:fgClr>
                    <a:bgClr>
                      <a:srgbClr val="4B6E79"/>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315">
                      <a:ln>
                        <a:solidFill>
                          <a:schemeClr val="bg1">
                            <a:alpha val="0"/>
                          </a:schemeClr>
                        </a:solidFill>
                      </a:ln>
                      <a:latin typeface="KoPub돋움체 Medium" panose="00000600000000000000" pitchFamily="2" charset="-127"/>
                      <a:ea typeface="KoPub돋움체 Medium" panose="00000600000000000000" pitchFamily="2" charset="-127"/>
                    </a:endParaRPr>
                  </a:p>
                </p:txBody>
              </p:sp>
              <p:sp>
                <p:nvSpPr>
                  <p:cNvPr id="224" name="육각형 223">
                    <a:extLst>
                      <a:ext uri="{FF2B5EF4-FFF2-40B4-BE49-F238E27FC236}">
                        <a16:creationId xmlns:a16="http://schemas.microsoft.com/office/drawing/2014/main" id="{55A1E9D5-59D7-4168-A74B-40DF14B84D46}"/>
                      </a:ext>
                    </a:extLst>
                  </p:cNvPr>
                  <p:cNvSpPr/>
                  <p:nvPr/>
                </p:nvSpPr>
                <p:spPr>
                  <a:xfrm>
                    <a:off x="668794" y="4377091"/>
                    <a:ext cx="889710" cy="779871"/>
                  </a:xfrm>
                  <a:prstGeom prst="hexagon">
                    <a:avLst>
                      <a:gd name="adj" fmla="val 29072"/>
                      <a:gd name="vf" fmla="val 115470"/>
                    </a:avLst>
                  </a:prstGeom>
                  <a:gradFill flip="none" rotWithShape="1">
                    <a:gsLst>
                      <a:gs pos="0">
                        <a:schemeClr val="bg1"/>
                      </a:gs>
                      <a:gs pos="100000">
                        <a:schemeClr val="bg1">
                          <a:lumMod val="95000"/>
                        </a:schemeClr>
                      </a:gs>
                    </a:gsLst>
                    <a:lin ang="13500000" scaled="1"/>
                    <a:tileRect/>
                  </a:gradFill>
                  <a:ln w="38100">
                    <a:gradFill>
                      <a:gsLst>
                        <a:gs pos="0">
                          <a:schemeClr val="bg1"/>
                        </a:gs>
                        <a:gs pos="50000">
                          <a:schemeClr val="bg1">
                            <a:lumMod val="85000"/>
                          </a:schemeClr>
                        </a:gs>
                        <a:gs pos="100000">
                          <a:schemeClr val="bg1">
                            <a:lumMod val="75000"/>
                          </a:schemeClr>
                        </a:gs>
                      </a:gsLst>
                      <a:lin ang="5400000" scaled="0"/>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315">
                      <a:ln>
                        <a:solidFill>
                          <a:schemeClr val="bg1">
                            <a:alpha val="0"/>
                          </a:schemeClr>
                        </a:solidFill>
                      </a:ln>
                      <a:latin typeface="KoPub돋움체 Medium" panose="00000600000000000000" pitchFamily="2" charset="-127"/>
                      <a:ea typeface="KoPub돋움체 Medium" panose="00000600000000000000" pitchFamily="2" charset="-127"/>
                    </a:endParaRPr>
                  </a:p>
                </p:txBody>
              </p:sp>
              <p:sp>
                <p:nvSpPr>
                  <p:cNvPr id="225" name="TextBox 224">
                    <a:extLst>
                      <a:ext uri="{FF2B5EF4-FFF2-40B4-BE49-F238E27FC236}">
                        <a16:creationId xmlns:a16="http://schemas.microsoft.com/office/drawing/2014/main" id="{DE68737A-14F1-40AB-8D95-49F522C2B284}"/>
                      </a:ext>
                    </a:extLst>
                  </p:cNvPr>
                  <p:cNvSpPr txBox="1"/>
                  <p:nvPr/>
                </p:nvSpPr>
                <p:spPr>
                  <a:xfrm>
                    <a:off x="693541" y="4628250"/>
                    <a:ext cx="840221" cy="277553"/>
                  </a:xfrm>
                  <a:prstGeom prst="rect">
                    <a:avLst/>
                  </a:prstGeom>
                  <a:noFill/>
                </p:spPr>
                <p:txBody>
                  <a:bodyPr wrap="none" rtlCol="0" anchor="ctr">
                    <a:spAutoFit/>
                  </a:bodyPr>
                  <a:lstStyle/>
                  <a:p>
                    <a:pPr algn="ctr"/>
                    <a:r>
                      <a:rPr lang="en-US" altLang="ko-KR" sz="1488" spc="-110" dirty="0">
                        <a:ln>
                          <a:solidFill>
                            <a:schemeClr val="bg1">
                              <a:alpha val="0"/>
                            </a:schemeClr>
                          </a:solidFill>
                        </a:ln>
                        <a:gradFill>
                          <a:gsLst>
                            <a:gs pos="100000">
                              <a:srgbClr val="57808D"/>
                            </a:gs>
                            <a:gs pos="100000">
                              <a:schemeClr val="bg1">
                                <a:lumMod val="75000"/>
                              </a:schemeClr>
                            </a:gs>
                          </a:gsLst>
                          <a:lin ang="5400000" scaled="0"/>
                        </a:gradFill>
                        <a:latin typeface="KoPub돋움체 Medium" panose="00000600000000000000" pitchFamily="2" charset="-127"/>
                        <a:ea typeface="KoPub돋움체 Medium" panose="00000600000000000000" pitchFamily="2" charset="-127"/>
                      </a:rPr>
                      <a:t>Certification</a:t>
                    </a:r>
                    <a:endParaRPr lang="ko-KR" altLang="en-US" sz="1488" spc="-110" dirty="0">
                      <a:ln>
                        <a:solidFill>
                          <a:schemeClr val="bg1">
                            <a:alpha val="0"/>
                          </a:schemeClr>
                        </a:solidFill>
                      </a:ln>
                      <a:gradFill>
                        <a:gsLst>
                          <a:gs pos="100000">
                            <a:srgbClr val="57808D"/>
                          </a:gs>
                          <a:gs pos="100000">
                            <a:schemeClr val="bg1">
                              <a:lumMod val="75000"/>
                            </a:schemeClr>
                          </a:gs>
                        </a:gsLst>
                        <a:lin ang="5400000" scaled="0"/>
                      </a:gradFill>
                      <a:latin typeface="KoPub돋움체 Medium" panose="00000600000000000000" pitchFamily="2" charset="-127"/>
                      <a:ea typeface="KoPub돋움체 Medium" panose="00000600000000000000" pitchFamily="2" charset="-127"/>
                    </a:endParaRPr>
                  </a:p>
                </p:txBody>
              </p:sp>
            </p:grpSp>
            <p:grpSp>
              <p:nvGrpSpPr>
                <p:cNvPr id="207" name="그룹 206">
                  <a:extLst>
                    <a:ext uri="{FF2B5EF4-FFF2-40B4-BE49-F238E27FC236}">
                      <a16:creationId xmlns:a16="http://schemas.microsoft.com/office/drawing/2014/main" id="{780377AD-0218-4079-B5A9-315C25AD0360}"/>
                    </a:ext>
                  </a:extLst>
                </p:cNvPr>
                <p:cNvGrpSpPr/>
                <p:nvPr/>
              </p:nvGrpSpPr>
              <p:grpSpPr>
                <a:xfrm>
                  <a:off x="1422484" y="3596391"/>
                  <a:ext cx="1262214" cy="1106389"/>
                  <a:chOff x="1422484" y="3663135"/>
                  <a:chExt cx="1262214" cy="1106389"/>
                </a:xfrm>
              </p:grpSpPr>
              <p:sp>
                <p:nvSpPr>
                  <p:cNvPr id="220" name="육각형 219">
                    <a:extLst>
                      <a:ext uri="{FF2B5EF4-FFF2-40B4-BE49-F238E27FC236}">
                        <a16:creationId xmlns:a16="http://schemas.microsoft.com/office/drawing/2014/main" id="{CDD024E2-34B8-4C34-A23A-F98FB50C61C9}"/>
                      </a:ext>
                    </a:extLst>
                  </p:cNvPr>
                  <p:cNvSpPr/>
                  <p:nvPr/>
                </p:nvSpPr>
                <p:spPr>
                  <a:xfrm>
                    <a:off x="1422484" y="3663135"/>
                    <a:ext cx="1262214" cy="1106389"/>
                  </a:xfrm>
                  <a:prstGeom prst="hexagon">
                    <a:avLst>
                      <a:gd name="adj" fmla="val 29072"/>
                      <a:gd name="vf" fmla="val 115470"/>
                    </a:avLst>
                  </a:prstGeom>
                  <a:pattFill prst="narHorz">
                    <a:fgClr>
                      <a:srgbClr val="2F3742"/>
                    </a:fgClr>
                    <a:bgClr>
                      <a:srgbClr val="424D5C"/>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315">
                      <a:ln>
                        <a:solidFill>
                          <a:schemeClr val="bg1">
                            <a:alpha val="0"/>
                          </a:schemeClr>
                        </a:solidFill>
                      </a:ln>
                      <a:latin typeface="KoPub돋움체 Medium" panose="00000600000000000000" pitchFamily="2" charset="-127"/>
                      <a:ea typeface="KoPub돋움체 Medium" panose="00000600000000000000" pitchFamily="2" charset="-127"/>
                    </a:endParaRPr>
                  </a:p>
                </p:txBody>
              </p:sp>
              <p:sp>
                <p:nvSpPr>
                  <p:cNvPr id="221" name="육각형 220">
                    <a:extLst>
                      <a:ext uri="{FF2B5EF4-FFF2-40B4-BE49-F238E27FC236}">
                        <a16:creationId xmlns:a16="http://schemas.microsoft.com/office/drawing/2014/main" id="{AC49DF13-F030-44C7-9FF5-7D9EFFA3E5BE}"/>
                      </a:ext>
                    </a:extLst>
                  </p:cNvPr>
                  <p:cNvSpPr/>
                  <p:nvPr/>
                </p:nvSpPr>
                <p:spPr>
                  <a:xfrm>
                    <a:off x="1608736" y="3826393"/>
                    <a:ext cx="889710" cy="779871"/>
                  </a:xfrm>
                  <a:prstGeom prst="hexagon">
                    <a:avLst>
                      <a:gd name="adj" fmla="val 29072"/>
                      <a:gd name="vf" fmla="val 115470"/>
                    </a:avLst>
                  </a:prstGeom>
                  <a:gradFill flip="none" rotWithShape="1">
                    <a:gsLst>
                      <a:gs pos="0">
                        <a:schemeClr val="bg1"/>
                      </a:gs>
                      <a:gs pos="100000">
                        <a:schemeClr val="bg1">
                          <a:lumMod val="95000"/>
                        </a:schemeClr>
                      </a:gs>
                    </a:gsLst>
                    <a:lin ang="13500000" scaled="1"/>
                    <a:tileRect/>
                  </a:gradFill>
                  <a:ln w="38100">
                    <a:gradFill>
                      <a:gsLst>
                        <a:gs pos="0">
                          <a:schemeClr val="bg1"/>
                        </a:gs>
                        <a:gs pos="50000">
                          <a:schemeClr val="bg1">
                            <a:lumMod val="85000"/>
                          </a:schemeClr>
                        </a:gs>
                        <a:gs pos="100000">
                          <a:schemeClr val="bg1">
                            <a:lumMod val="75000"/>
                          </a:schemeClr>
                        </a:gs>
                      </a:gsLst>
                      <a:lin ang="5400000" scaled="0"/>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315">
                      <a:ln>
                        <a:solidFill>
                          <a:schemeClr val="bg1">
                            <a:alpha val="0"/>
                          </a:schemeClr>
                        </a:solidFill>
                      </a:ln>
                      <a:latin typeface="KoPub돋움체 Medium" panose="00000600000000000000" pitchFamily="2" charset="-127"/>
                      <a:ea typeface="KoPub돋움체 Medium" panose="00000600000000000000" pitchFamily="2" charset="-127"/>
                    </a:endParaRPr>
                  </a:p>
                </p:txBody>
              </p:sp>
              <p:sp>
                <p:nvSpPr>
                  <p:cNvPr id="222" name="TextBox 221">
                    <a:extLst>
                      <a:ext uri="{FF2B5EF4-FFF2-40B4-BE49-F238E27FC236}">
                        <a16:creationId xmlns:a16="http://schemas.microsoft.com/office/drawing/2014/main" id="{EDDEEE9E-A7AF-4C5A-A70A-3137BBE34C79}"/>
                      </a:ext>
                    </a:extLst>
                  </p:cNvPr>
                  <p:cNvSpPr txBox="1"/>
                  <p:nvPr/>
                </p:nvSpPr>
                <p:spPr>
                  <a:xfrm>
                    <a:off x="1575244" y="3960512"/>
                    <a:ext cx="939597" cy="475347"/>
                  </a:xfrm>
                  <a:prstGeom prst="rect">
                    <a:avLst/>
                  </a:prstGeom>
                  <a:noFill/>
                </p:spPr>
                <p:txBody>
                  <a:bodyPr wrap="square" rtlCol="0" anchor="ctr">
                    <a:spAutoFit/>
                  </a:bodyPr>
                  <a:lstStyle/>
                  <a:p>
                    <a:pPr algn="ctr"/>
                    <a:r>
                      <a:rPr lang="en-US" altLang="ko-KR" sz="1488" spc="-110" dirty="0">
                        <a:ln>
                          <a:solidFill>
                            <a:schemeClr val="bg1">
                              <a:alpha val="0"/>
                            </a:schemeClr>
                          </a:solidFill>
                        </a:ln>
                        <a:gradFill>
                          <a:gsLst>
                            <a:gs pos="100000">
                              <a:srgbClr val="2F3742"/>
                            </a:gs>
                            <a:gs pos="100000">
                              <a:schemeClr val="bg1">
                                <a:lumMod val="75000"/>
                              </a:schemeClr>
                            </a:gs>
                          </a:gsLst>
                          <a:lin ang="5400000" scaled="0"/>
                        </a:gradFill>
                        <a:latin typeface="KoPub돋움체 Medium" panose="00000600000000000000" pitchFamily="2" charset="-127"/>
                        <a:ea typeface="KoPub돋움체 Medium" panose="00000600000000000000" pitchFamily="2" charset="-127"/>
                      </a:rPr>
                      <a:t>Testing </a:t>
                    </a:r>
                    <a:r>
                      <a:rPr lang="ko-KR" altLang="en-US" sz="1488" spc="-110" dirty="0" err="1">
                        <a:ln>
                          <a:solidFill>
                            <a:schemeClr val="bg1">
                              <a:alpha val="0"/>
                            </a:schemeClr>
                          </a:solidFill>
                        </a:ln>
                        <a:gradFill>
                          <a:gsLst>
                            <a:gs pos="100000">
                              <a:srgbClr val="2F3742"/>
                            </a:gs>
                            <a:gs pos="100000">
                              <a:schemeClr val="bg1">
                                <a:lumMod val="75000"/>
                              </a:schemeClr>
                            </a:gs>
                          </a:gsLst>
                          <a:lin ang="5400000" scaled="0"/>
                        </a:gradFill>
                        <a:latin typeface="KoPub돋움체 Medium" panose="00000600000000000000" pitchFamily="2" charset="-127"/>
                        <a:ea typeface="KoPub돋움체 Medium" panose="00000600000000000000" pitchFamily="2" charset="-127"/>
                      </a:rPr>
                      <a:t>ㆍ</a:t>
                    </a:r>
                    <a:r>
                      <a:rPr lang="en-US" altLang="ko-KR" sz="1488" spc="-110" dirty="0">
                        <a:ln>
                          <a:solidFill>
                            <a:schemeClr val="bg1">
                              <a:alpha val="0"/>
                            </a:schemeClr>
                          </a:solidFill>
                        </a:ln>
                        <a:gradFill>
                          <a:gsLst>
                            <a:gs pos="100000">
                              <a:srgbClr val="2F3742"/>
                            </a:gs>
                            <a:gs pos="100000">
                              <a:schemeClr val="bg1">
                                <a:lumMod val="75000"/>
                              </a:schemeClr>
                            </a:gs>
                          </a:gsLst>
                          <a:lin ang="5400000" scaled="0"/>
                        </a:gradFill>
                        <a:latin typeface="KoPub돋움체 Medium" panose="00000600000000000000" pitchFamily="2" charset="-127"/>
                        <a:ea typeface="KoPub돋움체 Medium" panose="00000600000000000000" pitchFamily="2" charset="-127"/>
                      </a:rPr>
                      <a:t>Inspection</a:t>
                    </a:r>
                    <a:endParaRPr lang="ko-KR" altLang="en-US" sz="1488" spc="-110" dirty="0">
                      <a:ln>
                        <a:solidFill>
                          <a:schemeClr val="bg1">
                            <a:alpha val="0"/>
                          </a:schemeClr>
                        </a:solidFill>
                      </a:ln>
                      <a:gradFill>
                        <a:gsLst>
                          <a:gs pos="100000">
                            <a:srgbClr val="2F3742"/>
                          </a:gs>
                          <a:gs pos="100000">
                            <a:schemeClr val="bg1">
                              <a:lumMod val="75000"/>
                            </a:schemeClr>
                          </a:gs>
                        </a:gsLst>
                        <a:lin ang="5400000" scaled="0"/>
                      </a:gradFill>
                      <a:latin typeface="KoPub돋움체 Medium" panose="00000600000000000000" pitchFamily="2" charset="-127"/>
                      <a:ea typeface="KoPub돋움체 Medium" panose="00000600000000000000" pitchFamily="2" charset="-127"/>
                    </a:endParaRPr>
                  </a:p>
                </p:txBody>
              </p:sp>
            </p:grpSp>
            <p:grpSp>
              <p:nvGrpSpPr>
                <p:cNvPr id="208" name="그룹 207">
                  <a:extLst>
                    <a:ext uri="{FF2B5EF4-FFF2-40B4-BE49-F238E27FC236}">
                      <a16:creationId xmlns:a16="http://schemas.microsoft.com/office/drawing/2014/main" id="{7AE9DC5D-5254-446C-9B5B-4C77C0B17422}"/>
                    </a:ext>
                  </a:extLst>
                </p:cNvPr>
                <p:cNvGrpSpPr/>
                <p:nvPr/>
              </p:nvGrpSpPr>
              <p:grpSpPr>
                <a:xfrm>
                  <a:off x="2362426" y="4213833"/>
                  <a:ext cx="1262214" cy="1106389"/>
                  <a:chOff x="2362426" y="4213833"/>
                  <a:chExt cx="1262214" cy="1106389"/>
                </a:xfrm>
              </p:grpSpPr>
              <p:sp>
                <p:nvSpPr>
                  <p:cNvPr id="217" name="육각형 216">
                    <a:extLst>
                      <a:ext uri="{FF2B5EF4-FFF2-40B4-BE49-F238E27FC236}">
                        <a16:creationId xmlns:a16="http://schemas.microsoft.com/office/drawing/2014/main" id="{47C567B7-9AAB-4D1C-91FC-DE54BD2F89A8}"/>
                      </a:ext>
                    </a:extLst>
                  </p:cNvPr>
                  <p:cNvSpPr/>
                  <p:nvPr/>
                </p:nvSpPr>
                <p:spPr>
                  <a:xfrm>
                    <a:off x="2362426" y="4213833"/>
                    <a:ext cx="1262214" cy="1106389"/>
                  </a:xfrm>
                  <a:prstGeom prst="hexagon">
                    <a:avLst>
                      <a:gd name="adj" fmla="val 29072"/>
                      <a:gd name="vf" fmla="val 115470"/>
                    </a:avLst>
                  </a:prstGeom>
                  <a:pattFill prst="narHorz">
                    <a:fgClr>
                      <a:srgbClr val="00ADB4"/>
                    </a:fgClr>
                    <a:bgClr>
                      <a:srgbClr val="009AA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315">
                      <a:ln>
                        <a:solidFill>
                          <a:schemeClr val="bg1">
                            <a:alpha val="0"/>
                          </a:schemeClr>
                        </a:solidFill>
                      </a:ln>
                      <a:latin typeface="KoPub돋움체 Medium" panose="00000600000000000000" pitchFamily="2" charset="-127"/>
                      <a:ea typeface="KoPub돋움체 Medium" panose="00000600000000000000" pitchFamily="2" charset="-127"/>
                    </a:endParaRPr>
                  </a:p>
                </p:txBody>
              </p:sp>
              <p:sp>
                <p:nvSpPr>
                  <p:cNvPr id="218" name="육각형 217">
                    <a:extLst>
                      <a:ext uri="{FF2B5EF4-FFF2-40B4-BE49-F238E27FC236}">
                        <a16:creationId xmlns:a16="http://schemas.microsoft.com/office/drawing/2014/main" id="{35818742-2FB6-4D40-9A9B-C81D7A700F02}"/>
                      </a:ext>
                    </a:extLst>
                  </p:cNvPr>
                  <p:cNvSpPr/>
                  <p:nvPr/>
                </p:nvSpPr>
                <p:spPr>
                  <a:xfrm>
                    <a:off x="2548678" y="4377091"/>
                    <a:ext cx="889710" cy="779871"/>
                  </a:xfrm>
                  <a:prstGeom prst="hexagon">
                    <a:avLst>
                      <a:gd name="adj" fmla="val 29072"/>
                      <a:gd name="vf" fmla="val 115470"/>
                    </a:avLst>
                  </a:prstGeom>
                  <a:gradFill flip="none" rotWithShape="1">
                    <a:gsLst>
                      <a:gs pos="0">
                        <a:schemeClr val="bg1"/>
                      </a:gs>
                      <a:gs pos="100000">
                        <a:schemeClr val="bg1">
                          <a:lumMod val="95000"/>
                        </a:schemeClr>
                      </a:gs>
                    </a:gsLst>
                    <a:lin ang="13500000" scaled="1"/>
                    <a:tileRect/>
                  </a:gradFill>
                  <a:ln w="38100">
                    <a:gradFill>
                      <a:gsLst>
                        <a:gs pos="0">
                          <a:schemeClr val="bg1"/>
                        </a:gs>
                        <a:gs pos="50000">
                          <a:schemeClr val="bg1">
                            <a:lumMod val="85000"/>
                          </a:schemeClr>
                        </a:gs>
                        <a:gs pos="100000">
                          <a:schemeClr val="bg1">
                            <a:lumMod val="75000"/>
                          </a:schemeClr>
                        </a:gs>
                      </a:gsLst>
                      <a:lin ang="5400000" scaled="0"/>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315">
                      <a:ln>
                        <a:solidFill>
                          <a:schemeClr val="bg1">
                            <a:alpha val="0"/>
                          </a:schemeClr>
                        </a:solidFill>
                      </a:ln>
                      <a:latin typeface="KoPub돋움체 Medium" panose="00000600000000000000" pitchFamily="2" charset="-127"/>
                      <a:ea typeface="KoPub돋움체 Medium" panose="00000600000000000000" pitchFamily="2" charset="-127"/>
                    </a:endParaRPr>
                  </a:p>
                </p:txBody>
              </p:sp>
              <p:sp>
                <p:nvSpPr>
                  <p:cNvPr id="219" name="TextBox 218">
                    <a:extLst>
                      <a:ext uri="{FF2B5EF4-FFF2-40B4-BE49-F238E27FC236}">
                        <a16:creationId xmlns:a16="http://schemas.microsoft.com/office/drawing/2014/main" id="{677C48A8-4213-4052-9121-270643B56D04}"/>
                      </a:ext>
                    </a:extLst>
                  </p:cNvPr>
                  <p:cNvSpPr txBox="1"/>
                  <p:nvPr/>
                </p:nvSpPr>
                <p:spPr>
                  <a:xfrm>
                    <a:off x="2773797" y="4628249"/>
                    <a:ext cx="439474" cy="277553"/>
                  </a:xfrm>
                  <a:prstGeom prst="rect">
                    <a:avLst/>
                  </a:prstGeom>
                  <a:noFill/>
                </p:spPr>
                <p:txBody>
                  <a:bodyPr wrap="none" rtlCol="0" anchor="ctr">
                    <a:spAutoFit/>
                  </a:bodyPr>
                  <a:lstStyle/>
                  <a:p>
                    <a:pPr algn="ctr"/>
                    <a:r>
                      <a:rPr lang="en-US" altLang="ko-KR" sz="1488" spc="-110" dirty="0">
                        <a:ln>
                          <a:solidFill>
                            <a:schemeClr val="bg1">
                              <a:alpha val="0"/>
                            </a:schemeClr>
                          </a:solidFill>
                        </a:ln>
                        <a:gradFill>
                          <a:gsLst>
                            <a:gs pos="100000">
                              <a:srgbClr val="00ADB4"/>
                            </a:gs>
                            <a:gs pos="100000">
                              <a:schemeClr val="bg1">
                                <a:lumMod val="75000"/>
                              </a:schemeClr>
                            </a:gs>
                          </a:gsLst>
                          <a:lin ang="5400000" scaled="0"/>
                        </a:gradFill>
                        <a:latin typeface="KoPub돋움체 Medium" panose="00000600000000000000" pitchFamily="2" charset="-127"/>
                        <a:ea typeface="KoPub돋움체 Medium" panose="00000600000000000000" pitchFamily="2" charset="-127"/>
                      </a:rPr>
                      <a:t>R&amp;D</a:t>
                    </a:r>
                    <a:endParaRPr lang="ko-KR" altLang="en-US" sz="1488" spc="-110" dirty="0">
                      <a:ln>
                        <a:solidFill>
                          <a:schemeClr val="bg1">
                            <a:alpha val="0"/>
                          </a:schemeClr>
                        </a:solidFill>
                      </a:ln>
                      <a:gradFill>
                        <a:gsLst>
                          <a:gs pos="100000">
                            <a:srgbClr val="00ADB4"/>
                          </a:gs>
                          <a:gs pos="100000">
                            <a:schemeClr val="bg1">
                              <a:lumMod val="75000"/>
                            </a:schemeClr>
                          </a:gs>
                        </a:gsLst>
                        <a:lin ang="5400000" scaled="0"/>
                      </a:gradFill>
                      <a:latin typeface="KoPub돋움체 Medium" panose="00000600000000000000" pitchFamily="2" charset="-127"/>
                      <a:ea typeface="KoPub돋움체 Medium" panose="00000600000000000000" pitchFamily="2" charset="-127"/>
                    </a:endParaRPr>
                  </a:p>
                </p:txBody>
              </p:sp>
            </p:grpSp>
            <p:grpSp>
              <p:nvGrpSpPr>
                <p:cNvPr id="209" name="그룹 208">
                  <a:extLst>
                    <a:ext uri="{FF2B5EF4-FFF2-40B4-BE49-F238E27FC236}">
                      <a16:creationId xmlns:a16="http://schemas.microsoft.com/office/drawing/2014/main" id="{68945105-9CFE-4FC6-9935-221B6C23AB23}"/>
                    </a:ext>
                  </a:extLst>
                </p:cNvPr>
                <p:cNvGrpSpPr/>
                <p:nvPr/>
              </p:nvGrpSpPr>
              <p:grpSpPr>
                <a:xfrm>
                  <a:off x="482543" y="2978950"/>
                  <a:ext cx="1262214" cy="1106389"/>
                  <a:chOff x="3302368" y="3663135"/>
                  <a:chExt cx="1262214" cy="1106389"/>
                </a:xfrm>
              </p:grpSpPr>
              <p:sp>
                <p:nvSpPr>
                  <p:cNvPr id="214" name="육각형 213">
                    <a:extLst>
                      <a:ext uri="{FF2B5EF4-FFF2-40B4-BE49-F238E27FC236}">
                        <a16:creationId xmlns:a16="http://schemas.microsoft.com/office/drawing/2014/main" id="{C8FB65E8-9E17-4645-96C9-51B7F91DB279}"/>
                      </a:ext>
                    </a:extLst>
                  </p:cNvPr>
                  <p:cNvSpPr/>
                  <p:nvPr/>
                </p:nvSpPr>
                <p:spPr>
                  <a:xfrm>
                    <a:off x="3302368" y="3663135"/>
                    <a:ext cx="1262214" cy="1106389"/>
                  </a:xfrm>
                  <a:prstGeom prst="hexagon">
                    <a:avLst>
                      <a:gd name="adj" fmla="val 29072"/>
                      <a:gd name="vf" fmla="val 115470"/>
                    </a:avLst>
                  </a:prstGeom>
                  <a:pattFill prst="narHorz">
                    <a:fgClr>
                      <a:srgbClr val="697087"/>
                    </a:fgClr>
                    <a:bgClr>
                      <a:srgbClr val="545A6C"/>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315">
                      <a:ln>
                        <a:solidFill>
                          <a:schemeClr val="bg1">
                            <a:alpha val="0"/>
                          </a:schemeClr>
                        </a:solidFill>
                      </a:ln>
                      <a:latin typeface="KoPub돋움체 Medium" panose="00000600000000000000" pitchFamily="2" charset="-127"/>
                      <a:ea typeface="KoPub돋움체 Medium" panose="00000600000000000000" pitchFamily="2" charset="-127"/>
                    </a:endParaRPr>
                  </a:p>
                </p:txBody>
              </p:sp>
              <p:sp>
                <p:nvSpPr>
                  <p:cNvPr id="215" name="육각형 214">
                    <a:extLst>
                      <a:ext uri="{FF2B5EF4-FFF2-40B4-BE49-F238E27FC236}">
                        <a16:creationId xmlns:a16="http://schemas.microsoft.com/office/drawing/2014/main" id="{41E31B88-59BB-4E3A-B4AA-A65E95BBA45B}"/>
                      </a:ext>
                    </a:extLst>
                  </p:cNvPr>
                  <p:cNvSpPr/>
                  <p:nvPr/>
                </p:nvSpPr>
                <p:spPr>
                  <a:xfrm>
                    <a:off x="3488620" y="3826393"/>
                    <a:ext cx="889710" cy="779871"/>
                  </a:xfrm>
                  <a:prstGeom prst="hexagon">
                    <a:avLst>
                      <a:gd name="adj" fmla="val 29072"/>
                      <a:gd name="vf" fmla="val 115470"/>
                    </a:avLst>
                  </a:prstGeom>
                  <a:gradFill flip="none" rotWithShape="1">
                    <a:gsLst>
                      <a:gs pos="0">
                        <a:schemeClr val="bg1"/>
                      </a:gs>
                      <a:gs pos="100000">
                        <a:schemeClr val="bg1">
                          <a:lumMod val="95000"/>
                        </a:schemeClr>
                      </a:gs>
                    </a:gsLst>
                    <a:lin ang="13500000" scaled="1"/>
                    <a:tileRect/>
                  </a:gradFill>
                  <a:ln w="38100">
                    <a:gradFill>
                      <a:gsLst>
                        <a:gs pos="0">
                          <a:schemeClr val="bg1"/>
                        </a:gs>
                        <a:gs pos="50000">
                          <a:schemeClr val="bg1">
                            <a:lumMod val="85000"/>
                          </a:schemeClr>
                        </a:gs>
                        <a:gs pos="100000">
                          <a:schemeClr val="bg1">
                            <a:lumMod val="75000"/>
                          </a:schemeClr>
                        </a:gs>
                      </a:gsLst>
                      <a:lin ang="5400000" scaled="0"/>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315">
                      <a:ln>
                        <a:solidFill>
                          <a:schemeClr val="bg1">
                            <a:alpha val="0"/>
                          </a:schemeClr>
                        </a:solidFill>
                      </a:ln>
                      <a:latin typeface="KoPub돋움체 Medium" panose="00000600000000000000" pitchFamily="2" charset="-127"/>
                      <a:ea typeface="KoPub돋움체 Medium" panose="00000600000000000000" pitchFamily="2" charset="-127"/>
                    </a:endParaRPr>
                  </a:p>
                </p:txBody>
              </p:sp>
              <p:sp>
                <p:nvSpPr>
                  <p:cNvPr id="216" name="TextBox 215">
                    <a:extLst>
                      <a:ext uri="{FF2B5EF4-FFF2-40B4-BE49-F238E27FC236}">
                        <a16:creationId xmlns:a16="http://schemas.microsoft.com/office/drawing/2014/main" id="{EE6145E9-C3B5-4D5E-B8E1-D08CC30CDBD4}"/>
                      </a:ext>
                    </a:extLst>
                  </p:cNvPr>
                  <p:cNvSpPr txBox="1"/>
                  <p:nvPr/>
                </p:nvSpPr>
                <p:spPr>
                  <a:xfrm>
                    <a:off x="3497848" y="3978656"/>
                    <a:ext cx="871252" cy="475347"/>
                  </a:xfrm>
                  <a:prstGeom prst="rect">
                    <a:avLst/>
                  </a:prstGeom>
                  <a:noFill/>
                </p:spPr>
                <p:txBody>
                  <a:bodyPr wrap="square" lIns="0" rIns="0" rtlCol="0" anchor="ctr">
                    <a:spAutoFit/>
                  </a:bodyPr>
                  <a:lstStyle/>
                  <a:p>
                    <a:pPr algn="ctr"/>
                    <a:r>
                      <a:rPr lang="en-US" altLang="ko-KR" sz="1488" spc="-110" dirty="0">
                        <a:ln>
                          <a:solidFill>
                            <a:schemeClr val="bg1">
                              <a:alpha val="0"/>
                            </a:schemeClr>
                          </a:solidFill>
                        </a:ln>
                        <a:gradFill>
                          <a:gsLst>
                            <a:gs pos="100000">
                              <a:srgbClr val="697087"/>
                            </a:gs>
                            <a:gs pos="100000">
                              <a:schemeClr val="bg1">
                                <a:lumMod val="75000"/>
                              </a:schemeClr>
                            </a:gs>
                          </a:gsLst>
                          <a:lin ang="5400000" scaled="0"/>
                        </a:gradFill>
                        <a:latin typeface="KoPub돋움체 Medium" panose="00000600000000000000" pitchFamily="2" charset="-127"/>
                        <a:ea typeface="KoPub돋움체 Medium" panose="00000600000000000000" pitchFamily="2" charset="-127"/>
                      </a:rPr>
                      <a:t>Training</a:t>
                    </a:r>
                    <a:r>
                      <a:rPr lang="ko-KR" altLang="en-US" sz="1323" spc="-165" dirty="0" err="1">
                        <a:ln>
                          <a:solidFill>
                            <a:schemeClr val="bg1">
                              <a:alpha val="0"/>
                            </a:schemeClr>
                          </a:solidFill>
                        </a:ln>
                        <a:gradFill>
                          <a:gsLst>
                            <a:gs pos="100000">
                              <a:srgbClr val="697087"/>
                            </a:gs>
                            <a:gs pos="100000">
                              <a:schemeClr val="bg1">
                                <a:lumMod val="75000"/>
                              </a:schemeClr>
                            </a:gs>
                          </a:gsLst>
                          <a:lin ang="5400000" scaled="0"/>
                        </a:gradFill>
                        <a:latin typeface="KoPub돋움체 Bold" panose="00000800000000000000" pitchFamily="2" charset="-127"/>
                        <a:ea typeface="KoPub돋움체 Bold" panose="00000800000000000000" pitchFamily="2" charset="-127"/>
                      </a:rPr>
                      <a:t>ㆍ</a:t>
                    </a:r>
                    <a:endParaRPr lang="en-US" altLang="ko-KR" sz="1488" spc="-110" dirty="0">
                      <a:ln>
                        <a:solidFill>
                          <a:schemeClr val="bg1">
                            <a:alpha val="0"/>
                          </a:schemeClr>
                        </a:solidFill>
                      </a:ln>
                      <a:gradFill>
                        <a:gsLst>
                          <a:gs pos="100000">
                            <a:srgbClr val="697087"/>
                          </a:gs>
                          <a:gs pos="100000">
                            <a:schemeClr val="bg1">
                              <a:lumMod val="75000"/>
                            </a:schemeClr>
                          </a:gs>
                        </a:gsLst>
                        <a:lin ang="5400000" scaled="0"/>
                      </a:gradFill>
                      <a:latin typeface="KoPub돋움체 Medium" panose="00000600000000000000" pitchFamily="2" charset="-127"/>
                      <a:ea typeface="KoPub돋움체 Medium" panose="00000600000000000000" pitchFamily="2" charset="-127"/>
                    </a:endParaRPr>
                  </a:p>
                  <a:p>
                    <a:pPr algn="ctr"/>
                    <a:r>
                      <a:rPr lang="en-US" altLang="ko-KR" sz="1488" spc="-110" dirty="0">
                        <a:ln>
                          <a:solidFill>
                            <a:schemeClr val="bg1">
                              <a:alpha val="0"/>
                            </a:schemeClr>
                          </a:solidFill>
                        </a:ln>
                        <a:gradFill>
                          <a:gsLst>
                            <a:gs pos="100000">
                              <a:srgbClr val="697087"/>
                            </a:gs>
                            <a:gs pos="100000">
                              <a:schemeClr val="bg1">
                                <a:lumMod val="75000"/>
                              </a:schemeClr>
                            </a:gs>
                          </a:gsLst>
                          <a:lin ang="5400000" scaled="0"/>
                        </a:gradFill>
                        <a:latin typeface="KoPub돋움체 Medium" panose="00000600000000000000" pitchFamily="2" charset="-127"/>
                        <a:ea typeface="KoPub돋움체 Medium" panose="00000600000000000000" pitchFamily="2" charset="-127"/>
                      </a:rPr>
                      <a:t>Consulting</a:t>
                    </a:r>
                    <a:endParaRPr lang="ko-KR" altLang="en-US" sz="1488" spc="-110" dirty="0">
                      <a:ln>
                        <a:solidFill>
                          <a:schemeClr val="bg1">
                            <a:alpha val="0"/>
                          </a:schemeClr>
                        </a:solidFill>
                      </a:ln>
                      <a:gradFill>
                        <a:gsLst>
                          <a:gs pos="100000">
                            <a:srgbClr val="697087"/>
                          </a:gs>
                          <a:gs pos="100000">
                            <a:schemeClr val="bg1">
                              <a:lumMod val="75000"/>
                            </a:schemeClr>
                          </a:gs>
                        </a:gsLst>
                        <a:lin ang="5400000" scaled="0"/>
                      </a:gradFill>
                      <a:latin typeface="KoPub돋움체 Medium" panose="00000600000000000000" pitchFamily="2" charset="-127"/>
                      <a:ea typeface="KoPub돋움체 Medium" panose="00000600000000000000" pitchFamily="2" charset="-127"/>
                    </a:endParaRPr>
                  </a:p>
                </p:txBody>
              </p:sp>
            </p:grpSp>
            <p:grpSp>
              <p:nvGrpSpPr>
                <p:cNvPr id="210" name="그룹 209">
                  <a:extLst>
                    <a:ext uri="{FF2B5EF4-FFF2-40B4-BE49-F238E27FC236}">
                      <a16:creationId xmlns:a16="http://schemas.microsoft.com/office/drawing/2014/main" id="{0C5149A9-6CA1-42CF-A0F7-5FBE8E684155}"/>
                    </a:ext>
                  </a:extLst>
                </p:cNvPr>
                <p:cNvGrpSpPr/>
                <p:nvPr/>
              </p:nvGrpSpPr>
              <p:grpSpPr>
                <a:xfrm>
                  <a:off x="2362426" y="2978950"/>
                  <a:ext cx="1262214" cy="1106389"/>
                  <a:chOff x="4242311" y="4213833"/>
                  <a:chExt cx="1262214" cy="1106389"/>
                </a:xfrm>
              </p:grpSpPr>
              <p:sp>
                <p:nvSpPr>
                  <p:cNvPr id="211" name="육각형 210">
                    <a:extLst>
                      <a:ext uri="{FF2B5EF4-FFF2-40B4-BE49-F238E27FC236}">
                        <a16:creationId xmlns:a16="http://schemas.microsoft.com/office/drawing/2014/main" id="{97D4139E-F0B3-4C5D-A3C2-C7F3DADBCD64}"/>
                      </a:ext>
                    </a:extLst>
                  </p:cNvPr>
                  <p:cNvSpPr/>
                  <p:nvPr/>
                </p:nvSpPr>
                <p:spPr>
                  <a:xfrm>
                    <a:off x="4242311" y="4213833"/>
                    <a:ext cx="1262214" cy="1106389"/>
                  </a:xfrm>
                  <a:prstGeom prst="hexagon">
                    <a:avLst>
                      <a:gd name="adj" fmla="val 29072"/>
                      <a:gd name="vf" fmla="val 115470"/>
                    </a:avLst>
                  </a:prstGeom>
                  <a:pattFill prst="narHorz">
                    <a:fgClr>
                      <a:srgbClr val="7D7E80"/>
                    </a:fgClr>
                    <a:bgClr>
                      <a:srgbClr val="6A6B6C"/>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315">
                      <a:ln>
                        <a:solidFill>
                          <a:schemeClr val="bg1">
                            <a:alpha val="0"/>
                          </a:schemeClr>
                        </a:solidFill>
                      </a:ln>
                      <a:latin typeface="KoPub돋움체 Medium" panose="00000600000000000000" pitchFamily="2" charset="-127"/>
                      <a:ea typeface="KoPub돋움체 Medium" panose="00000600000000000000" pitchFamily="2" charset="-127"/>
                    </a:endParaRPr>
                  </a:p>
                </p:txBody>
              </p:sp>
              <p:sp>
                <p:nvSpPr>
                  <p:cNvPr id="212" name="육각형 211">
                    <a:extLst>
                      <a:ext uri="{FF2B5EF4-FFF2-40B4-BE49-F238E27FC236}">
                        <a16:creationId xmlns:a16="http://schemas.microsoft.com/office/drawing/2014/main" id="{C23362B0-20AB-48A8-A72C-317A75C9CD2F}"/>
                      </a:ext>
                    </a:extLst>
                  </p:cNvPr>
                  <p:cNvSpPr/>
                  <p:nvPr/>
                </p:nvSpPr>
                <p:spPr>
                  <a:xfrm>
                    <a:off x="4428563" y="4377091"/>
                    <a:ext cx="889710" cy="779871"/>
                  </a:xfrm>
                  <a:prstGeom prst="hexagon">
                    <a:avLst>
                      <a:gd name="adj" fmla="val 29072"/>
                      <a:gd name="vf" fmla="val 115470"/>
                    </a:avLst>
                  </a:prstGeom>
                  <a:gradFill flip="none" rotWithShape="1">
                    <a:gsLst>
                      <a:gs pos="0">
                        <a:schemeClr val="bg1"/>
                      </a:gs>
                      <a:gs pos="100000">
                        <a:schemeClr val="bg1">
                          <a:lumMod val="95000"/>
                        </a:schemeClr>
                      </a:gs>
                    </a:gsLst>
                    <a:lin ang="13500000" scaled="1"/>
                    <a:tileRect/>
                  </a:gradFill>
                  <a:ln w="38100">
                    <a:gradFill>
                      <a:gsLst>
                        <a:gs pos="0">
                          <a:schemeClr val="bg1"/>
                        </a:gs>
                        <a:gs pos="50000">
                          <a:schemeClr val="bg1">
                            <a:lumMod val="85000"/>
                          </a:schemeClr>
                        </a:gs>
                        <a:gs pos="100000">
                          <a:schemeClr val="bg1">
                            <a:lumMod val="75000"/>
                          </a:schemeClr>
                        </a:gs>
                      </a:gsLst>
                      <a:lin ang="5400000" scaled="0"/>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315">
                      <a:ln>
                        <a:solidFill>
                          <a:schemeClr val="bg1">
                            <a:alpha val="0"/>
                          </a:schemeClr>
                        </a:solidFill>
                      </a:ln>
                      <a:latin typeface="KoPub돋움체 Medium" panose="00000600000000000000" pitchFamily="2" charset="-127"/>
                      <a:ea typeface="KoPub돋움체 Medium" panose="00000600000000000000" pitchFamily="2" charset="-127"/>
                    </a:endParaRPr>
                  </a:p>
                </p:txBody>
              </p:sp>
              <p:sp>
                <p:nvSpPr>
                  <p:cNvPr id="213" name="TextBox 212">
                    <a:extLst>
                      <a:ext uri="{FF2B5EF4-FFF2-40B4-BE49-F238E27FC236}">
                        <a16:creationId xmlns:a16="http://schemas.microsoft.com/office/drawing/2014/main" id="{A749E0C1-57DC-42F6-82AA-22A05A7ADFFC}"/>
                      </a:ext>
                    </a:extLst>
                  </p:cNvPr>
                  <p:cNvSpPr txBox="1"/>
                  <p:nvPr/>
                </p:nvSpPr>
                <p:spPr>
                  <a:xfrm>
                    <a:off x="4498931" y="4628250"/>
                    <a:ext cx="748986" cy="277553"/>
                  </a:xfrm>
                  <a:prstGeom prst="rect">
                    <a:avLst/>
                  </a:prstGeom>
                  <a:noFill/>
                </p:spPr>
                <p:txBody>
                  <a:bodyPr wrap="none" rtlCol="0" anchor="ctr">
                    <a:spAutoFit/>
                  </a:bodyPr>
                  <a:lstStyle/>
                  <a:p>
                    <a:pPr algn="ctr"/>
                    <a:r>
                      <a:rPr lang="en-US" altLang="ko-KR" sz="1488" spc="-110" dirty="0">
                        <a:ln>
                          <a:solidFill>
                            <a:schemeClr val="bg1">
                              <a:alpha val="0"/>
                            </a:schemeClr>
                          </a:solidFill>
                        </a:ln>
                        <a:gradFill>
                          <a:gsLst>
                            <a:gs pos="100000">
                              <a:srgbClr val="6A6B6C"/>
                            </a:gs>
                            <a:gs pos="100000">
                              <a:schemeClr val="bg1">
                                <a:lumMod val="75000"/>
                              </a:schemeClr>
                            </a:gs>
                          </a:gsLst>
                          <a:lin ang="5400000" scaled="0"/>
                        </a:gradFill>
                        <a:latin typeface="KoPub돋움체 Medium" panose="00000600000000000000" pitchFamily="2" charset="-127"/>
                        <a:ea typeface="KoPub돋움체 Medium" panose="00000600000000000000" pitchFamily="2" charset="-127"/>
                      </a:rPr>
                      <a:t>Evaluation</a:t>
                    </a:r>
                    <a:endParaRPr lang="ko-KR" altLang="en-US" sz="1488" spc="-110" dirty="0">
                      <a:ln>
                        <a:solidFill>
                          <a:schemeClr val="bg1">
                            <a:alpha val="0"/>
                          </a:schemeClr>
                        </a:solidFill>
                      </a:ln>
                      <a:gradFill>
                        <a:gsLst>
                          <a:gs pos="100000">
                            <a:srgbClr val="6A6B6C"/>
                          </a:gs>
                          <a:gs pos="100000">
                            <a:schemeClr val="bg1">
                              <a:lumMod val="75000"/>
                            </a:schemeClr>
                          </a:gs>
                        </a:gsLst>
                        <a:lin ang="5400000" scaled="0"/>
                      </a:gradFill>
                      <a:latin typeface="KoPub돋움체 Medium" panose="00000600000000000000" pitchFamily="2" charset="-127"/>
                      <a:ea typeface="KoPub돋움체 Medium" panose="00000600000000000000" pitchFamily="2" charset="-127"/>
                    </a:endParaRPr>
                  </a:p>
                </p:txBody>
              </p:sp>
            </p:grpSp>
          </p:grpSp>
          <p:grpSp>
            <p:nvGrpSpPr>
              <p:cNvPr id="191" name="그룹 190">
                <a:extLst>
                  <a:ext uri="{FF2B5EF4-FFF2-40B4-BE49-F238E27FC236}">
                    <a16:creationId xmlns:a16="http://schemas.microsoft.com/office/drawing/2014/main" id="{8D542C7B-290D-41C3-8CB2-9DC1020EAF17}"/>
                  </a:ext>
                </a:extLst>
              </p:cNvPr>
              <p:cNvGrpSpPr/>
              <p:nvPr/>
            </p:nvGrpSpPr>
            <p:grpSpPr>
              <a:xfrm>
                <a:off x="975363" y="5374641"/>
                <a:ext cx="276572" cy="223451"/>
                <a:chOff x="2118360" y="4689140"/>
                <a:chExt cx="563880" cy="455579"/>
              </a:xfrm>
            </p:grpSpPr>
            <p:cxnSp>
              <p:nvCxnSpPr>
                <p:cNvPr id="204" name="직선 연결선 203">
                  <a:extLst>
                    <a:ext uri="{FF2B5EF4-FFF2-40B4-BE49-F238E27FC236}">
                      <a16:creationId xmlns:a16="http://schemas.microsoft.com/office/drawing/2014/main" id="{1F8662D5-5230-4F24-9054-EA69877603A5}"/>
                    </a:ext>
                  </a:extLst>
                </p:cNvPr>
                <p:cNvCxnSpPr/>
                <p:nvPr/>
              </p:nvCxnSpPr>
              <p:spPr>
                <a:xfrm>
                  <a:off x="2118360" y="4689140"/>
                  <a:ext cx="563880" cy="0"/>
                </a:xfrm>
                <a:prstGeom prst="line">
                  <a:avLst/>
                </a:prstGeom>
                <a:ln w="25400" cap="rnd">
                  <a:solidFill>
                    <a:srgbClr val="57808D"/>
                  </a:solidFill>
                </a:ln>
              </p:spPr>
              <p:style>
                <a:lnRef idx="1">
                  <a:schemeClr val="accent1"/>
                </a:lnRef>
                <a:fillRef idx="0">
                  <a:schemeClr val="accent1"/>
                </a:fillRef>
                <a:effectRef idx="0">
                  <a:schemeClr val="accent1"/>
                </a:effectRef>
                <a:fontRef idx="minor">
                  <a:schemeClr val="tx1"/>
                </a:fontRef>
              </p:style>
            </p:cxnSp>
            <p:cxnSp>
              <p:nvCxnSpPr>
                <p:cNvPr id="205" name="직선 연결선 204">
                  <a:extLst>
                    <a:ext uri="{FF2B5EF4-FFF2-40B4-BE49-F238E27FC236}">
                      <a16:creationId xmlns:a16="http://schemas.microsoft.com/office/drawing/2014/main" id="{2D16F681-B71B-477C-921C-84F5789D25DC}"/>
                    </a:ext>
                  </a:extLst>
                </p:cNvPr>
                <p:cNvCxnSpPr/>
                <p:nvPr/>
              </p:nvCxnSpPr>
              <p:spPr>
                <a:xfrm>
                  <a:off x="2400300" y="4709073"/>
                  <a:ext cx="0" cy="435646"/>
                </a:xfrm>
                <a:prstGeom prst="line">
                  <a:avLst/>
                </a:prstGeom>
                <a:ln w="25400" cap="rnd">
                  <a:solidFill>
                    <a:srgbClr val="57808D"/>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grpSp>
          <p:grpSp>
            <p:nvGrpSpPr>
              <p:cNvPr id="192" name="그룹 191">
                <a:extLst>
                  <a:ext uri="{FF2B5EF4-FFF2-40B4-BE49-F238E27FC236}">
                    <a16:creationId xmlns:a16="http://schemas.microsoft.com/office/drawing/2014/main" id="{80A332B7-986E-4A82-AE1F-83AB14BAE969}"/>
                  </a:ext>
                </a:extLst>
              </p:cNvPr>
              <p:cNvGrpSpPr/>
              <p:nvPr/>
            </p:nvGrpSpPr>
            <p:grpSpPr>
              <a:xfrm>
                <a:off x="1915305" y="4756202"/>
                <a:ext cx="276572" cy="299662"/>
                <a:chOff x="2118360" y="4689140"/>
                <a:chExt cx="563880" cy="610960"/>
              </a:xfrm>
            </p:grpSpPr>
            <p:cxnSp>
              <p:nvCxnSpPr>
                <p:cNvPr id="202" name="직선 연결선 201">
                  <a:extLst>
                    <a:ext uri="{FF2B5EF4-FFF2-40B4-BE49-F238E27FC236}">
                      <a16:creationId xmlns:a16="http://schemas.microsoft.com/office/drawing/2014/main" id="{A4FB7F15-A351-41DE-8F94-7F2A57701F8E}"/>
                    </a:ext>
                  </a:extLst>
                </p:cNvPr>
                <p:cNvCxnSpPr/>
                <p:nvPr/>
              </p:nvCxnSpPr>
              <p:spPr>
                <a:xfrm>
                  <a:off x="2118360" y="4689140"/>
                  <a:ext cx="563880" cy="0"/>
                </a:xfrm>
                <a:prstGeom prst="line">
                  <a:avLst/>
                </a:prstGeom>
                <a:ln w="25400" cap="rnd">
                  <a:solidFill>
                    <a:srgbClr val="424D5C"/>
                  </a:solidFill>
                </a:ln>
              </p:spPr>
              <p:style>
                <a:lnRef idx="1">
                  <a:schemeClr val="accent1"/>
                </a:lnRef>
                <a:fillRef idx="0">
                  <a:schemeClr val="accent1"/>
                </a:fillRef>
                <a:effectRef idx="0">
                  <a:schemeClr val="accent1"/>
                </a:effectRef>
                <a:fontRef idx="minor">
                  <a:schemeClr val="tx1"/>
                </a:fontRef>
              </p:style>
            </p:cxnSp>
            <p:cxnSp>
              <p:nvCxnSpPr>
                <p:cNvPr id="203" name="직선 연결선 202">
                  <a:extLst>
                    <a:ext uri="{FF2B5EF4-FFF2-40B4-BE49-F238E27FC236}">
                      <a16:creationId xmlns:a16="http://schemas.microsoft.com/office/drawing/2014/main" id="{D923700B-2749-4E26-A27A-23DB388C3572}"/>
                    </a:ext>
                  </a:extLst>
                </p:cNvPr>
                <p:cNvCxnSpPr/>
                <p:nvPr/>
              </p:nvCxnSpPr>
              <p:spPr>
                <a:xfrm>
                  <a:off x="2400300" y="4720249"/>
                  <a:ext cx="0" cy="579851"/>
                </a:xfrm>
                <a:prstGeom prst="line">
                  <a:avLst/>
                </a:prstGeom>
                <a:ln w="25400" cap="rnd">
                  <a:solidFill>
                    <a:srgbClr val="424D5C"/>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grpSp>
          <p:grpSp>
            <p:nvGrpSpPr>
              <p:cNvPr id="193" name="그룹 192">
                <a:extLst>
                  <a:ext uri="{FF2B5EF4-FFF2-40B4-BE49-F238E27FC236}">
                    <a16:creationId xmlns:a16="http://schemas.microsoft.com/office/drawing/2014/main" id="{57C4BA83-269B-4413-BF56-11E0D2044EF2}"/>
                  </a:ext>
                </a:extLst>
              </p:cNvPr>
              <p:cNvGrpSpPr/>
              <p:nvPr/>
            </p:nvGrpSpPr>
            <p:grpSpPr>
              <a:xfrm>
                <a:off x="2855247" y="5374649"/>
                <a:ext cx="276572" cy="176592"/>
                <a:chOff x="2118360" y="4689140"/>
                <a:chExt cx="563880" cy="360040"/>
              </a:xfrm>
            </p:grpSpPr>
            <p:cxnSp>
              <p:nvCxnSpPr>
                <p:cNvPr id="200" name="직선 연결선 199">
                  <a:extLst>
                    <a:ext uri="{FF2B5EF4-FFF2-40B4-BE49-F238E27FC236}">
                      <a16:creationId xmlns:a16="http://schemas.microsoft.com/office/drawing/2014/main" id="{1C2306CA-A07C-46D5-A6BC-EAE5BED878DD}"/>
                    </a:ext>
                  </a:extLst>
                </p:cNvPr>
                <p:cNvCxnSpPr/>
                <p:nvPr/>
              </p:nvCxnSpPr>
              <p:spPr>
                <a:xfrm>
                  <a:off x="2118360" y="4689140"/>
                  <a:ext cx="563880" cy="0"/>
                </a:xfrm>
                <a:prstGeom prst="line">
                  <a:avLst/>
                </a:prstGeom>
                <a:ln w="25400" cap="rnd">
                  <a:solidFill>
                    <a:srgbClr val="00ADB4"/>
                  </a:solidFill>
                </a:ln>
              </p:spPr>
              <p:style>
                <a:lnRef idx="1">
                  <a:schemeClr val="accent1"/>
                </a:lnRef>
                <a:fillRef idx="0">
                  <a:schemeClr val="accent1"/>
                </a:fillRef>
                <a:effectRef idx="0">
                  <a:schemeClr val="accent1"/>
                </a:effectRef>
                <a:fontRef idx="minor">
                  <a:schemeClr val="tx1"/>
                </a:fontRef>
              </p:style>
            </p:cxnSp>
            <p:cxnSp>
              <p:nvCxnSpPr>
                <p:cNvPr id="201" name="직선 연결선 200">
                  <a:extLst>
                    <a:ext uri="{FF2B5EF4-FFF2-40B4-BE49-F238E27FC236}">
                      <a16:creationId xmlns:a16="http://schemas.microsoft.com/office/drawing/2014/main" id="{9F19C37F-26D4-499E-8B53-2382C515C4A7}"/>
                    </a:ext>
                  </a:extLst>
                </p:cNvPr>
                <p:cNvCxnSpPr/>
                <p:nvPr/>
              </p:nvCxnSpPr>
              <p:spPr>
                <a:xfrm>
                  <a:off x="2400300" y="4689140"/>
                  <a:ext cx="0" cy="360040"/>
                </a:xfrm>
                <a:prstGeom prst="line">
                  <a:avLst/>
                </a:prstGeom>
                <a:ln w="25400" cap="rnd">
                  <a:solidFill>
                    <a:srgbClr val="00ADB4"/>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grpSp>
          <p:grpSp>
            <p:nvGrpSpPr>
              <p:cNvPr id="194" name="그룹 193">
                <a:extLst>
                  <a:ext uri="{FF2B5EF4-FFF2-40B4-BE49-F238E27FC236}">
                    <a16:creationId xmlns:a16="http://schemas.microsoft.com/office/drawing/2014/main" id="{390B9C25-EC63-45A3-BFBA-226EE47A6154}"/>
                  </a:ext>
                </a:extLst>
              </p:cNvPr>
              <p:cNvGrpSpPr/>
              <p:nvPr/>
            </p:nvGrpSpPr>
            <p:grpSpPr>
              <a:xfrm flipV="1">
                <a:off x="975365" y="2726298"/>
                <a:ext cx="276572" cy="176592"/>
                <a:chOff x="2118360" y="4689140"/>
                <a:chExt cx="563880" cy="360040"/>
              </a:xfrm>
            </p:grpSpPr>
            <p:cxnSp>
              <p:nvCxnSpPr>
                <p:cNvPr id="198" name="직선 연결선 197">
                  <a:extLst>
                    <a:ext uri="{FF2B5EF4-FFF2-40B4-BE49-F238E27FC236}">
                      <a16:creationId xmlns:a16="http://schemas.microsoft.com/office/drawing/2014/main" id="{E82AC431-FEB8-4AB8-994C-721A358D4339}"/>
                    </a:ext>
                  </a:extLst>
                </p:cNvPr>
                <p:cNvCxnSpPr/>
                <p:nvPr/>
              </p:nvCxnSpPr>
              <p:spPr>
                <a:xfrm>
                  <a:off x="2118360" y="4689140"/>
                  <a:ext cx="563880" cy="0"/>
                </a:xfrm>
                <a:prstGeom prst="line">
                  <a:avLst/>
                </a:prstGeom>
                <a:ln w="25400" cap="rnd">
                  <a:solidFill>
                    <a:srgbClr val="697087"/>
                  </a:solidFill>
                </a:ln>
              </p:spPr>
              <p:style>
                <a:lnRef idx="1">
                  <a:schemeClr val="accent1"/>
                </a:lnRef>
                <a:fillRef idx="0">
                  <a:schemeClr val="accent1"/>
                </a:fillRef>
                <a:effectRef idx="0">
                  <a:schemeClr val="accent1"/>
                </a:effectRef>
                <a:fontRef idx="minor">
                  <a:schemeClr val="tx1"/>
                </a:fontRef>
              </p:style>
            </p:cxnSp>
            <p:cxnSp>
              <p:nvCxnSpPr>
                <p:cNvPr id="199" name="직선 연결선 198">
                  <a:extLst>
                    <a:ext uri="{FF2B5EF4-FFF2-40B4-BE49-F238E27FC236}">
                      <a16:creationId xmlns:a16="http://schemas.microsoft.com/office/drawing/2014/main" id="{4E49954C-97CA-44B7-9590-D08168F953D9}"/>
                    </a:ext>
                  </a:extLst>
                </p:cNvPr>
                <p:cNvCxnSpPr/>
                <p:nvPr/>
              </p:nvCxnSpPr>
              <p:spPr>
                <a:xfrm>
                  <a:off x="2400300" y="4689140"/>
                  <a:ext cx="0" cy="360040"/>
                </a:xfrm>
                <a:prstGeom prst="line">
                  <a:avLst/>
                </a:prstGeom>
                <a:ln w="25400" cap="rnd">
                  <a:solidFill>
                    <a:srgbClr val="697087"/>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grpSp>
          <p:grpSp>
            <p:nvGrpSpPr>
              <p:cNvPr id="195" name="그룹 194">
                <a:extLst>
                  <a:ext uri="{FF2B5EF4-FFF2-40B4-BE49-F238E27FC236}">
                    <a16:creationId xmlns:a16="http://schemas.microsoft.com/office/drawing/2014/main" id="{31C6CEE0-6984-40D6-8025-12128ADE8095}"/>
                  </a:ext>
                </a:extLst>
              </p:cNvPr>
              <p:cNvGrpSpPr/>
              <p:nvPr/>
            </p:nvGrpSpPr>
            <p:grpSpPr>
              <a:xfrm flipV="1">
                <a:off x="2855248" y="2726298"/>
                <a:ext cx="276572" cy="176592"/>
                <a:chOff x="2118360" y="4689140"/>
                <a:chExt cx="563880" cy="360040"/>
              </a:xfrm>
            </p:grpSpPr>
            <p:cxnSp>
              <p:nvCxnSpPr>
                <p:cNvPr id="196" name="직선 연결선 195">
                  <a:extLst>
                    <a:ext uri="{FF2B5EF4-FFF2-40B4-BE49-F238E27FC236}">
                      <a16:creationId xmlns:a16="http://schemas.microsoft.com/office/drawing/2014/main" id="{40AED6D2-2E83-47EC-A0BA-CB956B396F48}"/>
                    </a:ext>
                  </a:extLst>
                </p:cNvPr>
                <p:cNvCxnSpPr/>
                <p:nvPr/>
              </p:nvCxnSpPr>
              <p:spPr>
                <a:xfrm>
                  <a:off x="2118360" y="4689140"/>
                  <a:ext cx="563880" cy="0"/>
                </a:xfrm>
                <a:prstGeom prst="line">
                  <a:avLst/>
                </a:prstGeom>
                <a:ln w="25400" cap="rnd">
                  <a:solidFill>
                    <a:srgbClr val="6A6B6C"/>
                  </a:solidFill>
                </a:ln>
              </p:spPr>
              <p:style>
                <a:lnRef idx="1">
                  <a:schemeClr val="accent1"/>
                </a:lnRef>
                <a:fillRef idx="0">
                  <a:schemeClr val="accent1"/>
                </a:fillRef>
                <a:effectRef idx="0">
                  <a:schemeClr val="accent1"/>
                </a:effectRef>
                <a:fontRef idx="minor">
                  <a:schemeClr val="tx1"/>
                </a:fontRef>
              </p:style>
            </p:cxnSp>
            <p:cxnSp>
              <p:nvCxnSpPr>
                <p:cNvPr id="197" name="직선 연결선 196">
                  <a:extLst>
                    <a:ext uri="{FF2B5EF4-FFF2-40B4-BE49-F238E27FC236}">
                      <a16:creationId xmlns:a16="http://schemas.microsoft.com/office/drawing/2014/main" id="{FDDB241C-E660-40DE-B36D-F443B0929E8D}"/>
                    </a:ext>
                  </a:extLst>
                </p:cNvPr>
                <p:cNvCxnSpPr/>
                <p:nvPr/>
              </p:nvCxnSpPr>
              <p:spPr>
                <a:xfrm>
                  <a:off x="2400300" y="4689140"/>
                  <a:ext cx="0" cy="360040"/>
                </a:xfrm>
                <a:prstGeom prst="line">
                  <a:avLst/>
                </a:prstGeom>
                <a:ln w="25400" cap="rnd">
                  <a:solidFill>
                    <a:srgbClr val="6A6B6C"/>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grpSp>
        </p:grpSp>
        <p:sp>
          <p:nvSpPr>
            <p:cNvPr id="185" name="TextBox 184">
              <a:extLst>
                <a:ext uri="{FF2B5EF4-FFF2-40B4-BE49-F238E27FC236}">
                  <a16:creationId xmlns:a16="http://schemas.microsoft.com/office/drawing/2014/main" id="{D1D012AE-F5F7-4342-AF6B-746F0D69D413}"/>
                </a:ext>
              </a:extLst>
            </p:cNvPr>
            <p:cNvSpPr txBox="1"/>
            <p:nvPr/>
          </p:nvSpPr>
          <p:spPr>
            <a:xfrm>
              <a:off x="-47223" y="5655861"/>
              <a:ext cx="1806177" cy="233685"/>
            </a:xfrm>
            <a:prstGeom prst="rect">
              <a:avLst/>
            </a:prstGeom>
            <a:noFill/>
          </p:spPr>
          <p:txBody>
            <a:bodyPr wrap="none" rtlCol="0" anchor="t">
              <a:spAutoFit/>
            </a:bodyPr>
            <a:lstStyle>
              <a:defPPr>
                <a:defRPr lang="ko-KR"/>
              </a:defPPr>
              <a:lvl1pPr algn="ctr">
                <a:defRPr sz="1200" b="1" kern="0" spc="-150">
                  <a:ln>
                    <a:solidFill>
                      <a:schemeClr val="bg1">
                        <a:alpha val="0"/>
                      </a:schemeClr>
                    </a:solidFill>
                  </a:ln>
                  <a:gradFill>
                    <a:gsLst>
                      <a:gs pos="0">
                        <a:sysClr val="windowText" lastClr="000000">
                          <a:lumMod val="85000"/>
                          <a:lumOff val="15000"/>
                        </a:sysClr>
                      </a:gs>
                      <a:gs pos="50000">
                        <a:sysClr val="windowText" lastClr="000000">
                          <a:lumMod val="85000"/>
                          <a:lumOff val="15000"/>
                        </a:sysClr>
                      </a:gs>
                      <a:gs pos="100000">
                        <a:sysClr val="windowText" lastClr="000000">
                          <a:lumMod val="85000"/>
                          <a:lumOff val="15000"/>
                        </a:sysClr>
                      </a:gs>
                    </a:gsLst>
                    <a:lin ang="5400000" scaled="1"/>
                  </a:gradFill>
                  <a:latin typeface="+mj-ea"/>
                  <a:ea typeface="+mj-ea"/>
                </a:defRPr>
              </a:lvl1pPr>
            </a:lstStyle>
            <a:p>
              <a:r>
                <a:rPr lang="en-US" altLang="ko-KR" sz="1158" spc="-55" dirty="0">
                  <a:latin typeface="KoPub돋움체 Medium" panose="00000600000000000000" pitchFamily="2" charset="-127"/>
                  <a:ea typeface="KoPub돋움체 Medium" panose="00000600000000000000" pitchFamily="2" charset="-127"/>
                </a:rPr>
                <a:t>Mandatory &amp; voluntary certification</a:t>
              </a:r>
              <a:endParaRPr lang="ko-KR" altLang="en-US" sz="1158" spc="-55" dirty="0">
                <a:latin typeface="KoPub돋움체 Medium" panose="00000600000000000000" pitchFamily="2" charset="-127"/>
                <a:ea typeface="KoPub돋움체 Medium" panose="00000600000000000000" pitchFamily="2" charset="-127"/>
              </a:endParaRPr>
            </a:p>
          </p:txBody>
        </p:sp>
        <p:sp>
          <p:nvSpPr>
            <p:cNvPr id="186" name="TextBox 185">
              <a:extLst>
                <a:ext uri="{FF2B5EF4-FFF2-40B4-BE49-F238E27FC236}">
                  <a16:creationId xmlns:a16="http://schemas.microsoft.com/office/drawing/2014/main" id="{89E26CDE-230A-4A30-9B49-3A2CA13B9481}"/>
                </a:ext>
              </a:extLst>
            </p:cNvPr>
            <p:cNvSpPr txBox="1"/>
            <p:nvPr/>
          </p:nvSpPr>
          <p:spPr>
            <a:xfrm>
              <a:off x="1415492" y="5067106"/>
              <a:ext cx="1321815" cy="541537"/>
            </a:xfrm>
            <a:prstGeom prst="rect">
              <a:avLst/>
            </a:prstGeom>
            <a:noFill/>
          </p:spPr>
          <p:txBody>
            <a:bodyPr wrap="none" rtlCol="0" anchor="t">
              <a:spAutoFit/>
            </a:bodyPr>
            <a:lstStyle/>
            <a:p>
              <a:pPr algn="ctr"/>
              <a:r>
                <a:rPr lang="en-US" altLang="ko-KR" sz="1158" b="1" kern="0" spc="-55" dirty="0">
                  <a:ln>
                    <a:solidFill>
                      <a:schemeClr val="bg1">
                        <a:alpha val="0"/>
                      </a:schemeClr>
                    </a:solidFill>
                  </a:ln>
                  <a:gradFill>
                    <a:gsLst>
                      <a:gs pos="0">
                        <a:sysClr val="windowText" lastClr="000000">
                          <a:lumMod val="85000"/>
                          <a:lumOff val="15000"/>
                        </a:sysClr>
                      </a:gs>
                      <a:gs pos="50000">
                        <a:sysClr val="windowText" lastClr="000000">
                          <a:lumMod val="85000"/>
                          <a:lumOff val="15000"/>
                        </a:sysClr>
                      </a:gs>
                      <a:gs pos="100000">
                        <a:sysClr val="windowText" lastClr="000000">
                          <a:lumMod val="85000"/>
                          <a:lumOff val="15000"/>
                        </a:sysClr>
                      </a:gs>
                    </a:gsLst>
                    <a:lin ang="5400000" scaled="1"/>
                  </a:gradFill>
                  <a:latin typeface="KoPub돋움체 Medium" panose="00000600000000000000" pitchFamily="2" charset="-127"/>
                  <a:ea typeface="KoPub돋움체 Medium" panose="00000600000000000000" pitchFamily="2" charset="-127"/>
                </a:rPr>
                <a:t>Construction, energy, </a:t>
              </a:r>
            </a:p>
            <a:p>
              <a:pPr algn="ctr"/>
              <a:r>
                <a:rPr lang="en-US" altLang="ko-KR" sz="1158" b="1" kern="0" spc="-55" dirty="0">
                  <a:ln>
                    <a:solidFill>
                      <a:schemeClr val="bg1">
                        <a:alpha val="0"/>
                      </a:schemeClr>
                    </a:solidFill>
                  </a:ln>
                  <a:gradFill>
                    <a:gsLst>
                      <a:gs pos="0">
                        <a:sysClr val="windowText" lastClr="000000">
                          <a:lumMod val="85000"/>
                          <a:lumOff val="15000"/>
                        </a:sysClr>
                      </a:gs>
                      <a:gs pos="50000">
                        <a:sysClr val="windowText" lastClr="000000">
                          <a:lumMod val="85000"/>
                          <a:lumOff val="15000"/>
                        </a:sysClr>
                      </a:gs>
                      <a:gs pos="100000">
                        <a:sysClr val="windowText" lastClr="000000">
                          <a:lumMod val="85000"/>
                          <a:lumOff val="15000"/>
                        </a:sysClr>
                      </a:gs>
                    </a:gsLst>
                    <a:lin ang="5400000" scaled="1"/>
                  </a:gradFill>
                  <a:latin typeface="KoPub돋움체 Medium" panose="00000600000000000000" pitchFamily="2" charset="-127"/>
                  <a:ea typeface="KoPub돋움체 Medium" panose="00000600000000000000" pitchFamily="2" charset="-127"/>
                </a:rPr>
                <a:t>environment, chemistry,</a:t>
              </a:r>
              <a:br>
                <a:rPr lang="en-US" altLang="ko-KR" sz="1158" b="1" kern="0" spc="-55" dirty="0">
                  <a:ln>
                    <a:solidFill>
                      <a:schemeClr val="bg1">
                        <a:alpha val="0"/>
                      </a:schemeClr>
                    </a:solidFill>
                  </a:ln>
                  <a:gradFill>
                    <a:gsLst>
                      <a:gs pos="0">
                        <a:sysClr val="windowText" lastClr="000000">
                          <a:lumMod val="85000"/>
                          <a:lumOff val="15000"/>
                        </a:sysClr>
                      </a:gs>
                      <a:gs pos="50000">
                        <a:sysClr val="windowText" lastClr="000000">
                          <a:lumMod val="85000"/>
                          <a:lumOff val="15000"/>
                        </a:sysClr>
                      </a:gs>
                      <a:gs pos="100000">
                        <a:sysClr val="windowText" lastClr="000000">
                          <a:lumMod val="85000"/>
                          <a:lumOff val="15000"/>
                        </a:sysClr>
                      </a:gs>
                    </a:gsLst>
                    <a:lin ang="5400000" scaled="1"/>
                  </a:gradFill>
                  <a:latin typeface="KoPub돋움체 Medium" panose="00000600000000000000" pitchFamily="2" charset="-127"/>
                  <a:ea typeface="KoPub돋움체 Medium" panose="00000600000000000000" pitchFamily="2" charset="-127"/>
                </a:rPr>
              </a:br>
              <a:r>
                <a:rPr lang="en-US" altLang="ko-KR" sz="1158" b="1" kern="0" spc="-55" dirty="0">
                  <a:ln>
                    <a:solidFill>
                      <a:schemeClr val="bg1">
                        <a:alpha val="0"/>
                      </a:schemeClr>
                    </a:solidFill>
                  </a:ln>
                  <a:gradFill>
                    <a:gsLst>
                      <a:gs pos="0">
                        <a:sysClr val="windowText" lastClr="000000">
                          <a:lumMod val="85000"/>
                          <a:lumOff val="15000"/>
                        </a:sysClr>
                      </a:gs>
                      <a:gs pos="50000">
                        <a:sysClr val="windowText" lastClr="000000">
                          <a:lumMod val="85000"/>
                          <a:lumOff val="15000"/>
                        </a:sysClr>
                      </a:gs>
                      <a:gs pos="100000">
                        <a:sysClr val="windowText" lastClr="000000">
                          <a:lumMod val="85000"/>
                          <a:lumOff val="15000"/>
                        </a:sysClr>
                      </a:gs>
                    </a:gsLst>
                    <a:lin ang="5400000" scaled="1"/>
                  </a:gradFill>
                  <a:latin typeface="KoPub돋움체 Medium" panose="00000600000000000000" pitchFamily="2" charset="-127"/>
                  <a:ea typeface="KoPub돋움체 Medium" panose="00000600000000000000" pitchFamily="2" charset="-127"/>
                </a:rPr>
                <a:t>medical, etc.</a:t>
              </a:r>
            </a:p>
          </p:txBody>
        </p:sp>
        <p:sp>
          <p:nvSpPr>
            <p:cNvPr id="187" name="TextBox 186">
              <a:extLst>
                <a:ext uri="{FF2B5EF4-FFF2-40B4-BE49-F238E27FC236}">
                  <a16:creationId xmlns:a16="http://schemas.microsoft.com/office/drawing/2014/main" id="{F7923554-DC17-4AC7-898F-FFEC06843CA8}"/>
                </a:ext>
              </a:extLst>
            </p:cNvPr>
            <p:cNvSpPr txBox="1"/>
            <p:nvPr/>
          </p:nvSpPr>
          <p:spPr>
            <a:xfrm>
              <a:off x="298243" y="2321889"/>
              <a:ext cx="1630805" cy="387611"/>
            </a:xfrm>
            <a:prstGeom prst="rect">
              <a:avLst/>
            </a:prstGeom>
            <a:noFill/>
          </p:spPr>
          <p:txBody>
            <a:bodyPr wrap="none" rtlCol="0" anchor="b">
              <a:spAutoFit/>
            </a:bodyPr>
            <a:lstStyle/>
            <a:p>
              <a:pPr algn="ctr"/>
              <a:r>
                <a:rPr lang="en-US" altLang="ko-KR" sz="1158" b="1" kern="0" spc="-55" dirty="0">
                  <a:ln>
                    <a:solidFill>
                      <a:schemeClr val="bg1">
                        <a:alpha val="0"/>
                      </a:schemeClr>
                    </a:solidFill>
                  </a:ln>
                  <a:gradFill>
                    <a:gsLst>
                      <a:gs pos="0">
                        <a:sysClr val="windowText" lastClr="000000">
                          <a:lumMod val="85000"/>
                          <a:lumOff val="15000"/>
                        </a:sysClr>
                      </a:gs>
                      <a:gs pos="50000">
                        <a:sysClr val="windowText" lastClr="000000">
                          <a:lumMod val="85000"/>
                          <a:lumOff val="15000"/>
                        </a:sysClr>
                      </a:gs>
                      <a:gs pos="100000">
                        <a:sysClr val="windowText" lastClr="000000">
                          <a:lumMod val="85000"/>
                          <a:lumOff val="15000"/>
                        </a:sysClr>
                      </a:gs>
                    </a:gsLst>
                    <a:lin ang="5400000" scaled="1"/>
                  </a:gradFill>
                  <a:latin typeface="KoPub돋움체 Medium" panose="00000600000000000000" pitchFamily="2" charset="-127"/>
                  <a:ea typeface="KoPub돋움체 Medium" panose="00000600000000000000" pitchFamily="2" charset="-127"/>
                </a:rPr>
                <a:t>KOLAS training &amp; </a:t>
              </a:r>
            </a:p>
            <a:p>
              <a:pPr algn="ctr"/>
              <a:r>
                <a:rPr lang="en-US" altLang="ko-KR" sz="1158" b="1" kern="0" spc="-55" dirty="0">
                  <a:ln>
                    <a:solidFill>
                      <a:schemeClr val="bg1">
                        <a:alpha val="0"/>
                      </a:schemeClr>
                    </a:solidFill>
                  </a:ln>
                  <a:gradFill>
                    <a:gsLst>
                      <a:gs pos="0">
                        <a:sysClr val="windowText" lastClr="000000">
                          <a:lumMod val="85000"/>
                          <a:lumOff val="15000"/>
                        </a:sysClr>
                      </a:gs>
                      <a:gs pos="50000">
                        <a:sysClr val="windowText" lastClr="000000">
                          <a:lumMod val="85000"/>
                          <a:lumOff val="15000"/>
                        </a:sysClr>
                      </a:gs>
                      <a:gs pos="100000">
                        <a:sysClr val="windowText" lastClr="000000">
                          <a:lumMod val="85000"/>
                          <a:lumOff val="15000"/>
                        </a:sysClr>
                      </a:gs>
                    </a:gsLst>
                    <a:lin ang="5400000" scaled="1"/>
                  </a:gradFill>
                  <a:latin typeface="KoPub돋움체 Medium" panose="00000600000000000000" pitchFamily="2" charset="-127"/>
                  <a:ea typeface="KoPub돋움체 Medium" panose="00000600000000000000" pitchFamily="2" charset="-127"/>
                </a:rPr>
                <a:t>sector-based technical training</a:t>
              </a:r>
            </a:p>
          </p:txBody>
        </p:sp>
        <p:sp>
          <p:nvSpPr>
            <p:cNvPr id="188" name="TextBox 187">
              <a:extLst>
                <a:ext uri="{FF2B5EF4-FFF2-40B4-BE49-F238E27FC236}">
                  <a16:creationId xmlns:a16="http://schemas.microsoft.com/office/drawing/2014/main" id="{7ABA1247-5527-4572-B102-0ACE59745F24}"/>
                </a:ext>
              </a:extLst>
            </p:cNvPr>
            <p:cNvSpPr txBox="1"/>
            <p:nvPr/>
          </p:nvSpPr>
          <p:spPr>
            <a:xfrm>
              <a:off x="2045512" y="5610737"/>
              <a:ext cx="2186151" cy="387611"/>
            </a:xfrm>
            <a:prstGeom prst="rect">
              <a:avLst/>
            </a:prstGeom>
            <a:noFill/>
          </p:spPr>
          <p:txBody>
            <a:bodyPr wrap="none" rtlCol="0" anchor="t">
              <a:spAutoFit/>
            </a:bodyPr>
            <a:lstStyle>
              <a:defPPr>
                <a:defRPr lang="ko-KR"/>
              </a:defPPr>
              <a:lvl1pPr algn="ctr">
                <a:defRPr sz="1200" b="1" kern="0" spc="-150">
                  <a:ln>
                    <a:solidFill>
                      <a:schemeClr val="bg1">
                        <a:alpha val="0"/>
                      </a:schemeClr>
                    </a:solidFill>
                  </a:ln>
                  <a:gradFill>
                    <a:gsLst>
                      <a:gs pos="0">
                        <a:sysClr val="windowText" lastClr="000000">
                          <a:lumMod val="85000"/>
                          <a:lumOff val="15000"/>
                        </a:sysClr>
                      </a:gs>
                      <a:gs pos="50000">
                        <a:sysClr val="windowText" lastClr="000000">
                          <a:lumMod val="85000"/>
                          <a:lumOff val="15000"/>
                        </a:sysClr>
                      </a:gs>
                      <a:gs pos="100000">
                        <a:sysClr val="windowText" lastClr="000000">
                          <a:lumMod val="85000"/>
                          <a:lumOff val="15000"/>
                        </a:sysClr>
                      </a:gs>
                    </a:gsLst>
                    <a:lin ang="5400000" scaled="1"/>
                  </a:gradFill>
                  <a:latin typeface="+mj-ea"/>
                  <a:ea typeface="+mj-ea"/>
                </a:defRPr>
              </a:lvl1pPr>
            </a:lstStyle>
            <a:p>
              <a:r>
                <a:rPr lang="en-US" altLang="ko-KR" sz="1158" spc="-55" dirty="0">
                  <a:latin typeface="KoPub돋움체 Medium" panose="00000600000000000000" pitchFamily="2" charset="-127"/>
                  <a:ea typeface="KoPub돋움체 Medium" panose="00000600000000000000" pitchFamily="2" charset="-127"/>
                </a:rPr>
                <a:t>National standard enactment and revision, </a:t>
              </a:r>
              <a:br>
                <a:rPr lang="en-US" altLang="ko-KR" sz="1158" spc="-55" dirty="0">
                  <a:latin typeface="KoPub돋움체 Medium" panose="00000600000000000000" pitchFamily="2" charset="-127"/>
                  <a:ea typeface="KoPub돋움체 Medium" panose="00000600000000000000" pitchFamily="2" charset="-127"/>
                </a:rPr>
              </a:br>
              <a:r>
                <a:rPr lang="en-US" altLang="ko-KR" sz="1158" spc="-55" dirty="0">
                  <a:latin typeface="KoPub돋움체 Medium" panose="00000600000000000000" pitchFamily="2" charset="-127"/>
                  <a:ea typeface="KoPub돋움체 Medium" panose="00000600000000000000" pitchFamily="2" charset="-127"/>
                </a:rPr>
                <a:t>new technology &amp; policy development  </a:t>
              </a:r>
              <a:endParaRPr lang="ko-KR" altLang="en-US" sz="1158" spc="-55" dirty="0">
                <a:latin typeface="KoPub돋움체 Medium" panose="00000600000000000000" pitchFamily="2" charset="-127"/>
                <a:ea typeface="KoPub돋움체 Medium" panose="00000600000000000000" pitchFamily="2" charset="-127"/>
              </a:endParaRPr>
            </a:p>
          </p:txBody>
        </p:sp>
        <p:sp>
          <p:nvSpPr>
            <p:cNvPr id="189" name="TextBox 188">
              <a:extLst>
                <a:ext uri="{FF2B5EF4-FFF2-40B4-BE49-F238E27FC236}">
                  <a16:creationId xmlns:a16="http://schemas.microsoft.com/office/drawing/2014/main" id="{2599BD63-680E-4DE5-8507-7CBA3C34CC01}"/>
                </a:ext>
              </a:extLst>
            </p:cNvPr>
            <p:cNvSpPr txBox="1"/>
            <p:nvPr/>
          </p:nvSpPr>
          <p:spPr>
            <a:xfrm>
              <a:off x="2476556" y="2294237"/>
              <a:ext cx="1026920" cy="387611"/>
            </a:xfrm>
            <a:prstGeom prst="rect">
              <a:avLst/>
            </a:prstGeom>
            <a:noFill/>
          </p:spPr>
          <p:txBody>
            <a:bodyPr wrap="none" rtlCol="0" anchor="b">
              <a:spAutoFit/>
            </a:bodyPr>
            <a:lstStyle>
              <a:defPPr>
                <a:defRPr lang="ko-KR"/>
              </a:defPPr>
              <a:lvl1pPr algn="ctr">
                <a:defRPr sz="1200" b="1" kern="0" spc="-150">
                  <a:ln>
                    <a:solidFill>
                      <a:schemeClr val="bg1">
                        <a:alpha val="0"/>
                      </a:schemeClr>
                    </a:solidFill>
                  </a:ln>
                  <a:gradFill>
                    <a:gsLst>
                      <a:gs pos="0">
                        <a:sysClr val="windowText" lastClr="000000">
                          <a:lumMod val="85000"/>
                          <a:lumOff val="15000"/>
                        </a:sysClr>
                      </a:gs>
                      <a:gs pos="50000">
                        <a:sysClr val="windowText" lastClr="000000">
                          <a:lumMod val="85000"/>
                          <a:lumOff val="15000"/>
                        </a:sysClr>
                      </a:gs>
                      <a:gs pos="100000">
                        <a:sysClr val="windowText" lastClr="000000">
                          <a:lumMod val="85000"/>
                          <a:lumOff val="15000"/>
                        </a:sysClr>
                      </a:gs>
                    </a:gsLst>
                    <a:lin ang="5400000" scaled="1"/>
                  </a:gradFill>
                  <a:latin typeface="+mj-ea"/>
                  <a:ea typeface="+mj-ea"/>
                </a:defRPr>
              </a:lvl1pPr>
            </a:lstStyle>
            <a:p>
              <a:r>
                <a:rPr lang="en-US" altLang="ko-KR" sz="1158" spc="-55" dirty="0">
                  <a:latin typeface="KoPub돋움체 Medium" panose="00000600000000000000" pitchFamily="2" charset="-127"/>
                  <a:ea typeface="KoPub돋움체 Medium" panose="00000600000000000000" pitchFamily="2" charset="-127"/>
                </a:rPr>
                <a:t>KS certification &amp; </a:t>
              </a:r>
            </a:p>
            <a:p>
              <a:r>
                <a:rPr lang="en-US" altLang="ko-KR" sz="1158" spc="-55" dirty="0">
                  <a:latin typeface="KoPub돋움체 Medium" panose="00000600000000000000" pitchFamily="2" charset="-127"/>
                  <a:ea typeface="KoPub돋움체 Medium" panose="00000600000000000000" pitchFamily="2" charset="-127"/>
                </a:rPr>
                <a:t>product evaluation</a:t>
              </a:r>
              <a:endParaRPr lang="ko-KR" altLang="en-US" sz="1158" spc="-55" dirty="0">
                <a:latin typeface="KoPub돋움체 Medium" panose="00000600000000000000" pitchFamily="2" charset="-127"/>
                <a:ea typeface="KoPub돋움체 Medium" panose="00000600000000000000" pitchFamily="2" charset="-127"/>
              </a:endParaRPr>
            </a:p>
          </p:txBody>
        </p:sp>
      </p:grpSp>
      <p:pic>
        <p:nvPicPr>
          <p:cNvPr id="226" name="Picture 2">
            <a:extLst>
              <a:ext uri="{FF2B5EF4-FFF2-40B4-BE49-F238E27FC236}">
                <a16:creationId xmlns:a16="http://schemas.microsoft.com/office/drawing/2014/main" id="{326EE9E9-256F-4EB0-9C7A-A788347A0A56}"/>
              </a:ext>
            </a:extLst>
          </p:cNvPr>
          <p:cNvPicPr>
            <a:picLocks noChangeAspect="1" noChangeArrowheads="1"/>
          </p:cNvPicPr>
          <p:nvPr/>
        </p:nvPicPr>
        <p:blipFill>
          <a:blip r:embed="rId2" cstate="email">
            <a:extLst>
              <a:ext uri="{28A0092B-C50C-407E-A947-70E740481C1C}">
                <a14:useLocalDpi xmlns:a14="http://schemas.microsoft.com/office/drawing/2010/main" val="0"/>
              </a:ext>
            </a:extLst>
          </a:blip>
          <a:srcRect t="33073" r="21581" b="26289"/>
          <a:stretch>
            <a:fillRect/>
          </a:stretch>
        </p:blipFill>
        <p:spPr bwMode="auto">
          <a:xfrm rot="5400000" flipV="1">
            <a:off x="9591914" y="1965896"/>
            <a:ext cx="1186388" cy="181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7" name="Picture 2">
            <a:extLst>
              <a:ext uri="{FF2B5EF4-FFF2-40B4-BE49-F238E27FC236}">
                <a16:creationId xmlns:a16="http://schemas.microsoft.com/office/drawing/2014/main" id="{52C1E689-191D-4191-8419-8470B75831CF}"/>
              </a:ext>
            </a:extLst>
          </p:cNvPr>
          <p:cNvPicPr>
            <a:picLocks noChangeAspect="1" noChangeArrowheads="1"/>
          </p:cNvPicPr>
          <p:nvPr/>
        </p:nvPicPr>
        <p:blipFill>
          <a:blip r:embed="rId2" cstate="email">
            <a:extLst>
              <a:ext uri="{28A0092B-C50C-407E-A947-70E740481C1C}">
                <a14:useLocalDpi xmlns:a14="http://schemas.microsoft.com/office/drawing/2010/main" val="0"/>
              </a:ext>
            </a:extLst>
          </a:blip>
          <a:srcRect t="33073" r="21581" b="26289"/>
          <a:stretch>
            <a:fillRect/>
          </a:stretch>
        </p:blipFill>
        <p:spPr bwMode="auto">
          <a:xfrm rot="16200000">
            <a:off x="9616720" y="6571606"/>
            <a:ext cx="1186388" cy="181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8" name="직사각형 227">
            <a:extLst>
              <a:ext uri="{FF2B5EF4-FFF2-40B4-BE49-F238E27FC236}">
                <a16:creationId xmlns:a16="http://schemas.microsoft.com/office/drawing/2014/main" id="{E01E8BF4-239C-45EC-81D0-4BD11F40C080}"/>
              </a:ext>
            </a:extLst>
          </p:cNvPr>
          <p:cNvSpPr/>
          <p:nvPr/>
        </p:nvSpPr>
        <p:spPr bwMode="auto">
          <a:xfrm flipH="1">
            <a:off x="5674259" y="1310273"/>
            <a:ext cx="4969104" cy="6035692"/>
          </a:xfrm>
          <a:prstGeom prst="rect">
            <a:avLst/>
          </a:prstGeom>
          <a:gradFill flip="none" rotWithShape="1">
            <a:gsLst>
              <a:gs pos="76000">
                <a:schemeClr val="bg1"/>
              </a:gs>
              <a:gs pos="25000">
                <a:schemeClr val="bg1"/>
              </a:gs>
            </a:gsLst>
            <a:lin ang="8100000" scaled="1"/>
            <a:tileRect/>
          </a:gradFill>
          <a:ln w="9525">
            <a:gradFill flip="none" rotWithShape="1">
              <a:gsLst>
                <a:gs pos="6000">
                  <a:schemeClr val="bg1">
                    <a:lumMod val="75000"/>
                  </a:schemeClr>
                </a:gs>
                <a:gs pos="70000">
                  <a:schemeClr val="bg1"/>
                </a:gs>
                <a:gs pos="28000">
                  <a:schemeClr val="bg1"/>
                </a:gs>
                <a:gs pos="86000">
                  <a:schemeClr val="bg1">
                    <a:lumMod val="75000"/>
                  </a:schemeClr>
                </a:gs>
              </a:gsLst>
              <a:lin ang="2700000" scaled="1"/>
              <a:tileRect/>
            </a:gra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0817" tIns="50408" rIns="100817" bIns="50408" numCol="1" spcCol="0" rtlCol="0" fromWordArt="0" anchor="ctr" anchorCtr="0" forceAA="0" compatLnSpc="1">
            <a:prstTxWarp prst="textNoShape">
              <a:avLst/>
            </a:prstTxWarp>
            <a:noAutofit/>
          </a:bodyPr>
          <a:lstStyle/>
          <a:p>
            <a:pPr algn="ctr"/>
            <a:endParaRPr lang="ko-KR" altLang="en-US" sz="2315" dirty="0">
              <a:ln>
                <a:solidFill>
                  <a:schemeClr val="bg1">
                    <a:alpha val="0"/>
                  </a:schemeClr>
                </a:solidFill>
              </a:ln>
              <a:latin typeface="KoPub돋움체 Medium" panose="00000600000000000000" pitchFamily="2" charset="-127"/>
              <a:ea typeface="KoPub돋움체 Medium" panose="00000600000000000000" pitchFamily="2" charset="-127"/>
            </a:endParaRPr>
          </a:p>
        </p:txBody>
      </p:sp>
      <p:sp>
        <p:nvSpPr>
          <p:cNvPr id="229" name="직사각형 228">
            <a:extLst>
              <a:ext uri="{FF2B5EF4-FFF2-40B4-BE49-F238E27FC236}">
                <a16:creationId xmlns:a16="http://schemas.microsoft.com/office/drawing/2014/main" id="{44400156-12AB-46F8-98E0-847B82429982}"/>
              </a:ext>
            </a:extLst>
          </p:cNvPr>
          <p:cNvSpPr/>
          <p:nvPr/>
        </p:nvSpPr>
        <p:spPr>
          <a:xfrm>
            <a:off x="6118600" y="1821014"/>
            <a:ext cx="4178986" cy="2705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0408" rIns="0" bIns="50408" numCol="1" spcCol="0" rtlCol="0" fromWordArt="0" anchor="t" anchorCtr="0" forceAA="0" compatLnSpc="1">
            <a:prstTxWarp prst="textNoShape">
              <a:avLst/>
            </a:prstTxWarp>
            <a:noAutofit/>
          </a:bodyPr>
          <a:lstStyle/>
          <a:p>
            <a:pPr lvl="0" latinLnBrk="0"/>
            <a:r>
              <a:rPr lang="ko-KR" altLang="en-US" sz="1158" b="1" kern="0" spc="-110" dirty="0">
                <a:ln>
                  <a:solidFill>
                    <a:schemeClr val="bg1">
                      <a:alpha val="0"/>
                    </a:schemeClr>
                  </a:solidFill>
                </a:ln>
                <a:gradFill>
                  <a:gsLst>
                    <a:gs pos="0">
                      <a:sysClr val="windowText" lastClr="000000">
                        <a:lumMod val="85000"/>
                        <a:lumOff val="15000"/>
                      </a:sysClr>
                    </a:gs>
                    <a:gs pos="50000">
                      <a:sysClr val="windowText" lastClr="000000">
                        <a:lumMod val="85000"/>
                        <a:lumOff val="15000"/>
                      </a:sysClr>
                    </a:gs>
                    <a:gs pos="100000">
                      <a:sysClr val="windowText" lastClr="000000">
                        <a:lumMod val="85000"/>
                        <a:lumOff val="15000"/>
                      </a:sysClr>
                    </a:gs>
                  </a:gsLst>
                  <a:lin ang="5400000" scaled="1"/>
                </a:gradFill>
                <a:latin typeface="KoPub돋움체 Medium" panose="00000600000000000000" pitchFamily="2" charset="-127"/>
                <a:ea typeface="KoPub돋움체 Medium" panose="00000600000000000000" pitchFamily="2" charset="-127"/>
              </a:rPr>
              <a:t> </a:t>
            </a:r>
            <a:r>
              <a:rPr lang="en-US" altLang="ko-KR" sz="1158" b="1" kern="0" spc="-110" dirty="0">
                <a:ln>
                  <a:solidFill>
                    <a:schemeClr val="bg1">
                      <a:alpha val="0"/>
                    </a:schemeClr>
                  </a:solidFill>
                </a:ln>
                <a:gradFill>
                  <a:gsLst>
                    <a:gs pos="0">
                      <a:sysClr val="windowText" lastClr="000000">
                        <a:lumMod val="85000"/>
                        <a:lumOff val="15000"/>
                      </a:sysClr>
                    </a:gs>
                    <a:gs pos="50000">
                      <a:sysClr val="windowText" lastClr="000000">
                        <a:lumMod val="85000"/>
                        <a:lumOff val="15000"/>
                      </a:sysClr>
                    </a:gs>
                    <a:gs pos="100000">
                      <a:sysClr val="windowText" lastClr="000000">
                        <a:lumMod val="85000"/>
                        <a:lumOff val="15000"/>
                      </a:sysClr>
                    </a:gs>
                  </a:gsLst>
                  <a:lin ang="5400000" scaled="1"/>
                </a:gradFill>
                <a:latin typeface="KoPub돋움체 Medium" panose="00000600000000000000" pitchFamily="2" charset="-127"/>
                <a:ea typeface="KoPub돋움체 Medium" panose="00000600000000000000" pitchFamily="2" charset="-127"/>
              </a:rPr>
              <a:t>[Apr. 10] Establishment of </a:t>
            </a:r>
            <a:r>
              <a:rPr lang="en-US" altLang="ko-KR" sz="1158" b="1" kern="0" spc="-66" dirty="0">
                <a:ln>
                  <a:solidFill>
                    <a:schemeClr val="bg1">
                      <a:alpha val="0"/>
                    </a:schemeClr>
                  </a:solidFill>
                </a:ln>
                <a:gradFill>
                  <a:gsLst>
                    <a:gs pos="0">
                      <a:sysClr val="windowText" lastClr="000000">
                        <a:lumMod val="85000"/>
                        <a:lumOff val="15000"/>
                      </a:sysClr>
                    </a:gs>
                    <a:gs pos="50000">
                      <a:sysClr val="windowText" lastClr="000000">
                        <a:lumMod val="85000"/>
                        <a:lumOff val="15000"/>
                      </a:sysClr>
                    </a:gs>
                    <a:gs pos="100000">
                      <a:sysClr val="windowText" lastClr="000000">
                        <a:lumMod val="85000"/>
                        <a:lumOff val="15000"/>
                      </a:sysClr>
                    </a:gs>
                  </a:gsLst>
                  <a:lin ang="5400000" scaled="1"/>
                </a:gradFill>
                <a:latin typeface="KoPub돋움체 Medium" panose="00000600000000000000" pitchFamily="2" charset="-127"/>
                <a:ea typeface="KoPub돋움체 Medium" panose="00000600000000000000" pitchFamily="2" charset="-127"/>
              </a:rPr>
              <a:t>Korea Export Goods Testing Laboratory </a:t>
            </a:r>
          </a:p>
        </p:txBody>
      </p:sp>
      <p:sp>
        <p:nvSpPr>
          <p:cNvPr id="230" name="Text Box 116">
            <a:extLst>
              <a:ext uri="{FF2B5EF4-FFF2-40B4-BE49-F238E27FC236}">
                <a16:creationId xmlns:a16="http://schemas.microsoft.com/office/drawing/2014/main" id="{B231E00C-59B0-4B5D-8E59-C55DD2690AE7}"/>
              </a:ext>
            </a:extLst>
          </p:cNvPr>
          <p:cNvSpPr txBox="1">
            <a:spLocks noChangeArrowheads="1"/>
          </p:cNvSpPr>
          <p:nvPr/>
        </p:nvSpPr>
        <p:spPr bwMode="auto">
          <a:xfrm>
            <a:off x="6174250" y="1658244"/>
            <a:ext cx="673036" cy="190294"/>
          </a:xfrm>
          <a:prstGeom prst="rect">
            <a:avLst/>
          </a:prstGeom>
          <a:noFill/>
          <a:ln w="9525" algn="ctr">
            <a:noFill/>
            <a:miter lim="800000"/>
            <a:headEnd/>
            <a:tailEnd/>
          </a:ln>
        </p:spPr>
        <p:txBody>
          <a:bodyPr lIns="39692" tIns="119075" rIns="0" bIns="59537" anchor="ctr"/>
          <a:lstStyle>
            <a:defPPr>
              <a:defRPr lang="ko-KR"/>
            </a:defPPr>
            <a:lvl1pPr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1pPr>
            <a:lvl2pPr marL="457200"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2pPr>
            <a:lvl3pPr marL="914400"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3pPr>
            <a:lvl4pPr marL="1371600"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4pPr>
            <a:lvl5pPr marL="1828800"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5pPr>
            <a:lvl6pPr marL="2286000" algn="l" defTabSz="914400" rtl="0" eaLnBrk="1" latinLnBrk="1" hangingPunct="1">
              <a:defRPr kumimoji="1" kern="1200">
                <a:solidFill>
                  <a:schemeClr val="tx1"/>
                </a:solidFill>
                <a:latin typeface="굴림" pitchFamily="50" charset="-127"/>
                <a:ea typeface="굴림" pitchFamily="50" charset="-127"/>
                <a:cs typeface="+mn-cs"/>
              </a:defRPr>
            </a:lvl6pPr>
            <a:lvl7pPr marL="2743200" algn="l" defTabSz="914400" rtl="0" eaLnBrk="1" latinLnBrk="1" hangingPunct="1">
              <a:defRPr kumimoji="1" kern="1200">
                <a:solidFill>
                  <a:schemeClr val="tx1"/>
                </a:solidFill>
                <a:latin typeface="굴림" pitchFamily="50" charset="-127"/>
                <a:ea typeface="굴림" pitchFamily="50" charset="-127"/>
                <a:cs typeface="+mn-cs"/>
              </a:defRPr>
            </a:lvl7pPr>
            <a:lvl8pPr marL="3200400" algn="l" defTabSz="914400" rtl="0" eaLnBrk="1" latinLnBrk="1" hangingPunct="1">
              <a:defRPr kumimoji="1" kern="1200">
                <a:solidFill>
                  <a:schemeClr val="tx1"/>
                </a:solidFill>
                <a:latin typeface="굴림" pitchFamily="50" charset="-127"/>
                <a:ea typeface="굴림" pitchFamily="50" charset="-127"/>
                <a:cs typeface="+mn-cs"/>
              </a:defRPr>
            </a:lvl8pPr>
            <a:lvl9pPr marL="3657600" algn="l" defTabSz="914400" rtl="0" eaLnBrk="1" latinLnBrk="1" hangingPunct="1">
              <a:defRPr kumimoji="1" kern="1200">
                <a:solidFill>
                  <a:schemeClr val="tx1"/>
                </a:solidFill>
                <a:latin typeface="굴림" pitchFamily="50" charset="-127"/>
                <a:ea typeface="굴림" pitchFamily="50" charset="-127"/>
                <a:cs typeface="+mn-cs"/>
              </a:defRPr>
            </a:lvl9pPr>
          </a:lstStyle>
          <a:p>
            <a:pPr defTabSz="1008126" latinLnBrk="0">
              <a:lnSpc>
                <a:spcPct val="70000"/>
              </a:lnSpc>
              <a:defRPr/>
            </a:pPr>
            <a:r>
              <a:rPr lang="en-US" altLang="ko-KR" sz="1544" b="1" spc="-33" dirty="0">
                <a:ln>
                  <a:solidFill>
                    <a:schemeClr val="bg1">
                      <a:alpha val="0"/>
                    </a:schemeClr>
                  </a:solidFill>
                </a:ln>
                <a:solidFill>
                  <a:srgbClr val="CC3300"/>
                </a:solidFill>
                <a:latin typeface="KoPub돋움체 Bold" panose="00000800000000000000" pitchFamily="2" charset="-127"/>
                <a:ea typeface="KoPub돋움체 Bold" panose="00000800000000000000" pitchFamily="2" charset="-127"/>
              </a:rPr>
              <a:t>1971</a:t>
            </a:r>
          </a:p>
        </p:txBody>
      </p:sp>
      <p:sp>
        <p:nvSpPr>
          <p:cNvPr id="231" name="직사각형 230">
            <a:extLst>
              <a:ext uri="{FF2B5EF4-FFF2-40B4-BE49-F238E27FC236}">
                <a16:creationId xmlns:a16="http://schemas.microsoft.com/office/drawing/2014/main" id="{E52867E3-2B44-4B72-A38C-0CA6E03B4FEC}"/>
              </a:ext>
            </a:extLst>
          </p:cNvPr>
          <p:cNvSpPr/>
          <p:nvPr/>
        </p:nvSpPr>
        <p:spPr>
          <a:xfrm flipV="1">
            <a:off x="6118602" y="1658827"/>
            <a:ext cx="49309" cy="189130"/>
          </a:xfrm>
          <a:prstGeom prst="rect">
            <a:avLst/>
          </a:prstGeom>
          <a:solidFill>
            <a:srgbClr val="CC3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315">
              <a:ln>
                <a:solidFill>
                  <a:schemeClr val="bg1">
                    <a:alpha val="0"/>
                  </a:schemeClr>
                </a:solidFill>
              </a:ln>
              <a:latin typeface="KoPub돋움체 Medium" panose="00000600000000000000" pitchFamily="2" charset="-127"/>
              <a:ea typeface="KoPub돋움체 Medium" panose="00000600000000000000" pitchFamily="2" charset="-127"/>
            </a:endParaRPr>
          </a:p>
        </p:txBody>
      </p:sp>
      <p:cxnSp>
        <p:nvCxnSpPr>
          <p:cNvPr id="232" name="직선 연결선 231">
            <a:extLst>
              <a:ext uri="{FF2B5EF4-FFF2-40B4-BE49-F238E27FC236}">
                <a16:creationId xmlns:a16="http://schemas.microsoft.com/office/drawing/2014/main" id="{4B28B253-9A74-4E12-A394-9B944D87ACB7}"/>
              </a:ext>
            </a:extLst>
          </p:cNvPr>
          <p:cNvCxnSpPr/>
          <p:nvPr/>
        </p:nvCxnSpPr>
        <p:spPr>
          <a:xfrm>
            <a:off x="5933882" y="1753391"/>
            <a:ext cx="184718" cy="0"/>
          </a:xfrm>
          <a:prstGeom prst="line">
            <a:avLst/>
          </a:prstGeom>
          <a:ln w="15875" cap="rnd">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233" name="직사각형 232">
            <a:extLst>
              <a:ext uri="{FF2B5EF4-FFF2-40B4-BE49-F238E27FC236}">
                <a16:creationId xmlns:a16="http://schemas.microsoft.com/office/drawing/2014/main" id="{8704DEA1-DEF9-4C75-A4E3-48EA6BF969FB}"/>
              </a:ext>
            </a:extLst>
          </p:cNvPr>
          <p:cNvSpPr/>
          <p:nvPr/>
        </p:nvSpPr>
        <p:spPr>
          <a:xfrm>
            <a:off x="6118601" y="2248243"/>
            <a:ext cx="4178986" cy="2705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0408" rIns="0" bIns="50408" numCol="1" spcCol="0" rtlCol="0" fromWordArt="0" anchor="t" anchorCtr="0" forceAA="0" compatLnSpc="1">
            <a:prstTxWarp prst="textNoShape">
              <a:avLst/>
            </a:prstTxWarp>
            <a:noAutofit/>
          </a:bodyPr>
          <a:lstStyle/>
          <a:p>
            <a:pPr lvl="0" latinLnBrk="0"/>
            <a:r>
              <a:rPr lang="ko-KR" altLang="en-US" sz="1158" b="1" kern="0" spc="-110" dirty="0">
                <a:ln>
                  <a:solidFill>
                    <a:schemeClr val="bg1">
                      <a:alpha val="0"/>
                    </a:schemeClr>
                  </a:solidFill>
                </a:ln>
                <a:gradFill>
                  <a:gsLst>
                    <a:gs pos="0">
                      <a:sysClr val="windowText" lastClr="000000">
                        <a:lumMod val="85000"/>
                        <a:lumOff val="15000"/>
                      </a:sysClr>
                    </a:gs>
                    <a:gs pos="50000">
                      <a:sysClr val="windowText" lastClr="000000">
                        <a:lumMod val="85000"/>
                        <a:lumOff val="15000"/>
                      </a:sysClr>
                    </a:gs>
                    <a:gs pos="100000">
                      <a:sysClr val="windowText" lastClr="000000">
                        <a:lumMod val="85000"/>
                        <a:lumOff val="15000"/>
                      </a:sysClr>
                    </a:gs>
                  </a:gsLst>
                  <a:lin ang="5400000" scaled="1"/>
                </a:gradFill>
                <a:latin typeface="KoPub돋움체 Medium" panose="00000600000000000000" pitchFamily="2" charset="-127"/>
                <a:ea typeface="KoPub돋움체 Medium" panose="00000600000000000000" pitchFamily="2" charset="-127"/>
              </a:rPr>
              <a:t> </a:t>
            </a:r>
            <a:r>
              <a:rPr lang="en-US" altLang="ko-KR" sz="1158" b="1" kern="0" spc="-110" dirty="0">
                <a:ln>
                  <a:solidFill>
                    <a:schemeClr val="bg1">
                      <a:alpha val="0"/>
                    </a:schemeClr>
                  </a:solidFill>
                </a:ln>
                <a:gradFill>
                  <a:gsLst>
                    <a:gs pos="0">
                      <a:sysClr val="windowText" lastClr="000000">
                        <a:lumMod val="85000"/>
                        <a:lumOff val="15000"/>
                      </a:sysClr>
                    </a:gs>
                    <a:gs pos="50000">
                      <a:sysClr val="windowText" lastClr="000000">
                        <a:lumMod val="85000"/>
                        <a:lumOff val="15000"/>
                      </a:sysClr>
                    </a:gs>
                    <a:gs pos="100000">
                      <a:sysClr val="windowText" lastClr="000000">
                        <a:lumMod val="85000"/>
                        <a:lumOff val="15000"/>
                      </a:sysClr>
                    </a:gs>
                  </a:gsLst>
                  <a:lin ang="5400000" scaled="1"/>
                </a:gradFill>
                <a:latin typeface="KoPub돋움체 Medium" panose="00000600000000000000" pitchFamily="2" charset="-127"/>
                <a:ea typeface="KoPub돋움체 Medium" panose="00000600000000000000" pitchFamily="2" charset="-127"/>
              </a:rPr>
              <a:t>[Jul.. 15] Establishment of </a:t>
            </a:r>
            <a:r>
              <a:rPr lang="en-US" altLang="ko-KR" sz="1158" b="1" kern="0" spc="-66" dirty="0">
                <a:ln>
                  <a:solidFill>
                    <a:schemeClr val="bg1">
                      <a:alpha val="0"/>
                    </a:schemeClr>
                  </a:solidFill>
                </a:ln>
                <a:gradFill>
                  <a:gsLst>
                    <a:gs pos="0">
                      <a:sysClr val="windowText" lastClr="000000">
                        <a:lumMod val="85000"/>
                        <a:lumOff val="15000"/>
                      </a:sysClr>
                    </a:gs>
                    <a:gs pos="50000">
                      <a:sysClr val="windowText" lastClr="000000">
                        <a:lumMod val="85000"/>
                        <a:lumOff val="15000"/>
                      </a:sysClr>
                    </a:gs>
                    <a:gs pos="100000">
                      <a:sysClr val="windowText" lastClr="000000">
                        <a:lumMod val="85000"/>
                        <a:lumOff val="15000"/>
                      </a:sysClr>
                    </a:gs>
                  </a:gsLst>
                  <a:lin ang="5400000" scaled="1"/>
                </a:gradFill>
                <a:latin typeface="KoPub돋움체 Medium" panose="00000600000000000000" pitchFamily="2" charset="-127"/>
                <a:ea typeface="KoPub돋움체 Medium" panose="00000600000000000000" pitchFamily="2" charset="-127"/>
              </a:rPr>
              <a:t>Korea Institute of Construction Materials </a:t>
            </a:r>
          </a:p>
        </p:txBody>
      </p:sp>
      <p:sp>
        <p:nvSpPr>
          <p:cNvPr id="234" name="Text Box 116">
            <a:extLst>
              <a:ext uri="{FF2B5EF4-FFF2-40B4-BE49-F238E27FC236}">
                <a16:creationId xmlns:a16="http://schemas.microsoft.com/office/drawing/2014/main" id="{55A57458-8B9B-44A7-9827-060A283E46A4}"/>
              </a:ext>
            </a:extLst>
          </p:cNvPr>
          <p:cNvSpPr txBox="1">
            <a:spLocks noChangeArrowheads="1"/>
          </p:cNvSpPr>
          <p:nvPr/>
        </p:nvSpPr>
        <p:spPr bwMode="auto">
          <a:xfrm>
            <a:off x="6174250" y="2090031"/>
            <a:ext cx="673036" cy="190294"/>
          </a:xfrm>
          <a:prstGeom prst="rect">
            <a:avLst/>
          </a:prstGeom>
          <a:noFill/>
          <a:ln w="9525" algn="ctr">
            <a:noFill/>
            <a:miter lim="800000"/>
            <a:headEnd/>
            <a:tailEnd/>
          </a:ln>
        </p:spPr>
        <p:txBody>
          <a:bodyPr lIns="39692" tIns="119075" rIns="0" bIns="59537" anchor="ctr"/>
          <a:lstStyle>
            <a:defPPr>
              <a:defRPr lang="ko-KR"/>
            </a:defPPr>
            <a:lvl1pPr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1pPr>
            <a:lvl2pPr marL="457200"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2pPr>
            <a:lvl3pPr marL="914400"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3pPr>
            <a:lvl4pPr marL="1371600"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4pPr>
            <a:lvl5pPr marL="1828800"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5pPr>
            <a:lvl6pPr marL="2286000" algn="l" defTabSz="914400" rtl="0" eaLnBrk="1" latinLnBrk="1" hangingPunct="1">
              <a:defRPr kumimoji="1" kern="1200">
                <a:solidFill>
                  <a:schemeClr val="tx1"/>
                </a:solidFill>
                <a:latin typeface="굴림" pitchFamily="50" charset="-127"/>
                <a:ea typeface="굴림" pitchFamily="50" charset="-127"/>
                <a:cs typeface="+mn-cs"/>
              </a:defRPr>
            </a:lvl6pPr>
            <a:lvl7pPr marL="2743200" algn="l" defTabSz="914400" rtl="0" eaLnBrk="1" latinLnBrk="1" hangingPunct="1">
              <a:defRPr kumimoji="1" kern="1200">
                <a:solidFill>
                  <a:schemeClr val="tx1"/>
                </a:solidFill>
                <a:latin typeface="굴림" pitchFamily="50" charset="-127"/>
                <a:ea typeface="굴림" pitchFamily="50" charset="-127"/>
                <a:cs typeface="+mn-cs"/>
              </a:defRPr>
            </a:lvl7pPr>
            <a:lvl8pPr marL="3200400" algn="l" defTabSz="914400" rtl="0" eaLnBrk="1" latinLnBrk="1" hangingPunct="1">
              <a:defRPr kumimoji="1" kern="1200">
                <a:solidFill>
                  <a:schemeClr val="tx1"/>
                </a:solidFill>
                <a:latin typeface="굴림" pitchFamily="50" charset="-127"/>
                <a:ea typeface="굴림" pitchFamily="50" charset="-127"/>
                <a:cs typeface="+mn-cs"/>
              </a:defRPr>
            </a:lvl8pPr>
            <a:lvl9pPr marL="3657600" algn="l" defTabSz="914400" rtl="0" eaLnBrk="1" latinLnBrk="1" hangingPunct="1">
              <a:defRPr kumimoji="1" kern="1200">
                <a:solidFill>
                  <a:schemeClr val="tx1"/>
                </a:solidFill>
                <a:latin typeface="굴림" pitchFamily="50" charset="-127"/>
                <a:ea typeface="굴림" pitchFamily="50" charset="-127"/>
                <a:cs typeface="+mn-cs"/>
              </a:defRPr>
            </a:lvl9pPr>
          </a:lstStyle>
          <a:p>
            <a:pPr latinLnBrk="0">
              <a:lnSpc>
                <a:spcPct val="70000"/>
              </a:lnSpc>
              <a:defRPr/>
            </a:pPr>
            <a:r>
              <a:rPr lang="en-US" altLang="ko-KR" sz="1544" b="1" spc="-33" dirty="0">
                <a:ln>
                  <a:solidFill>
                    <a:schemeClr val="bg1">
                      <a:alpha val="0"/>
                    </a:schemeClr>
                  </a:solidFill>
                </a:ln>
                <a:solidFill>
                  <a:srgbClr val="CC3300"/>
                </a:solidFill>
                <a:latin typeface="KoPub돋움체 Bold" panose="00000800000000000000" pitchFamily="2" charset="-127"/>
                <a:ea typeface="KoPub돋움체 Bold" panose="00000800000000000000" pitchFamily="2" charset="-127"/>
              </a:rPr>
              <a:t>1994</a:t>
            </a:r>
          </a:p>
        </p:txBody>
      </p:sp>
      <p:sp>
        <p:nvSpPr>
          <p:cNvPr id="235" name="직사각형 234">
            <a:extLst>
              <a:ext uri="{FF2B5EF4-FFF2-40B4-BE49-F238E27FC236}">
                <a16:creationId xmlns:a16="http://schemas.microsoft.com/office/drawing/2014/main" id="{32497CE1-E31E-461C-945C-89EC2A30C432}"/>
              </a:ext>
            </a:extLst>
          </p:cNvPr>
          <p:cNvSpPr/>
          <p:nvPr/>
        </p:nvSpPr>
        <p:spPr>
          <a:xfrm flipV="1">
            <a:off x="6118602" y="2090614"/>
            <a:ext cx="49309" cy="189130"/>
          </a:xfrm>
          <a:prstGeom prst="rect">
            <a:avLst/>
          </a:prstGeom>
          <a:solidFill>
            <a:srgbClr val="CC3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315">
              <a:ln>
                <a:solidFill>
                  <a:schemeClr val="bg1">
                    <a:alpha val="0"/>
                  </a:schemeClr>
                </a:solidFill>
              </a:ln>
              <a:latin typeface="KoPub돋움체 Medium" panose="00000600000000000000" pitchFamily="2" charset="-127"/>
              <a:ea typeface="KoPub돋움체 Medium" panose="00000600000000000000" pitchFamily="2" charset="-127"/>
            </a:endParaRPr>
          </a:p>
        </p:txBody>
      </p:sp>
      <p:sp>
        <p:nvSpPr>
          <p:cNvPr id="237" name="직사각형 236">
            <a:extLst>
              <a:ext uri="{FF2B5EF4-FFF2-40B4-BE49-F238E27FC236}">
                <a16:creationId xmlns:a16="http://schemas.microsoft.com/office/drawing/2014/main" id="{B496EC64-AFD2-4F2F-BF01-F73D2E0F0025}"/>
              </a:ext>
            </a:extLst>
          </p:cNvPr>
          <p:cNvSpPr/>
          <p:nvPr/>
        </p:nvSpPr>
        <p:spPr>
          <a:xfrm>
            <a:off x="6118601" y="2666893"/>
            <a:ext cx="4099313" cy="2705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0408" rIns="0" bIns="50408" numCol="1" spcCol="0" rtlCol="0" fromWordArt="0" anchor="t" anchorCtr="0" forceAA="0" compatLnSpc="1">
            <a:prstTxWarp prst="textNoShape">
              <a:avLst/>
            </a:prstTxWarp>
            <a:noAutofit/>
          </a:bodyPr>
          <a:lstStyle/>
          <a:p>
            <a:pPr>
              <a:tabLst>
                <a:tab pos="2768846" algn="l"/>
                <a:tab pos="2968371" algn="l"/>
              </a:tabLst>
            </a:pPr>
            <a:r>
              <a:rPr lang="ko-KR" altLang="en-US" sz="1158" b="1" kern="0" spc="-110" dirty="0">
                <a:ln>
                  <a:solidFill>
                    <a:schemeClr val="bg1">
                      <a:alpha val="0"/>
                    </a:schemeClr>
                  </a:solidFill>
                </a:ln>
                <a:solidFill>
                  <a:srgbClr val="CC3300"/>
                </a:solidFill>
                <a:latin typeface="KoPub돋움체 Bold" panose="00000800000000000000" pitchFamily="2" charset="-127"/>
                <a:ea typeface="KoPub돋움체 Bold" panose="00000800000000000000" pitchFamily="2" charset="-127"/>
              </a:rPr>
              <a:t> </a:t>
            </a:r>
            <a:r>
              <a:rPr lang="en-US" altLang="ko-KR" sz="1158" b="1" kern="0" spc="-110" dirty="0">
                <a:ln>
                  <a:solidFill>
                    <a:schemeClr val="bg1">
                      <a:alpha val="0"/>
                    </a:schemeClr>
                  </a:solidFill>
                </a:ln>
                <a:solidFill>
                  <a:srgbClr val="CC3300"/>
                </a:solidFill>
                <a:latin typeface="KoPub돋움체 Bold" panose="00000800000000000000" pitchFamily="2" charset="-127"/>
                <a:ea typeface="KoPub돋움체 Bold" panose="00000800000000000000" pitchFamily="2" charset="-127"/>
              </a:rPr>
              <a:t>[Jul. 08] Launch of </a:t>
            </a:r>
            <a:r>
              <a:rPr lang="en-US" altLang="ko-KR" sz="1158" b="1" kern="0" spc="-66" dirty="0">
                <a:ln>
                  <a:solidFill>
                    <a:schemeClr val="bg1">
                      <a:alpha val="0"/>
                    </a:schemeClr>
                  </a:solidFill>
                </a:ln>
                <a:solidFill>
                  <a:srgbClr val="CC3300"/>
                </a:solidFill>
                <a:latin typeface="KoPub돋움체 Bold" panose="00000800000000000000" pitchFamily="2" charset="-127"/>
                <a:ea typeface="KoPub돋움체 Bold" panose="00000800000000000000" pitchFamily="2" charset="-127"/>
              </a:rPr>
              <a:t>Korea Conformity Laboratories [KCL]</a:t>
            </a:r>
            <a:endParaRPr lang="en-US" altLang="ko-KR" sz="1158" b="1" kern="0" spc="-110" dirty="0">
              <a:ln>
                <a:solidFill>
                  <a:schemeClr val="bg1">
                    <a:alpha val="0"/>
                  </a:schemeClr>
                </a:solidFill>
              </a:ln>
              <a:solidFill>
                <a:srgbClr val="CC3300"/>
              </a:solidFill>
              <a:latin typeface="KoPub돋움체 Bold" panose="00000800000000000000" pitchFamily="2" charset="-127"/>
              <a:ea typeface="KoPub돋움체 Bold" panose="00000800000000000000" pitchFamily="2" charset="-127"/>
            </a:endParaRPr>
          </a:p>
        </p:txBody>
      </p:sp>
      <p:sp>
        <p:nvSpPr>
          <p:cNvPr id="238" name="Text Box 116">
            <a:extLst>
              <a:ext uri="{FF2B5EF4-FFF2-40B4-BE49-F238E27FC236}">
                <a16:creationId xmlns:a16="http://schemas.microsoft.com/office/drawing/2014/main" id="{0926B46E-28F1-4789-B3E4-7F9B21AD03BD}"/>
              </a:ext>
            </a:extLst>
          </p:cNvPr>
          <p:cNvSpPr txBox="1">
            <a:spLocks noChangeArrowheads="1"/>
          </p:cNvSpPr>
          <p:nvPr/>
        </p:nvSpPr>
        <p:spPr bwMode="auto">
          <a:xfrm>
            <a:off x="6174250" y="2507642"/>
            <a:ext cx="673036" cy="190294"/>
          </a:xfrm>
          <a:prstGeom prst="rect">
            <a:avLst/>
          </a:prstGeom>
          <a:noFill/>
          <a:ln w="9525" algn="ctr">
            <a:noFill/>
            <a:miter lim="800000"/>
            <a:headEnd/>
            <a:tailEnd/>
          </a:ln>
        </p:spPr>
        <p:txBody>
          <a:bodyPr lIns="39692" tIns="119075" rIns="0" bIns="59537" anchor="ctr"/>
          <a:lstStyle>
            <a:defPPr>
              <a:defRPr lang="ko-KR"/>
            </a:defPPr>
            <a:lvl1pPr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1pPr>
            <a:lvl2pPr marL="457200"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2pPr>
            <a:lvl3pPr marL="914400"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3pPr>
            <a:lvl4pPr marL="1371600"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4pPr>
            <a:lvl5pPr marL="1828800"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5pPr>
            <a:lvl6pPr marL="2286000" algn="l" defTabSz="914400" rtl="0" eaLnBrk="1" latinLnBrk="1" hangingPunct="1">
              <a:defRPr kumimoji="1" kern="1200">
                <a:solidFill>
                  <a:schemeClr val="tx1"/>
                </a:solidFill>
                <a:latin typeface="굴림" pitchFamily="50" charset="-127"/>
                <a:ea typeface="굴림" pitchFamily="50" charset="-127"/>
                <a:cs typeface="+mn-cs"/>
              </a:defRPr>
            </a:lvl6pPr>
            <a:lvl7pPr marL="2743200" algn="l" defTabSz="914400" rtl="0" eaLnBrk="1" latinLnBrk="1" hangingPunct="1">
              <a:defRPr kumimoji="1" kern="1200">
                <a:solidFill>
                  <a:schemeClr val="tx1"/>
                </a:solidFill>
                <a:latin typeface="굴림" pitchFamily="50" charset="-127"/>
                <a:ea typeface="굴림" pitchFamily="50" charset="-127"/>
                <a:cs typeface="+mn-cs"/>
              </a:defRPr>
            </a:lvl7pPr>
            <a:lvl8pPr marL="3200400" algn="l" defTabSz="914400" rtl="0" eaLnBrk="1" latinLnBrk="1" hangingPunct="1">
              <a:defRPr kumimoji="1" kern="1200">
                <a:solidFill>
                  <a:schemeClr val="tx1"/>
                </a:solidFill>
                <a:latin typeface="굴림" pitchFamily="50" charset="-127"/>
                <a:ea typeface="굴림" pitchFamily="50" charset="-127"/>
                <a:cs typeface="+mn-cs"/>
              </a:defRPr>
            </a:lvl8pPr>
            <a:lvl9pPr marL="3657600" algn="l" defTabSz="914400" rtl="0" eaLnBrk="1" latinLnBrk="1" hangingPunct="1">
              <a:defRPr kumimoji="1" kern="1200">
                <a:solidFill>
                  <a:schemeClr val="tx1"/>
                </a:solidFill>
                <a:latin typeface="굴림" pitchFamily="50" charset="-127"/>
                <a:ea typeface="굴림" pitchFamily="50" charset="-127"/>
                <a:cs typeface="+mn-cs"/>
              </a:defRPr>
            </a:lvl9pPr>
          </a:lstStyle>
          <a:p>
            <a:pPr latinLnBrk="0">
              <a:lnSpc>
                <a:spcPct val="70000"/>
              </a:lnSpc>
              <a:defRPr/>
            </a:pPr>
            <a:r>
              <a:rPr lang="en-US" altLang="ko-KR" sz="1544" b="1" spc="-33" dirty="0">
                <a:ln>
                  <a:solidFill>
                    <a:schemeClr val="bg1">
                      <a:alpha val="0"/>
                    </a:schemeClr>
                  </a:solidFill>
                </a:ln>
                <a:solidFill>
                  <a:srgbClr val="CC3300"/>
                </a:solidFill>
                <a:latin typeface="KoPub돋움체 Bold" panose="00000800000000000000" pitchFamily="2" charset="-127"/>
                <a:ea typeface="KoPub돋움체 Bold" panose="00000800000000000000" pitchFamily="2" charset="-127"/>
              </a:rPr>
              <a:t>2010</a:t>
            </a:r>
          </a:p>
        </p:txBody>
      </p:sp>
      <p:sp>
        <p:nvSpPr>
          <p:cNvPr id="239" name="직사각형 238">
            <a:extLst>
              <a:ext uri="{FF2B5EF4-FFF2-40B4-BE49-F238E27FC236}">
                <a16:creationId xmlns:a16="http://schemas.microsoft.com/office/drawing/2014/main" id="{C7DEB15E-F087-46DB-B3BD-87C49F2D2724}"/>
              </a:ext>
            </a:extLst>
          </p:cNvPr>
          <p:cNvSpPr/>
          <p:nvPr/>
        </p:nvSpPr>
        <p:spPr>
          <a:xfrm flipV="1">
            <a:off x="6118602" y="2508224"/>
            <a:ext cx="49309" cy="189130"/>
          </a:xfrm>
          <a:prstGeom prst="rect">
            <a:avLst/>
          </a:prstGeom>
          <a:solidFill>
            <a:srgbClr val="CC3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315">
              <a:ln>
                <a:solidFill>
                  <a:schemeClr val="bg1">
                    <a:alpha val="0"/>
                  </a:schemeClr>
                </a:solidFill>
              </a:ln>
              <a:latin typeface="KoPub돋움체 Medium" panose="00000600000000000000" pitchFamily="2" charset="-127"/>
              <a:ea typeface="KoPub돋움체 Medium" panose="00000600000000000000" pitchFamily="2" charset="-127"/>
            </a:endParaRPr>
          </a:p>
        </p:txBody>
      </p:sp>
      <p:cxnSp>
        <p:nvCxnSpPr>
          <p:cNvPr id="240" name="직선 연결선 239">
            <a:extLst>
              <a:ext uri="{FF2B5EF4-FFF2-40B4-BE49-F238E27FC236}">
                <a16:creationId xmlns:a16="http://schemas.microsoft.com/office/drawing/2014/main" id="{2F95BF1B-2B68-4E43-855C-536AF544C4B0}"/>
              </a:ext>
            </a:extLst>
          </p:cNvPr>
          <p:cNvCxnSpPr/>
          <p:nvPr/>
        </p:nvCxnSpPr>
        <p:spPr>
          <a:xfrm flipV="1">
            <a:off x="5933882" y="2582824"/>
            <a:ext cx="184718" cy="1"/>
          </a:xfrm>
          <a:prstGeom prst="line">
            <a:avLst/>
          </a:prstGeom>
          <a:ln w="15875" cap="rnd">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241" name="직사각형 240">
            <a:extLst>
              <a:ext uri="{FF2B5EF4-FFF2-40B4-BE49-F238E27FC236}">
                <a16:creationId xmlns:a16="http://schemas.microsoft.com/office/drawing/2014/main" id="{8C01591A-7842-4792-8B4E-3D9FB61E5E46}"/>
              </a:ext>
            </a:extLst>
          </p:cNvPr>
          <p:cNvSpPr/>
          <p:nvPr/>
        </p:nvSpPr>
        <p:spPr>
          <a:xfrm>
            <a:off x="6118600" y="3098641"/>
            <a:ext cx="4178985" cy="3662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0408" rIns="0" bIns="50408" numCol="1" spcCol="0" rtlCol="0" fromWordArt="0" anchor="t" anchorCtr="0" forceAA="0" compatLnSpc="1">
            <a:prstTxWarp prst="textNoShape">
              <a:avLst/>
            </a:prstTxWarp>
            <a:noAutofit/>
          </a:bodyPr>
          <a:lstStyle/>
          <a:p>
            <a:pPr marL="395549" indent="-395549" latinLnBrk="0">
              <a:tabLst>
                <a:tab pos="493562" algn="l"/>
              </a:tabLst>
              <a:defRPr/>
            </a:pPr>
            <a:r>
              <a:rPr lang="ko-KR" altLang="en-US" sz="1158" b="1" kern="0" spc="-110" dirty="0">
                <a:ln>
                  <a:solidFill>
                    <a:schemeClr val="bg1">
                      <a:alpha val="0"/>
                    </a:schemeClr>
                  </a:solidFill>
                </a:ln>
                <a:gradFill>
                  <a:gsLst>
                    <a:gs pos="0">
                      <a:sysClr val="windowText" lastClr="000000">
                        <a:lumMod val="85000"/>
                        <a:lumOff val="15000"/>
                      </a:sysClr>
                    </a:gs>
                    <a:gs pos="50000">
                      <a:sysClr val="windowText" lastClr="000000">
                        <a:lumMod val="85000"/>
                        <a:lumOff val="15000"/>
                      </a:sysClr>
                    </a:gs>
                    <a:gs pos="100000">
                      <a:sysClr val="windowText" lastClr="000000">
                        <a:lumMod val="85000"/>
                        <a:lumOff val="15000"/>
                      </a:sysClr>
                    </a:gs>
                  </a:gsLst>
                  <a:lin ang="5400000" scaled="1"/>
                </a:gradFill>
                <a:latin typeface="KoPub돋움체 Medium" panose="00000600000000000000" pitchFamily="2" charset="-127"/>
                <a:ea typeface="KoPub돋움체 Medium" panose="00000600000000000000" pitchFamily="2" charset="-127"/>
              </a:rPr>
              <a:t> </a:t>
            </a:r>
            <a:r>
              <a:rPr lang="en-US" altLang="ko-KR" sz="1158" b="1" kern="0" spc="-110" dirty="0">
                <a:ln>
                  <a:solidFill>
                    <a:schemeClr val="bg1">
                      <a:alpha val="0"/>
                    </a:schemeClr>
                  </a:solidFill>
                </a:ln>
                <a:gradFill>
                  <a:gsLst>
                    <a:gs pos="0">
                      <a:sysClr val="windowText" lastClr="000000">
                        <a:lumMod val="85000"/>
                        <a:lumOff val="15000"/>
                      </a:sysClr>
                    </a:gs>
                    <a:gs pos="50000">
                      <a:sysClr val="windowText" lastClr="000000">
                        <a:lumMod val="85000"/>
                        <a:lumOff val="15000"/>
                      </a:sysClr>
                    </a:gs>
                    <a:gs pos="100000">
                      <a:sysClr val="windowText" lastClr="000000">
                        <a:lumMod val="85000"/>
                        <a:lumOff val="15000"/>
                      </a:sysClr>
                    </a:gs>
                  </a:gsLst>
                  <a:lin ang="5400000" scaled="1"/>
                </a:gradFill>
                <a:latin typeface="KoPub돋움체 Medium" panose="00000600000000000000" pitchFamily="2" charset="-127"/>
                <a:ea typeface="KoPub돋움체 Medium" panose="00000600000000000000" pitchFamily="2" charset="-127"/>
              </a:rPr>
              <a:t>[May 15] Infrastructure supply </a:t>
            </a:r>
            <a:r>
              <a:rPr lang="en-US" altLang="ko-KR" sz="1158" b="1" kern="0" spc="-66" dirty="0">
                <a:ln>
                  <a:solidFill>
                    <a:schemeClr val="bg1">
                      <a:alpha val="0"/>
                    </a:schemeClr>
                  </a:solidFill>
                </a:ln>
                <a:gradFill>
                  <a:gsLst>
                    <a:gs pos="0">
                      <a:sysClr val="windowText" lastClr="000000">
                        <a:lumMod val="85000"/>
                        <a:lumOff val="15000"/>
                      </a:sysClr>
                    </a:gs>
                    <a:gs pos="50000">
                      <a:sysClr val="windowText" lastClr="000000">
                        <a:lumMod val="85000"/>
                        <a:lumOff val="15000"/>
                      </a:sysClr>
                    </a:gs>
                    <a:gs pos="100000">
                      <a:sysClr val="windowText" lastClr="000000">
                        <a:lumMod val="85000"/>
                        <a:lumOff val="15000"/>
                      </a:sysClr>
                    </a:gs>
                  </a:gsLst>
                  <a:lin ang="5400000" scaled="1"/>
                </a:gradFill>
                <a:latin typeface="KoPub돋움체 Medium" panose="00000600000000000000" pitchFamily="2" charset="-127"/>
                <a:ea typeface="KoPub돋움체 Medium" panose="00000600000000000000" pitchFamily="2" charset="-127"/>
              </a:rPr>
              <a:t>for building energy</a:t>
            </a:r>
            <a:r>
              <a:rPr lang="ko-KR" altLang="en-US" sz="1158" b="1" kern="0" spc="-66" dirty="0">
                <a:ln>
                  <a:solidFill>
                    <a:schemeClr val="bg1">
                      <a:alpha val="0"/>
                    </a:schemeClr>
                  </a:solidFill>
                </a:ln>
                <a:gradFill>
                  <a:gsLst>
                    <a:gs pos="0">
                      <a:sysClr val="windowText" lastClr="000000">
                        <a:lumMod val="85000"/>
                        <a:lumOff val="15000"/>
                      </a:sysClr>
                    </a:gs>
                    <a:gs pos="50000">
                      <a:sysClr val="windowText" lastClr="000000">
                        <a:lumMod val="85000"/>
                        <a:lumOff val="15000"/>
                      </a:sysClr>
                    </a:gs>
                    <a:gs pos="100000">
                      <a:sysClr val="windowText" lastClr="000000">
                        <a:lumMod val="85000"/>
                        <a:lumOff val="15000"/>
                      </a:sysClr>
                    </a:gs>
                  </a:gsLst>
                  <a:lin ang="5400000" scaled="1"/>
                </a:gradFill>
                <a:latin typeface="KoPub돋움체 Medium" panose="00000600000000000000" pitchFamily="2" charset="-127"/>
                <a:ea typeface="KoPub돋움체 Medium" panose="00000600000000000000" pitchFamily="2" charset="-127"/>
              </a:rPr>
              <a:t> </a:t>
            </a:r>
            <a:r>
              <a:rPr lang="en-US" altLang="ko-KR" sz="1158" b="1" kern="0" spc="-66" dirty="0">
                <a:ln>
                  <a:solidFill>
                    <a:schemeClr val="bg1">
                      <a:alpha val="0"/>
                    </a:schemeClr>
                  </a:solidFill>
                </a:ln>
                <a:gradFill>
                  <a:gsLst>
                    <a:gs pos="0">
                      <a:sysClr val="windowText" lastClr="000000">
                        <a:lumMod val="85000"/>
                        <a:lumOff val="15000"/>
                      </a:sysClr>
                    </a:gs>
                    <a:gs pos="50000">
                      <a:sysClr val="windowText" lastClr="000000">
                        <a:lumMod val="85000"/>
                        <a:lumOff val="15000"/>
                      </a:sysClr>
                    </a:gs>
                    <a:gs pos="100000">
                      <a:sysClr val="windowText" lastClr="000000">
                        <a:lumMod val="85000"/>
                        <a:lumOff val="15000"/>
                      </a:sysClr>
                    </a:gs>
                  </a:gsLst>
                  <a:lin ang="5400000" scaled="1"/>
                </a:gradFill>
                <a:latin typeface="KoPub돋움체 Medium" panose="00000600000000000000" pitchFamily="2" charset="-127"/>
                <a:ea typeface="KoPub돋움체 Medium" panose="00000600000000000000" pitchFamily="2" charset="-127"/>
              </a:rPr>
              <a:t>performance </a:t>
            </a:r>
          </a:p>
          <a:p>
            <a:pPr marL="395549" indent="-395549" latinLnBrk="0">
              <a:tabLst>
                <a:tab pos="493562" algn="l"/>
              </a:tabLst>
              <a:defRPr/>
            </a:pPr>
            <a:r>
              <a:rPr lang="en-US" altLang="ko-KR" sz="1158" b="1" kern="0" spc="-66" dirty="0">
                <a:ln>
                  <a:solidFill>
                    <a:schemeClr val="bg1">
                      <a:alpha val="0"/>
                    </a:schemeClr>
                  </a:solidFill>
                </a:ln>
                <a:gradFill>
                  <a:gsLst>
                    <a:gs pos="0">
                      <a:sysClr val="windowText" lastClr="000000">
                        <a:lumMod val="85000"/>
                        <a:lumOff val="15000"/>
                      </a:sysClr>
                    </a:gs>
                    <a:gs pos="50000">
                      <a:sysClr val="windowText" lastClr="000000">
                        <a:lumMod val="85000"/>
                        <a:lumOff val="15000"/>
                      </a:sysClr>
                    </a:gs>
                    <a:gs pos="100000">
                      <a:sysClr val="windowText" lastClr="000000">
                        <a:lumMod val="85000"/>
                        <a:lumOff val="15000"/>
                      </a:sysClr>
                    </a:gs>
                  </a:gsLst>
                  <a:lin ang="5400000" scaled="1"/>
                </a:gradFill>
                <a:latin typeface="KoPub돋움체 Medium" panose="00000600000000000000" pitchFamily="2" charset="-127"/>
                <a:ea typeface="KoPub돋움체 Medium" panose="00000600000000000000" pitchFamily="2" charset="-127"/>
              </a:rPr>
              <a:t>                evaluation and consulting service (SASO, Saudi Aribia)</a:t>
            </a:r>
            <a:r>
              <a:rPr lang="ko-KR" altLang="en-US" sz="1158" b="1" kern="0" spc="-66" dirty="0">
                <a:ln>
                  <a:solidFill>
                    <a:schemeClr val="bg1">
                      <a:alpha val="0"/>
                    </a:schemeClr>
                  </a:solidFill>
                </a:ln>
                <a:gradFill>
                  <a:gsLst>
                    <a:gs pos="0">
                      <a:sysClr val="windowText" lastClr="000000">
                        <a:lumMod val="85000"/>
                        <a:lumOff val="15000"/>
                      </a:sysClr>
                    </a:gs>
                    <a:gs pos="50000">
                      <a:sysClr val="windowText" lastClr="000000">
                        <a:lumMod val="85000"/>
                        <a:lumOff val="15000"/>
                      </a:sysClr>
                    </a:gs>
                    <a:gs pos="100000">
                      <a:sysClr val="windowText" lastClr="000000">
                        <a:lumMod val="85000"/>
                        <a:lumOff val="15000"/>
                      </a:sysClr>
                    </a:gs>
                  </a:gsLst>
                  <a:lin ang="5400000" scaled="1"/>
                </a:gradFill>
                <a:latin typeface="KoPub돋움체 Medium" panose="00000600000000000000" pitchFamily="2" charset="-127"/>
                <a:ea typeface="KoPub돋움체 Medium" panose="00000600000000000000" pitchFamily="2" charset="-127"/>
              </a:rPr>
              <a:t> </a:t>
            </a:r>
            <a:endParaRPr lang="en-US" altLang="ko-KR" sz="1158" b="1" kern="0" spc="-66" dirty="0">
              <a:ln>
                <a:solidFill>
                  <a:schemeClr val="bg1">
                    <a:alpha val="0"/>
                  </a:schemeClr>
                </a:solidFill>
              </a:ln>
              <a:gradFill>
                <a:gsLst>
                  <a:gs pos="0">
                    <a:sysClr val="windowText" lastClr="000000">
                      <a:lumMod val="85000"/>
                      <a:lumOff val="15000"/>
                    </a:sysClr>
                  </a:gs>
                  <a:gs pos="50000">
                    <a:sysClr val="windowText" lastClr="000000">
                      <a:lumMod val="85000"/>
                      <a:lumOff val="15000"/>
                    </a:sysClr>
                  </a:gs>
                  <a:gs pos="100000">
                    <a:sysClr val="windowText" lastClr="000000">
                      <a:lumMod val="85000"/>
                      <a:lumOff val="15000"/>
                    </a:sysClr>
                  </a:gs>
                </a:gsLst>
                <a:lin ang="5400000" scaled="1"/>
              </a:gradFill>
              <a:latin typeface="KoPub돋움체 Medium" panose="00000600000000000000" pitchFamily="2" charset="-127"/>
              <a:ea typeface="KoPub돋움체 Medium" panose="00000600000000000000" pitchFamily="2" charset="-127"/>
            </a:endParaRPr>
          </a:p>
        </p:txBody>
      </p:sp>
      <p:sp>
        <p:nvSpPr>
          <p:cNvPr id="242" name="Text Box 116">
            <a:extLst>
              <a:ext uri="{FF2B5EF4-FFF2-40B4-BE49-F238E27FC236}">
                <a16:creationId xmlns:a16="http://schemas.microsoft.com/office/drawing/2014/main" id="{64BA5110-F2D8-4B1A-926A-9FAE87FECEA4}"/>
              </a:ext>
            </a:extLst>
          </p:cNvPr>
          <p:cNvSpPr txBox="1">
            <a:spLocks noChangeArrowheads="1"/>
          </p:cNvSpPr>
          <p:nvPr/>
        </p:nvSpPr>
        <p:spPr bwMode="auto">
          <a:xfrm>
            <a:off x="6174250" y="2939264"/>
            <a:ext cx="673036" cy="190294"/>
          </a:xfrm>
          <a:prstGeom prst="rect">
            <a:avLst/>
          </a:prstGeom>
          <a:noFill/>
          <a:ln w="9525" algn="ctr">
            <a:noFill/>
            <a:miter lim="800000"/>
            <a:headEnd/>
            <a:tailEnd/>
          </a:ln>
        </p:spPr>
        <p:txBody>
          <a:bodyPr lIns="39692" tIns="119075" rIns="0" bIns="59537" anchor="ctr"/>
          <a:lstStyle>
            <a:defPPr>
              <a:defRPr lang="ko-KR"/>
            </a:defPPr>
            <a:lvl1pPr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1pPr>
            <a:lvl2pPr marL="457200"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2pPr>
            <a:lvl3pPr marL="914400"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3pPr>
            <a:lvl4pPr marL="1371600"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4pPr>
            <a:lvl5pPr marL="1828800"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5pPr>
            <a:lvl6pPr marL="2286000" algn="l" defTabSz="914400" rtl="0" eaLnBrk="1" latinLnBrk="1" hangingPunct="1">
              <a:defRPr kumimoji="1" kern="1200">
                <a:solidFill>
                  <a:schemeClr val="tx1"/>
                </a:solidFill>
                <a:latin typeface="굴림" pitchFamily="50" charset="-127"/>
                <a:ea typeface="굴림" pitchFamily="50" charset="-127"/>
                <a:cs typeface="+mn-cs"/>
              </a:defRPr>
            </a:lvl6pPr>
            <a:lvl7pPr marL="2743200" algn="l" defTabSz="914400" rtl="0" eaLnBrk="1" latinLnBrk="1" hangingPunct="1">
              <a:defRPr kumimoji="1" kern="1200">
                <a:solidFill>
                  <a:schemeClr val="tx1"/>
                </a:solidFill>
                <a:latin typeface="굴림" pitchFamily="50" charset="-127"/>
                <a:ea typeface="굴림" pitchFamily="50" charset="-127"/>
                <a:cs typeface="+mn-cs"/>
              </a:defRPr>
            </a:lvl7pPr>
            <a:lvl8pPr marL="3200400" algn="l" defTabSz="914400" rtl="0" eaLnBrk="1" latinLnBrk="1" hangingPunct="1">
              <a:defRPr kumimoji="1" kern="1200">
                <a:solidFill>
                  <a:schemeClr val="tx1"/>
                </a:solidFill>
                <a:latin typeface="굴림" pitchFamily="50" charset="-127"/>
                <a:ea typeface="굴림" pitchFamily="50" charset="-127"/>
                <a:cs typeface="+mn-cs"/>
              </a:defRPr>
            </a:lvl8pPr>
            <a:lvl9pPr marL="3657600" algn="l" defTabSz="914400" rtl="0" eaLnBrk="1" latinLnBrk="1" hangingPunct="1">
              <a:defRPr kumimoji="1" kern="1200">
                <a:solidFill>
                  <a:schemeClr val="tx1"/>
                </a:solidFill>
                <a:latin typeface="굴림" pitchFamily="50" charset="-127"/>
                <a:ea typeface="굴림" pitchFamily="50" charset="-127"/>
                <a:cs typeface="+mn-cs"/>
              </a:defRPr>
            </a:lvl9pPr>
          </a:lstStyle>
          <a:p>
            <a:pPr latinLnBrk="0">
              <a:lnSpc>
                <a:spcPct val="70000"/>
              </a:lnSpc>
              <a:defRPr/>
            </a:pPr>
            <a:r>
              <a:rPr lang="en-US" altLang="ko-KR" sz="1544" b="1" spc="-33" dirty="0">
                <a:ln>
                  <a:solidFill>
                    <a:schemeClr val="bg1">
                      <a:alpha val="0"/>
                    </a:schemeClr>
                  </a:solidFill>
                </a:ln>
                <a:solidFill>
                  <a:srgbClr val="CC3300"/>
                </a:solidFill>
                <a:latin typeface="KoPub돋움체 Bold" panose="00000800000000000000" pitchFamily="2" charset="-127"/>
                <a:ea typeface="KoPub돋움체 Bold" panose="00000800000000000000" pitchFamily="2" charset="-127"/>
              </a:rPr>
              <a:t>2014</a:t>
            </a:r>
          </a:p>
        </p:txBody>
      </p:sp>
      <p:sp>
        <p:nvSpPr>
          <p:cNvPr id="243" name="직사각형 242">
            <a:extLst>
              <a:ext uri="{FF2B5EF4-FFF2-40B4-BE49-F238E27FC236}">
                <a16:creationId xmlns:a16="http://schemas.microsoft.com/office/drawing/2014/main" id="{B4BB167C-5AA3-4F07-ABD5-24DC988FFBAC}"/>
              </a:ext>
            </a:extLst>
          </p:cNvPr>
          <p:cNvSpPr/>
          <p:nvPr/>
        </p:nvSpPr>
        <p:spPr>
          <a:xfrm flipV="1">
            <a:off x="6118602" y="2939846"/>
            <a:ext cx="49309" cy="189130"/>
          </a:xfrm>
          <a:prstGeom prst="rect">
            <a:avLst/>
          </a:prstGeom>
          <a:solidFill>
            <a:srgbClr val="CC3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315">
              <a:ln>
                <a:solidFill>
                  <a:schemeClr val="bg1">
                    <a:alpha val="0"/>
                  </a:schemeClr>
                </a:solidFill>
              </a:ln>
              <a:latin typeface="KoPub돋움체 Medium" panose="00000600000000000000" pitchFamily="2" charset="-127"/>
              <a:ea typeface="KoPub돋움체 Medium" panose="00000600000000000000" pitchFamily="2" charset="-127"/>
            </a:endParaRPr>
          </a:p>
        </p:txBody>
      </p:sp>
      <p:cxnSp>
        <p:nvCxnSpPr>
          <p:cNvPr id="244" name="직선 연결선 243">
            <a:extLst>
              <a:ext uri="{FF2B5EF4-FFF2-40B4-BE49-F238E27FC236}">
                <a16:creationId xmlns:a16="http://schemas.microsoft.com/office/drawing/2014/main" id="{40E1F056-D93E-4E1B-8CB3-B6B52608701F}"/>
              </a:ext>
            </a:extLst>
          </p:cNvPr>
          <p:cNvCxnSpPr/>
          <p:nvPr/>
        </p:nvCxnSpPr>
        <p:spPr>
          <a:xfrm flipV="1">
            <a:off x="5933882" y="3034238"/>
            <a:ext cx="184718" cy="172"/>
          </a:xfrm>
          <a:prstGeom prst="line">
            <a:avLst/>
          </a:prstGeom>
          <a:ln w="15875" cap="rnd">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245" name="직사각형 244">
            <a:extLst>
              <a:ext uri="{FF2B5EF4-FFF2-40B4-BE49-F238E27FC236}">
                <a16:creationId xmlns:a16="http://schemas.microsoft.com/office/drawing/2014/main" id="{38CA4B90-722E-4AC8-9808-99C3693D9A9B}"/>
              </a:ext>
            </a:extLst>
          </p:cNvPr>
          <p:cNvSpPr/>
          <p:nvPr/>
        </p:nvSpPr>
        <p:spPr>
          <a:xfrm>
            <a:off x="6118602" y="3654926"/>
            <a:ext cx="3895984" cy="7519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0408" rIns="0" bIns="50408" numCol="1" spcCol="0" rtlCol="0" fromWordArt="0" anchor="t" anchorCtr="0" forceAA="0" compatLnSpc="1">
            <a:prstTxWarp prst="textNoShape">
              <a:avLst/>
            </a:prstTxWarp>
            <a:noAutofit/>
          </a:bodyPr>
          <a:lstStyle/>
          <a:p>
            <a:pPr latinLnBrk="0">
              <a:defRPr/>
            </a:pPr>
            <a:r>
              <a:rPr lang="ko-KR" altLang="en-US" sz="1158" b="1" kern="0" spc="-110" dirty="0">
                <a:ln>
                  <a:solidFill>
                    <a:schemeClr val="bg1">
                      <a:alpha val="0"/>
                    </a:schemeClr>
                  </a:solidFill>
                </a:ln>
                <a:gradFill>
                  <a:gsLst>
                    <a:gs pos="0">
                      <a:sysClr val="windowText" lastClr="000000">
                        <a:lumMod val="85000"/>
                        <a:lumOff val="15000"/>
                      </a:sysClr>
                    </a:gs>
                    <a:gs pos="50000">
                      <a:sysClr val="windowText" lastClr="000000">
                        <a:lumMod val="85000"/>
                        <a:lumOff val="15000"/>
                      </a:sysClr>
                    </a:gs>
                    <a:gs pos="100000">
                      <a:sysClr val="windowText" lastClr="000000">
                        <a:lumMod val="85000"/>
                        <a:lumOff val="15000"/>
                      </a:sysClr>
                    </a:gs>
                  </a:gsLst>
                  <a:lin ang="5400000" scaled="1"/>
                </a:gradFill>
                <a:latin typeface="KoPub돋움체 Medium" panose="00000600000000000000" pitchFamily="2" charset="-127"/>
                <a:ea typeface="KoPub돋움체 Medium" panose="00000600000000000000" pitchFamily="2" charset="-127"/>
              </a:rPr>
              <a:t> </a:t>
            </a:r>
            <a:r>
              <a:rPr lang="en-US" altLang="ko-KR" sz="1158" b="1" kern="0" spc="-110" dirty="0">
                <a:ln>
                  <a:solidFill>
                    <a:schemeClr val="bg1">
                      <a:alpha val="0"/>
                    </a:schemeClr>
                  </a:solidFill>
                </a:ln>
                <a:gradFill>
                  <a:gsLst>
                    <a:gs pos="0">
                      <a:sysClr val="windowText" lastClr="000000">
                        <a:lumMod val="85000"/>
                        <a:lumOff val="15000"/>
                      </a:sysClr>
                    </a:gs>
                    <a:gs pos="50000">
                      <a:sysClr val="windowText" lastClr="000000">
                        <a:lumMod val="85000"/>
                        <a:lumOff val="15000"/>
                      </a:sysClr>
                    </a:gs>
                    <a:gs pos="100000">
                      <a:sysClr val="windowText" lastClr="000000">
                        <a:lumMod val="85000"/>
                        <a:lumOff val="15000"/>
                      </a:sysClr>
                    </a:gs>
                  </a:gsLst>
                  <a:lin ang="5400000" scaled="1"/>
                </a:gradFill>
                <a:latin typeface="KoPub돋움체 Medium" panose="00000600000000000000" pitchFamily="2" charset="-127"/>
                <a:ea typeface="KoPub돋움체 Medium" panose="00000600000000000000" pitchFamily="2" charset="-127"/>
              </a:rPr>
              <a:t>[Apr. 28] </a:t>
            </a:r>
            <a:r>
              <a:rPr lang="en-US" altLang="ko-KR" sz="1158" b="1" kern="0" spc="-66" dirty="0">
                <a:ln>
                  <a:solidFill>
                    <a:schemeClr val="bg1">
                      <a:alpha val="0"/>
                    </a:schemeClr>
                  </a:solidFill>
                </a:ln>
                <a:gradFill>
                  <a:gsLst>
                    <a:gs pos="0">
                      <a:sysClr val="windowText" lastClr="000000">
                        <a:lumMod val="85000"/>
                        <a:lumOff val="15000"/>
                      </a:sysClr>
                    </a:gs>
                    <a:gs pos="50000">
                      <a:sysClr val="windowText" lastClr="000000">
                        <a:lumMod val="85000"/>
                        <a:lumOff val="15000"/>
                      </a:sysClr>
                    </a:gs>
                    <a:gs pos="100000">
                      <a:sysClr val="windowText" lastClr="000000">
                        <a:lumMod val="85000"/>
                        <a:lumOff val="15000"/>
                      </a:sysClr>
                    </a:gs>
                  </a:gsLst>
                  <a:lin ang="5400000" scaled="1"/>
                </a:gradFill>
                <a:latin typeface="KoPub돋움체 Medium" panose="00000600000000000000" pitchFamily="2" charset="-127"/>
                <a:ea typeface="KoPub돋움체 Medium" panose="00000600000000000000" pitchFamily="2" charset="-127"/>
              </a:rPr>
              <a:t>Opening of China Branch in Qingdao</a:t>
            </a:r>
          </a:p>
          <a:p>
            <a:pPr>
              <a:defRPr/>
            </a:pPr>
            <a:r>
              <a:rPr lang="ko-KR" altLang="en-US" sz="1158" b="1" kern="0" spc="-66" dirty="0">
                <a:ln>
                  <a:solidFill>
                    <a:schemeClr val="bg1">
                      <a:alpha val="0"/>
                    </a:schemeClr>
                  </a:solidFill>
                </a:ln>
                <a:solidFill>
                  <a:srgbClr val="CC3300"/>
                </a:solidFill>
                <a:latin typeface="KoPub돋움체 Bold" panose="00000800000000000000" pitchFamily="2" charset="-127"/>
                <a:ea typeface="KoPub돋움체 Bold" panose="00000800000000000000" pitchFamily="2" charset="-127"/>
              </a:rPr>
              <a:t> </a:t>
            </a:r>
            <a:r>
              <a:rPr lang="en-US" altLang="ko-KR" sz="1158" b="1" kern="0" spc="-66" dirty="0">
                <a:ln>
                  <a:solidFill>
                    <a:schemeClr val="bg1">
                      <a:alpha val="0"/>
                    </a:schemeClr>
                  </a:solidFill>
                </a:ln>
                <a:solidFill>
                  <a:srgbClr val="CC3300"/>
                </a:solidFill>
                <a:latin typeface="KoPub돋움체 Bold" panose="00000800000000000000" pitchFamily="2" charset="-127"/>
                <a:ea typeface="KoPub돋움체 Bold" panose="00000800000000000000" pitchFamily="2" charset="-127"/>
              </a:rPr>
              <a:t>[Jul. 01] Launch of incorporated foundation [KCL]</a:t>
            </a:r>
            <a:r>
              <a:rPr lang="ko-KR" altLang="en-US" sz="1158" b="1" kern="0" spc="-66" dirty="0">
                <a:ln>
                  <a:solidFill>
                    <a:schemeClr val="bg1">
                      <a:alpha val="0"/>
                    </a:schemeClr>
                  </a:solidFill>
                </a:ln>
                <a:solidFill>
                  <a:srgbClr val="CC3300"/>
                </a:solidFill>
                <a:latin typeface="KoPub돋움체 Bold" panose="00000800000000000000" pitchFamily="2" charset="-127"/>
                <a:ea typeface="KoPub돋움체 Bold" panose="00000800000000000000" pitchFamily="2" charset="-127"/>
              </a:rPr>
              <a:t> </a:t>
            </a:r>
            <a:endParaRPr lang="en-US" altLang="ko-KR" sz="1158" b="1" kern="0" spc="-66" dirty="0">
              <a:ln>
                <a:solidFill>
                  <a:schemeClr val="bg1">
                    <a:alpha val="0"/>
                  </a:schemeClr>
                </a:solidFill>
              </a:ln>
              <a:solidFill>
                <a:srgbClr val="CC3300"/>
              </a:solidFill>
              <a:latin typeface="KoPub돋움체 Bold" panose="00000800000000000000" pitchFamily="2" charset="-127"/>
              <a:ea typeface="KoPub돋움체 Bold" panose="00000800000000000000" pitchFamily="2" charset="-127"/>
            </a:endParaRPr>
          </a:p>
          <a:p>
            <a:pPr latinLnBrk="0">
              <a:defRPr/>
            </a:pPr>
            <a:r>
              <a:rPr lang="en-US" altLang="ko-KR" sz="1158" b="1" kern="0" spc="-110" dirty="0">
                <a:ln>
                  <a:solidFill>
                    <a:schemeClr val="bg1">
                      <a:alpha val="0"/>
                    </a:schemeClr>
                  </a:solidFill>
                </a:ln>
                <a:gradFill>
                  <a:gsLst>
                    <a:gs pos="0">
                      <a:sysClr val="windowText" lastClr="000000">
                        <a:lumMod val="85000"/>
                        <a:lumOff val="15000"/>
                      </a:sysClr>
                    </a:gs>
                    <a:gs pos="50000">
                      <a:sysClr val="windowText" lastClr="000000">
                        <a:lumMod val="85000"/>
                        <a:lumOff val="15000"/>
                      </a:sysClr>
                    </a:gs>
                    <a:gs pos="100000">
                      <a:sysClr val="windowText" lastClr="000000">
                        <a:lumMod val="85000"/>
                        <a:lumOff val="15000"/>
                      </a:sysClr>
                    </a:gs>
                  </a:gsLst>
                  <a:lin ang="5400000" scaled="1"/>
                </a:gradFill>
                <a:latin typeface="KoPub돋움체 Medium" panose="00000600000000000000" pitchFamily="2" charset="-127"/>
                <a:ea typeface="KoPub돋움체 Medium" panose="00000600000000000000" pitchFamily="2" charset="-127"/>
              </a:rPr>
              <a:t> [Oct. 26] </a:t>
            </a:r>
            <a:r>
              <a:rPr lang="en-US" altLang="ko-KR" sz="1158" b="1" kern="0" spc="-66" dirty="0">
                <a:ln>
                  <a:solidFill>
                    <a:schemeClr val="bg1">
                      <a:alpha val="0"/>
                    </a:schemeClr>
                  </a:solidFill>
                </a:ln>
                <a:gradFill>
                  <a:gsLst>
                    <a:gs pos="0">
                      <a:sysClr val="windowText" lastClr="000000">
                        <a:lumMod val="85000"/>
                        <a:lumOff val="15000"/>
                      </a:sysClr>
                    </a:gs>
                    <a:gs pos="50000">
                      <a:sysClr val="windowText" lastClr="000000">
                        <a:lumMod val="85000"/>
                        <a:lumOff val="15000"/>
                      </a:sysClr>
                    </a:gs>
                    <a:gs pos="100000">
                      <a:sysClr val="windowText" lastClr="000000">
                        <a:lumMod val="85000"/>
                        <a:lumOff val="15000"/>
                      </a:sysClr>
                    </a:gs>
                  </a:gsLst>
                  <a:lin ang="5400000" scaled="1"/>
                </a:gradFill>
                <a:latin typeface="KoPub돋움체 Medium" panose="00000600000000000000" pitchFamily="2" charset="-127"/>
                <a:ea typeface="KoPub돋움체 Medium" panose="00000600000000000000" pitchFamily="2" charset="-127"/>
              </a:rPr>
              <a:t>Declaration of “KCL Vision 2020”</a:t>
            </a:r>
          </a:p>
          <a:p>
            <a:pPr latinLnBrk="0">
              <a:defRPr/>
            </a:pPr>
            <a:r>
              <a:rPr lang="ko-KR" altLang="en-US" sz="1158" b="1" kern="0" spc="-110" dirty="0">
                <a:ln>
                  <a:solidFill>
                    <a:schemeClr val="bg1">
                      <a:alpha val="0"/>
                    </a:schemeClr>
                  </a:solidFill>
                </a:ln>
                <a:gradFill>
                  <a:gsLst>
                    <a:gs pos="0">
                      <a:sysClr val="windowText" lastClr="000000">
                        <a:lumMod val="85000"/>
                        <a:lumOff val="15000"/>
                      </a:sysClr>
                    </a:gs>
                    <a:gs pos="50000">
                      <a:sysClr val="windowText" lastClr="000000">
                        <a:lumMod val="85000"/>
                        <a:lumOff val="15000"/>
                      </a:sysClr>
                    </a:gs>
                    <a:gs pos="100000">
                      <a:sysClr val="windowText" lastClr="000000">
                        <a:lumMod val="85000"/>
                        <a:lumOff val="15000"/>
                      </a:sysClr>
                    </a:gs>
                  </a:gsLst>
                  <a:lin ang="5400000" scaled="1"/>
                </a:gradFill>
                <a:latin typeface="KoPub돋움체 Medium" panose="00000600000000000000" pitchFamily="2" charset="-127"/>
                <a:ea typeface="KoPub돋움체 Medium" panose="00000600000000000000" pitchFamily="2" charset="-127"/>
              </a:rPr>
              <a:t> </a:t>
            </a:r>
            <a:r>
              <a:rPr lang="en-US" altLang="ko-KR" sz="1158" b="1" kern="0" spc="-110" dirty="0">
                <a:ln>
                  <a:solidFill>
                    <a:schemeClr val="bg1">
                      <a:alpha val="0"/>
                    </a:schemeClr>
                  </a:solidFill>
                </a:ln>
                <a:gradFill>
                  <a:gsLst>
                    <a:gs pos="0">
                      <a:sysClr val="windowText" lastClr="000000">
                        <a:lumMod val="85000"/>
                        <a:lumOff val="15000"/>
                      </a:sysClr>
                    </a:gs>
                    <a:gs pos="50000">
                      <a:sysClr val="windowText" lastClr="000000">
                        <a:lumMod val="85000"/>
                        <a:lumOff val="15000"/>
                      </a:sysClr>
                    </a:gs>
                    <a:gs pos="100000">
                      <a:sysClr val="windowText" lastClr="000000">
                        <a:lumMod val="85000"/>
                        <a:lumOff val="15000"/>
                      </a:sysClr>
                    </a:gs>
                  </a:gsLst>
                  <a:lin ang="5400000" scaled="1"/>
                </a:gradFill>
                <a:latin typeface="KoPub돋움체 Medium" panose="00000600000000000000" pitchFamily="2" charset="-127"/>
                <a:ea typeface="KoPub돋움체 Medium" panose="00000600000000000000" pitchFamily="2" charset="-127"/>
              </a:rPr>
              <a:t>[Nov. 30] </a:t>
            </a:r>
            <a:r>
              <a:rPr lang="en-US" altLang="ko-KR" sz="1158" b="1" kern="0" spc="-66" dirty="0">
                <a:ln>
                  <a:solidFill>
                    <a:schemeClr val="bg1">
                      <a:alpha val="0"/>
                    </a:schemeClr>
                  </a:solidFill>
                </a:ln>
                <a:gradFill>
                  <a:gsLst>
                    <a:gs pos="0">
                      <a:sysClr val="windowText" lastClr="000000">
                        <a:lumMod val="85000"/>
                        <a:lumOff val="15000"/>
                      </a:sysClr>
                    </a:gs>
                    <a:gs pos="50000">
                      <a:sysClr val="windowText" lastClr="000000">
                        <a:lumMod val="85000"/>
                        <a:lumOff val="15000"/>
                      </a:sysClr>
                    </a:gs>
                    <a:gs pos="100000">
                      <a:sysClr val="windowText" lastClr="000000">
                        <a:lumMod val="85000"/>
                        <a:lumOff val="15000"/>
                      </a:sysClr>
                    </a:gs>
                  </a:gsLst>
                  <a:lin ang="5400000" scaled="1"/>
                </a:gradFill>
                <a:latin typeface="KoPub돋움체 Medium" panose="00000600000000000000" pitchFamily="2" charset="-127"/>
                <a:ea typeface="KoPub돋움체 Medium" panose="00000600000000000000" pitchFamily="2" charset="-127"/>
              </a:rPr>
              <a:t>Designation as KS Certification Institution</a:t>
            </a:r>
          </a:p>
        </p:txBody>
      </p:sp>
      <p:sp>
        <p:nvSpPr>
          <p:cNvPr id="246" name="Text Box 116">
            <a:extLst>
              <a:ext uri="{FF2B5EF4-FFF2-40B4-BE49-F238E27FC236}">
                <a16:creationId xmlns:a16="http://schemas.microsoft.com/office/drawing/2014/main" id="{3746C745-E1CB-4F01-BFE1-1AC58E5FEDF9}"/>
              </a:ext>
            </a:extLst>
          </p:cNvPr>
          <p:cNvSpPr txBox="1">
            <a:spLocks noChangeArrowheads="1"/>
          </p:cNvSpPr>
          <p:nvPr/>
        </p:nvSpPr>
        <p:spPr bwMode="auto">
          <a:xfrm>
            <a:off x="6174250" y="3486213"/>
            <a:ext cx="673036" cy="190294"/>
          </a:xfrm>
          <a:prstGeom prst="rect">
            <a:avLst/>
          </a:prstGeom>
          <a:noFill/>
          <a:ln w="9525" algn="ctr">
            <a:noFill/>
            <a:miter lim="800000"/>
            <a:headEnd/>
            <a:tailEnd/>
          </a:ln>
        </p:spPr>
        <p:txBody>
          <a:bodyPr lIns="39692" tIns="119075" rIns="0" bIns="59537" anchor="ctr"/>
          <a:lstStyle>
            <a:defPPr>
              <a:defRPr lang="ko-KR"/>
            </a:defPPr>
            <a:lvl1pPr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1pPr>
            <a:lvl2pPr marL="457200"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2pPr>
            <a:lvl3pPr marL="914400"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3pPr>
            <a:lvl4pPr marL="1371600"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4pPr>
            <a:lvl5pPr marL="1828800"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5pPr>
            <a:lvl6pPr marL="2286000" algn="l" defTabSz="914400" rtl="0" eaLnBrk="1" latinLnBrk="1" hangingPunct="1">
              <a:defRPr kumimoji="1" kern="1200">
                <a:solidFill>
                  <a:schemeClr val="tx1"/>
                </a:solidFill>
                <a:latin typeface="굴림" pitchFamily="50" charset="-127"/>
                <a:ea typeface="굴림" pitchFamily="50" charset="-127"/>
                <a:cs typeface="+mn-cs"/>
              </a:defRPr>
            </a:lvl6pPr>
            <a:lvl7pPr marL="2743200" algn="l" defTabSz="914400" rtl="0" eaLnBrk="1" latinLnBrk="1" hangingPunct="1">
              <a:defRPr kumimoji="1" kern="1200">
                <a:solidFill>
                  <a:schemeClr val="tx1"/>
                </a:solidFill>
                <a:latin typeface="굴림" pitchFamily="50" charset="-127"/>
                <a:ea typeface="굴림" pitchFamily="50" charset="-127"/>
                <a:cs typeface="+mn-cs"/>
              </a:defRPr>
            </a:lvl7pPr>
            <a:lvl8pPr marL="3200400" algn="l" defTabSz="914400" rtl="0" eaLnBrk="1" latinLnBrk="1" hangingPunct="1">
              <a:defRPr kumimoji="1" kern="1200">
                <a:solidFill>
                  <a:schemeClr val="tx1"/>
                </a:solidFill>
                <a:latin typeface="굴림" pitchFamily="50" charset="-127"/>
                <a:ea typeface="굴림" pitchFamily="50" charset="-127"/>
                <a:cs typeface="+mn-cs"/>
              </a:defRPr>
            </a:lvl8pPr>
            <a:lvl9pPr marL="3657600" algn="l" defTabSz="914400" rtl="0" eaLnBrk="1" latinLnBrk="1" hangingPunct="1">
              <a:defRPr kumimoji="1" kern="1200">
                <a:solidFill>
                  <a:schemeClr val="tx1"/>
                </a:solidFill>
                <a:latin typeface="굴림" pitchFamily="50" charset="-127"/>
                <a:ea typeface="굴림" pitchFamily="50" charset="-127"/>
                <a:cs typeface="+mn-cs"/>
              </a:defRPr>
            </a:lvl9pPr>
          </a:lstStyle>
          <a:p>
            <a:pPr latinLnBrk="0">
              <a:lnSpc>
                <a:spcPct val="70000"/>
              </a:lnSpc>
              <a:defRPr/>
            </a:pPr>
            <a:r>
              <a:rPr lang="en-US" altLang="ko-KR" sz="1544" b="1" spc="-33" dirty="0">
                <a:ln>
                  <a:solidFill>
                    <a:schemeClr val="bg1">
                      <a:alpha val="0"/>
                    </a:schemeClr>
                  </a:solidFill>
                </a:ln>
                <a:solidFill>
                  <a:srgbClr val="CC3300"/>
                </a:solidFill>
                <a:latin typeface="KoPub돋움체 Bold" panose="00000800000000000000" pitchFamily="2" charset="-127"/>
                <a:ea typeface="KoPub돋움체 Bold" panose="00000800000000000000" pitchFamily="2" charset="-127"/>
              </a:rPr>
              <a:t>2015</a:t>
            </a:r>
          </a:p>
        </p:txBody>
      </p:sp>
      <p:sp>
        <p:nvSpPr>
          <p:cNvPr id="247" name="직사각형 246">
            <a:extLst>
              <a:ext uri="{FF2B5EF4-FFF2-40B4-BE49-F238E27FC236}">
                <a16:creationId xmlns:a16="http://schemas.microsoft.com/office/drawing/2014/main" id="{C6D99494-A7F1-4BC4-98CC-1A2E35E22CD0}"/>
              </a:ext>
            </a:extLst>
          </p:cNvPr>
          <p:cNvSpPr/>
          <p:nvPr/>
        </p:nvSpPr>
        <p:spPr>
          <a:xfrm flipV="1">
            <a:off x="6118602" y="3486795"/>
            <a:ext cx="49309" cy="189130"/>
          </a:xfrm>
          <a:prstGeom prst="rect">
            <a:avLst/>
          </a:prstGeom>
          <a:solidFill>
            <a:srgbClr val="CC3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315">
              <a:ln>
                <a:solidFill>
                  <a:schemeClr val="bg1">
                    <a:alpha val="0"/>
                  </a:schemeClr>
                </a:solidFill>
              </a:ln>
              <a:latin typeface="KoPub돋움체 Medium" panose="00000600000000000000" pitchFamily="2" charset="-127"/>
              <a:ea typeface="KoPub돋움체 Medium" panose="00000600000000000000" pitchFamily="2" charset="-127"/>
            </a:endParaRPr>
          </a:p>
        </p:txBody>
      </p:sp>
      <p:cxnSp>
        <p:nvCxnSpPr>
          <p:cNvPr id="248" name="직선 연결선 247">
            <a:extLst>
              <a:ext uri="{FF2B5EF4-FFF2-40B4-BE49-F238E27FC236}">
                <a16:creationId xmlns:a16="http://schemas.microsoft.com/office/drawing/2014/main" id="{A68557C9-06B9-4ABD-8EB4-A73918666D9C}"/>
              </a:ext>
            </a:extLst>
          </p:cNvPr>
          <p:cNvCxnSpPr/>
          <p:nvPr/>
        </p:nvCxnSpPr>
        <p:spPr>
          <a:xfrm flipV="1">
            <a:off x="5933882" y="3581358"/>
            <a:ext cx="184718" cy="1"/>
          </a:xfrm>
          <a:prstGeom prst="line">
            <a:avLst/>
          </a:prstGeom>
          <a:ln w="15875" cap="rnd">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249" name="직사각형 248">
            <a:extLst>
              <a:ext uri="{FF2B5EF4-FFF2-40B4-BE49-F238E27FC236}">
                <a16:creationId xmlns:a16="http://schemas.microsoft.com/office/drawing/2014/main" id="{B15AE124-E1BE-49F5-9B39-9D76E574B9DD}"/>
              </a:ext>
            </a:extLst>
          </p:cNvPr>
          <p:cNvSpPr/>
          <p:nvPr/>
        </p:nvSpPr>
        <p:spPr>
          <a:xfrm>
            <a:off x="6118599" y="4624538"/>
            <a:ext cx="4430627" cy="4010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0408" rIns="0" bIns="50408" numCol="1" spcCol="0" rtlCol="0" fromWordArt="0" anchor="t" anchorCtr="0" forceAA="0" compatLnSpc="1">
            <a:prstTxWarp prst="textNoShape">
              <a:avLst/>
            </a:prstTxWarp>
            <a:noAutofit/>
          </a:bodyPr>
          <a:lstStyle/>
          <a:p>
            <a:pPr latinLnBrk="0"/>
            <a:r>
              <a:rPr lang="ko-KR" altLang="en-US" sz="1158" b="1" kern="0" spc="-110" dirty="0">
                <a:ln>
                  <a:solidFill>
                    <a:schemeClr val="bg1">
                      <a:alpha val="0"/>
                    </a:schemeClr>
                  </a:solidFill>
                </a:ln>
                <a:gradFill>
                  <a:gsLst>
                    <a:gs pos="0">
                      <a:sysClr val="windowText" lastClr="000000">
                        <a:lumMod val="85000"/>
                        <a:lumOff val="15000"/>
                      </a:sysClr>
                    </a:gs>
                    <a:gs pos="50000">
                      <a:sysClr val="windowText" lastClr="000000">
                        <a:lumMod val="85000"/>
                        <a:lumOff val="15000"/>
                      </a:sysClr>
                    </a:gs>
                    <a:gs pos="100000">
                      <a:sysClr val="windowText" lastClr="000000">
                        <a:lumMod val="85000"/>
                        <a:lumOff val="15000"/>
                      </a:sysClr>
                    </a:gs>
                  </a:gsLst>
                  <a:lin ang="5400000" scaled="1"/>
                </a:gradFill>
                <a:latin typeface="KoPub돋움체 Medium" panose="00000600000000000000" pitchFamily="2" charset="-127"/>
                <a:ea typeface="KoPub돋움체 Medium" panose="00000600000000000000" pitchFamily="2" charset="-127"/>
              </a:rPr>
              <a:t> </a:t>
            </a:r>
            <a:r>
              <a:rPr lang="en-US" altLang="ko-KR" sz="1158" b="1" kern="0" spc="-110" dirty="0">
                <a:ln>
                  <a:solidFill>
                    <a:schemeClr val="bg1">
                      <a:alpha val="0"/>
                    </a:schemeClr>
                  </a:solidFill>
                </a:ln>
                <a:gradFill>
                  <a:gsLst>
                    <a:gs pos="0">
                      <a:sysClr val="windowText" lastClr="000000">
                        <a:lumMod val="85000"/>
                        <a:lumOff val="15000"/>
                      </a:sysClr>
                    </a:gs>
                    <a:gs pos="50000">
                      <a:sysClr val="windowText" lastClr="000000">
                        <a:lumMod val="85000"/>
                        <a:lumOff val="15000"/>
                      </a:sysClr>
                    </a:gs>
                    <a:gs pos="100000">
                      <a:sysClr val="windowText" lastClr="000000">
                        <a:lumMod val="85000"/>
                        <a:lumOff val="15000"/>
                      </a:sysClr>
                    </a:gs>
                  </a:gsLst>
                  <a:lin ang="5400000" scaled="1"/>
                </a:gradFill>
                <a:latin typeface="KoPub돋움체 Medium" panose="00000600000000000000" pitchFamily="2" charset="-127"/>
                <a:ea typeface="KoPub돋움체 Medium" panose="00000600000000000000" pitchFamily="2" charset="-127"/>
              </a:rPr>
              <a:t>[Jun. 28] Opening of </a:t>
            </a:r>
            <a:r>
              <a:rPr lang="en-US" altLang="ko-KR" sz="1158" b="1" kern="0" spc="-110" dirty="0" err="1">
                <a:ln>
                  <a:solidFill>
                    <a:schemeClr val="bg1">
                      <a:alpha val="0"/>
                    </a:schemeClr>
                  </a:solidFill>
                </a:ln>
                <a:gradFill>
                  <a:gsLst>
                    <a:gs pos="0">
                      <a:sysClr val="windowText" lastClr="000000">
                        <a:lumMod val="85000"/>
                        <a:lumOff val="15000"/>
                      </a:sysClr>
                    </a:gs>
                    <a:gs pos="50000">
                      <a:sysClr val="windowText" lastClr="000000">
                        <a:lumMod val="85000"/>
                        <a:lumOff val="15000"/>
                      </a:sysClr>
                    </a:gs>
                    <a:gs pos="100000">
                      <a:sysClr val="windowText" lastClr="000000">
                        <a:lumMod val="85000"/>
                        <a:lumOff val="15000"/>
                      </a:sysClr>
                    </a:gs>
                  </a:gsLst>
                  <a:lin ang="5400000" scaled="1"/>
                </a:gradFill>
                <a:latin typeface="KoPub돋움체 Medium" panose="00000600000000000000" pitchFamily="2" charset="-127"/>
                <a:ea typeface="KoPub돋움체 Medium" panose="00000600000000000000" pitchFamily="2" charset="-127"/>
              </a:rPr>
              <a:t>Samcheok</a:t>
            </a:r>
            <a:r>
              <a:rPr lang="en-US" altLang="ko-KR" sz="1158" b="1" kern="0" spc="-110" dirty="0">
                <a:ln>
                  <a:solidFill>
                    <a:schemeClr val="bg1">
                      <a:alpha val="0"/>
                    </a:schemeClr>
                  </a:solidFill>
                </a:ln>
                <a:gradFill>
                  <a:gsLst>
                    <a:gs pos="0">
                      <a:sysClr val="windowText" lastClr="000000">
                        <a:lumMod val="85000"/>
                        <a:lumOff val="15000"/>
                      </a:sysClr>
                    </a:gs>
                    <a:gs pos="50000">
                      <a:sysClr val="windowText" lastClr="000000">
                        <a:lumMod val="85000"/>
                        <a:lumOff val="15000"/>
                      </a:sysClr>
                    </a:gs>
                    <a:gs pos="100000">
                      <a:sysClr val="windowText" lastClr="000000">
                        <a:lumMod val="85000"/>
                        <a:lumOff val="15000"/>
                      </a:sysClr>
                    </a:gs>
                  </a:gsLst>
                  <a:lin ang="5400000" scaled="1"/>
                </a:gradFill>
                <a:latin typeface="KoPub돋움체 Medium" panose="00000600000000000000" pitchFamily="2" charset="-127"/>
                <a:ea typeface="KoPub돋움체 Medium" panose="00000600000000000000" pitchFamily="2" charset="-127"/>
              </a:rPr>
              <a:t> Real-scale Fire Testing &amp; Research Center </a:t>
            </a:r>
          </a:p>
          <a:p>
            <a:pPr latinLnBrk="0"/>
            <a:r>
              <a:rPr lang="ko-KR" altLang="en-US" sz="1158" b="1" kern="0" spc="-110" dirty="0">
                <a:ln>
                  <a:solidFill>
                    <a:schemeClr val="bg1">
                      <a:alpha val="0"/>
                    </a:schemeClr>
                  </a:solidFill>
                </a:ln>
                <a:gradFill>
                  <a:gsLst>
                    <a:gs pos="0">
                      <a:sysClr val="windowText" lastClr="000000">
                        <a:lumMod val="85000"/>
                        <a:lumOff val="15000"/>
                      </a:sysClr>
                    </a:gs>
                    <a:gs pos="50000">
                      <a:sysClr val="windowText" lastClr="000000">
                        <a:lumMod val="85000"/>
                        <a:lumOff val="15000"/>
                      </a:sysClr>
                    </a:gs>
                    <a:gs pos="100000">
                      <a:sysClr val="windowText" lastClr="000000">
                        <a:lumMod val="85000"/>
                        <a:lumOff val="15000"/>
                      </a:sysClr>
                    </a:gs>
                  </a:gsLst>
                  <a:lin ang="5400000" scaled="1"/>
                </a:gradFill>
                <a:latin typeface="KoPub돋움체 Medium" panose="00000600000000000000" pitchFamily="2" charset="-127"/>
                <a:ea typeface="KoPub돋움체 Medium" panose="00000600000000000000" pitchFamily="2" charset="-127"/>
              </a:rPr>
              <a:t> </a:t>
            </a:r>
            <a:r>
              <a:rPr lang="en-US" altLang="ko-KR" sz="1158" b="1" kern="0" spc="-110" dirty="0">
                <a:ln>
                  <a:solidFill>
                    <a:schemeClr val="bg1">
                      <a:alpha val="0"/>
                    </a:schemeClr>
                  </a:solidFill>
                </a:ln>
                <a:gradFill>
                  <a:gsLst>
                    <a:gs pos="0">
                      <a:sysClr val="windowText" lastClr="000000">
                        <a:lumMod val="85000"/>
                        <a:lumOff val="15000"/>
                      </a:sysClr>
                    </a:gs>
                    <a:gs pos="50000">
                      <a:sysClr val="windowText" lastClr="000000">
                        <a:lumMod val="85000"/>
                        <a:lumOff val="15000"/>
                      </a:sysClr>
                    </a:gs>
                    <a:gs pos="100000">
                      <a:sysClr val="windowText" lastClr="000000">
                        <a:lumMod val="85000"/>
                        <a:lumOff val="15000"/>
                      </a:sysClr>
                    </a:gs>
                  </a:gsLst>
                  <a:lin ang="5400000" scaled="1"/>
                </a:gradFill>
                <a:latin typeface="KoPub돋움체 Medium" panose="00000600000000000000" pitchFamily="2" charset="-127"/>
                <a:ea typeface="KoPub돋움체 Medium" panose="00000600000000000000" pitchFamily="2" charset="-127"/>
              </a:rPr>
              <a:t>[Nov. 11] Opening of Daegu </a:t>
            </a:r>
            <a:r>
              <a:rPr lang="en-US" altLang="ko-KR" sz="1158" b="1" kern="0" spc="-66" dirty="0">
                <a:ln>
                  <a:solidFill>
                    <a:schemeClr val="bg1">
                      <a:alpha val="0"/>
                    </a:schemeClr>
                  </a:solidFill>
                </a:ln>
                <a:gradFill>
                  <a:gsLst>
                    <a:gs pos="0">
                      <a:sysClr val="windowText" lastClr="000000">
                        <a:lumMod val="85000"/>
                        <a:lumOff val="15000"/>
                      </a:sysClr>
                    </a:gs>
                    <a:gs pos="50000">
                      <a:sysClr val="windowText" lastClr="000000">
                        <a:lumMod val="85000"/>
                        <a:lumOff val="15000"/>
                      </a:sysClr>
                    </a:gs>
                    <a:gs pos="100000">
                      <a:sysClr val="windowText" lastClr="000000">
                        <a:lumMod val="85000"/>
                        <a:lumOff val="15000"/>
                      </a:sysClr>
                    </a:gs>
                  </a:gsLst>
                  <a:lin ang="5400000" scaled="1"/>
                </a:gradFill>
                <a:latin typeface="KoPub돋움체 Medium" panose="00000600000000000000" pitchFamily="2" charset="-127"/>
                <a:ea typeface="KoPub돋움체 Medium" panose="00000600000000000000" pitchFamily="2" charset="-127"/>
              </a:rPr>
              <a:t>Safety Convergence Technology Center</a:t>
            </a:r>
          </a:p>
        </p:txBody>
      </p:sp>
      <p:sp>
        <p:nvSpPr>
          <p:cNvPr id="250" name="Text Box 116">
            <a:extLst>
              <a:ext uri="{FF2B5EF4-FFF2-40B4-BE49-F238E27FC236}">
                <a16:creationId xmlns:a16="http://schemas.microsoft.com/office/drawing/2014/main" id="{4446055F-6CA8-41E6-A91F-74603661C3B4}"/>
              </a:ext>
            </a:extLst>
          </p:cNvPr>
          <p:cNvSpPr txBox="1">
            <a:spLocks noChangeArrowheads="1"/>
          </p:cNvSpPr>
          <p:nvPr/>
        </p:nvSpPr>
        <p:spPr bwMode="auto">
          <a:xfrm>
            <a:off x="6174250" y="4453256"/>
            <a:ext cx="673036" cy="190294"/>
          </a:xfrm>
          <a:prstGeom prst="rect">
            <a:avLst/>
          </a:prstGeom>
          <a:noFill/>
          <a:ln w="9525" algn="ctr">
            <a:noFill/>
            <a:miter lim="800000"/>
            <a:headEnd/>
            <a:tailEnd/>
          </a:ln>
        </p:spPr>
        <p:txBody>
          <a:bodyPr lIns="39692" tIns="119075" rIns="0" bIns="59537" anchor="ctr"/>
          <a:lstStyle>
            <a:defPPr>
              <a:defRPr lang="ko-KR"/>
            </a:defPPr>
            <a:lvl1pPr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1pPr>
            <a:lvl2pPr marL="457200"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2pPr>
            <a:lvl3pPr marL="914400"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3pPr>
            <a:lvl4pPr marL="1371600"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4pPr>
            <a:lvl5pPr marL="1828800"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5pPr>
            <a:lvl6pPr marL="2286000" algn="l" defTabSz="914400" rtl="0" eaLnBrk="1" latinLnBrk="1" hangingPunct="1">
              <a:defRPr kumimoji="1" kern="1200">
                <a:solidFill>
                  <a:schemeClr val="tx1"/>
                </a:solidFill>
                <a:latin typeface="굴림" pitchFamily="50" charset="-127"/>
                <a:ea typeface="굴림" pitchFamily="50" charset="-127"/>
                <a:cs typeface="+mn-cs"/>
              </a:defRPr>
            </a:lvl6pPr>
            <a:lvl7pPr marL="2743200" algn="l" defTabSz="914400" rtl="0" eaLnBrk="1" latinLnBrk="1" hangingPunct="1">
              <a:defRPr kumimoji="1" kern="1200">
                <a:solidFill>
                  <a:schemeClr val="tx1"/>
                </a:solidFill>
                <a:latin typeface="굴림" pitchFamily="50" charset="-127"/>
                <a:ea typeface="굴림" pitchFamily="50" charset="-127"/>
                <a:cs typeface="+mn-cs"/>
              </a:defRPr>
            </a:lvl7pPr>
            <a:lvl8pPr marL="3200400" algn="l" defTabSz="914400" rtl="0" eaLnBrk="1" latinLnBrk="1" hangingPunct="1">
              <a:defRPr kumimoji="1" kern="1200">
                <a:solidFill>
                  <a:schemeClr val="tx1"/>
                </a:solidFill>
                <a:latin typeface="굴림" pitchFamily="50" charset="-127"/>
                <a:ea typeface="굴림" pitchFamily="50" charset="-127"/>
                <a:cs typeface="+mn-cs"/>
              </a:defRPr>
            </a:lvl8pPr>
            <a:lvl9pPr marL="3657600" algn="l" defTabSz="914400" rtl="0" eaLnBrk="1" latinLnBrk="1" hangingPunct="1">
              <a:defRPr kumimoji="1" kern="1200">
                <a:solidFill>
                  <a:schemeClr val="tx1"/>
                </a:solidFill>
                <a:latin typeface="굴림" pitchFamily="50" charset="-127"/>
                <a:ea typeface="굴림" pitchFamily="50" charset="-127"/>
                <a:cs typeface="+mn-cs"/>
              </a:defRPr>
            </a:lvl9pPr>
          </a:lstStyle>
          <a:p>
            <a:pPr latinLnBrk="0">
              <a:lnSpc>
                <a:spcPct val="70000"/>
              </a:lnSpc>
              <a:defRPr/>
            </a:pPr>
            <a:r>
              <a:rPr lang="en-US" altLang="ko-KR" sz="1544" b="1" spc="-33" dirty="0">
                <a:ln>
                  <a:solidFill>
                    <a:schemeClr val="bg1">
                      <a:alpha val="0"/>
                    </a:schemeClr>
                  </a:solidFill>
                </a:ln>
                <a:solidFill>
                  <a:srgbClr val="CC3300"/>
                </a:solidFill>
                <a:latin typeface="KoPub돋움체 Bold" panose="00000800000000000000" pitchFamily="2" charset="-127"/>
                <a:ea typeface="KoPub돋움체 Bold" panose="00000800000000000000" pitchFamily="2" charset="-127"/>
              </a:rPr>
              <a:t>2016</a:t>
            </a:r>
          </a:p>
        </p:txBody>
      </p:sp>
      <p:sp>
        <p:nvSpPr>
          <p:cNvPr id="251" name="직사각형 250">
            <a:extLst>
              <a:ext uri="{FF2B5EF4-FFF2-40B4-BE49-F238E27FC236}">
                <a16:creationId xmlns:a16="http://schemas.microsoft.com/office/drawing/2014/main" id="{7629EA2F-0A7C-4BBB-86CA-6D307CD39F54}"/>
              </a:ext>
            </a:extLst>
          </p:cNvPr>
          <p:cNvSpPr/>
          <p:nvPr/>
        </p:nvSpPr>
        <p:spPr>
          <a:xfrm flipV="1">
            <a:off x="6118602" y="4453838"/>
            <a:ext cx="49309" cy="189130"/>
          </a:xfrm>
          <a:prstGeom prst="rect">
            <a:avLst/>
          </a:prstGeom>
          <a:solidFill>
            <a:srgbClr val="CC3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315">
              <a:ln>
                <a:solidFill>
                  <a:schemeClr val="bg1">
                    <a:alpha val="0"/>
                  </a:schemeClr>
                </a:solidFill>
              </a:ln>
              <a:latin typeface="KoPub돋움체 Medium" panose="00000600000000000000" pitchFamily="2" charset="-127"/>
              <a:ea typeface="KoPub돋움체 Medium" panose="00000600000000000000" pitchFamily="2" charset="-127"/>
            </a:endParaRPr>
          </a:p>
        </p:txBody>
      </p:sp>
      <p:cxnSp>
        <p:nvCxnSpPr>
          <p:cNvPr id="252" name="직선 연결선 251">
            <a:extLst>
              <a:ext uri="{FF2B5EF4-FFF2-40B4-BE49-F238E27FC236}">
                <a16:creationId xmlns:a16="http://schemas.microsoft.com/office/drawing/2014/main" id="{5712045B-9059-49E9-BF70-7C79F8B09D76}"/>
              </a:ext>
            </a:extLst>
          </p:cNvPr>
          <p:cNvCxnSpPr/>
          <p:nvPr/>
        </p:nvCxnSpPr>
        <p:spPr>
          <a:xfrm>
            <a:off x="5933882" y="4518430"/>
            <a:ext cx="184718" cy="8061"/>
          </a:xfrm>
          <a:prstGeom prst="line">
            <a:avLst/>
          </a:prstGeom>
          <a:ln w="15875" cap="rnd">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253" name="직사각형 252">
            <a:extLst>
              <a:ext uri="{FF2B5EF4-FFF2-40B4-BE49-F238E27FC236}">
                <a16:creationId xmlns:a16="http://schemas.microsoft.com/office/drawing/2014/main" id="{82582926-531F-437E-AB51-DC64275B5DFD}"/>
              </a:ext>
            </a:extLst>
          </p:cNvPr>
          <p:cNvSpPr/>
          <p:nvPr/>
        </p:nvSpPr>
        <p:spPr>
          <a:xfrm>
            <a:off x="6131304" y="5180859"/>
            <a:ext cx="4443476" cy="2808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0408" rIns="0" bIns="50408" numCol="1" spcCol="0" rtlCol="0" fromWordArt="0" anchor="t" anchorCtr="0" forceAA="0" compatLnSpc="1">
            <a:prstTxWarp prst="textNoShape">
              <a:avLst/>
            </a:prstTxWarp>
            <a:noAutofit/>
          </a:bodyPr>
          <a:lstStyle/>
          <a:p>
            <a:pPr latinLnBrk="0"/>
            <a:r>
              <a:rPr lang="ko-KR" altLang="en-US" sz="1103" b="1" kern="0" spc="-110" dirty="0">
                <a:ln>
                  <a:solidFill>
                    <a:schemeClr val="bg1">
                      <a:alpha val="0"/>
                    </a:schemeClr>
                  </a:solidFill>
                </a:ln>
                <a:gradFill>
                  <a:gsLst>
                    <a:gs pos="0">
                      <a:sysClr val="windowText" lastClr="000000">
                        <a:lumMod val="85000"/>
                        <a:lumOff val="15000"/>
                      </a:sysClr>
                    </a:gs>
                    <a:gs pos="50000">
                      <a:sysClr val="windowText" lastClr="000000">
                        <a:lumMod val="85000"/>
                        <a:lumOff val="15000"/>
                      </a:sysClr>
                    </a:gs>
                    <a:gs pos="100000">
                      <a:sysClr val="windowText" lastClr="000000">
                        <a:lumMod val="85000"/>
                        <a:lumOff val="15000"/>
                      </a:sysClr>
                    </a:gs>
                  </a:gsLst>
                  <a:lin ang="5400000" scaled="1"/>
                </a:gradFill>
                <a:latin typeface="KoPub돋움체 Medium" panose="00000600000000000000" pitchFamily="2" charset="-127"/>
                <a:ea typeface="KoPub돋움체 Medium" panose="00000600000000000000" pitchFamily="2" charset="-127"/>
              </a:rPr>
              <a:t> </a:t>
            </a:r>
            <a:r>
              <a:rPr lang="en-US" altLang="ko-KR" sz="1103" b="1" kern="0" spc="-110" dirty="0">
                <a:ln>
                  <a:solidFill>
                    <a:schemeClr val="bg1">
                      <a:alpha val="0"/>
                    </a:schemeClr>
                  </a:solidFill>
                </a:ln>
                <a:gradFill>
                  <a:gsLst>
                    <a:gs pos="0">
                      <a:sysClr val="windowText" lastClr="000000">
                        <a:lumMod val="85000"/>
                        <a:lumOff val="15000"/>
                      </a:sysClr>
                    </a:gs>
                    <a:gs pos="50000">
                      <a:sysClr val="windowText" lastClr="000000">
                        <a:lumMod val="85000"/>
                        <a:lumOff val="15000"/>
                      </a:sysClr>
                    </a:gs>
                    <a:gs pos="100000">
                      <a:sysClr val="windowText" lastClr="000000">
                        <a:lumMod val="85000"/>
                        <a:lumOff val="15000"/>
                      </a:sysClr>
                    </a:gs>
                  </a:gsLst>
                  <a:lin ang="5400000" scaled="1"/>
                </a:gradFill>
                <a:latin typeface="KoPub돋움체 Medium" panose="00000600000000000000" pitchFamily="2" charset="-127"/>
                <a:ea typeface="KoPub돋움체 Medium" panose="00000600000000000000" pitchFamily="2" charset="-127"/>
              </a:rPr>
              <a:t>[May. 23] Opening of </a:t>
            </a:r>
            <a:r>
              <a:rPr lang="en-US" altLang="ko-KR" sz="1103" b="1" kern="0" spc="-110" dirty="0" err="1">
                <a:ln>
                  <a:solidFill>
                    <a:schemeClr val="bg1">
                      <a:alpha val="0"/>
                    </a:schemeClr>
                  </a:solidFill>
                </a:ln>
                <a:gradFill>
                  <a:gsLst>
                    <a:gs pos="0">
                      <a:sysClr val="windowText" lastClr="000000">
                        <a:lumMod val="85000"/>
                        <a:lumOff val="15000"/>
                      </a:sysClr>
                    </a:gs>
                    <a:gs pos="50000">
                      <a:sysClr val="windowText" lastClr="000000">
                        <a:lumMod val="85000"/>
                        <a:lumOff val="15000"/>
                      </a:sysClr>
                    </a:gs>
                    <a:gs pos="100000">
                      <a:sysClr val="windowText" lastClr="000000">
                        <a:lumMod val="85000"/>
                        <a:lumOff val="15000"/>
                      </a:sysClr>
                    </a:gs>
                  </a:gsLst>
                  <a:lin ang="5400000" scaled="1"/>
                </a:gradFill>
                <a:latin typeface="KoPub돋움체 Medium" panose="00000600000000000000" pitchFamily="2" charset="-127"/>
                <a:ea typeface="KoPub돋움체 Medium" panose="00000600000000000000" pitchFamily="2" charset="-127"/>
              </a:rPr>
              <a:t>Jincheon</a:t>
            </a:r>
            <a:r>
              <a:rPr lang="en-US" altLang="ko-KR" sz="1103" b="1" kern="0" spc="-110" dirty="0">
                <a:ln>
                  <a:solidFill>
                    <a:schemeClr val="bg1">
                      <a:alpha val="0"/>
                    </a:schemeClr>
                  </a:solidFill>
                </a:ln>
                <a:gradFill>
                  <a:gsLst>
                    <a:gs pos="0">
                      <a:sysClr val="windowText" lastClr="000000">
                        <a:lumMod val="85000"/>
                        <a:lumOff val="15000"/>
                      </a:sysClr>
                    </a:gs>
                    <a:gs pos="50000">
                      <a:sysClr val="windowText" lastClr="000000">
                        <a:lumMod val="85000"/>
                        <a:lumOff val="15000"/>
                      </a:sysClr>
                    </a:gs>
                    <a:gs pos="100000">
                      <a:sysClr val="windowText" lastClr="000000">
                        <a:lumMod val="85000"/>
                        <a:lumOff val="15000"/>
                      </a:sysClr>
                    </a:gs>
                  </a:gsLst>
                  <a:lin ang="5400000" scaled="1"/>
                </a:gradFill>
                <a:latin typeface="KoPub돋움체 Medium" panose="00000600000000000000" pitchFamily="2" charset="-127"/>
                <a:ea typeface="KoPub돋움체 Medium" panose="00000600000000000000" pitchFamily="2" charset="-127"/>
              </a:rPr>
              <a:t> </a:t>
            </a:r>
            <a:r>
              <a:rPr lang="en-US" altLang="ko-KR" sz="1103" b="1" kern="0" spc="-66" dirty="0">
                <a:ln>
                  <a:solidFill>
                    <a:schemeClr val="bg1">
                      <a:alpha val="0"/>
                    </a:schemeClr>
                  </a:solidFill>
                </a:ln>
                <a:gradFill>
                  <a:gsLst>
                    <a:gs pos="0">
                      <a:sysClr val="windowText" lastClr="000000">
                        <a:lumMod val="85000"/>
                        <a:lumOff val="15000"/>
                      </a:sysClr>
                    </a:gs>
                    <a:gs pos="50000">
                      <a:sysClr val="windowText" lastClr="000000">
                        <a:lumMod val="85000"/>
                        <a:lumOff val="15000"/>
                      </a:sysClr>
                    </a:gs>
                    <a:gs pos="100000">
                      <a:sysClr val="windowText" lastClr="000000">
                        <a:lumMod val="85000"/>
                        <a:lumOff val="15000"/>
                      </a:sysClr>
                    </a:gs>
                  </a:gsLst>
                  <a:lin ang="5400000" scaled="1"/>
                </a:gradFill>
                <a:latin typeface="KoPub돋움체 Medium" panose="00000600000000000000" pitchFamily="2" charset="-127"/>
                <a:ea typeface="KoPub돋움체 Medium" panose="00000600000000000000" pitchFamily="2" charset="-127"/>
              </a:rPr>
              <a:t>Climatic Environment Real-scale Test Center </a:t>
            </a:r>
          </a:p>
        </p:txBody>
      </p:sp>
      <p:sp>
        <p:nvSpPr>
          <p:cNvPr id="254" name="Text Box 116">
            <a:extLst>
              <a:ext uri="{FF2B5EF4-FFF2-40B4-BE49-F238E27FC236}">
                <a16:creationId xmlns:a16="http://schemas.microsoft.com/office/drawing/2014/main" id="{BDD76427-D766-456A-9E70-3EB51779790E}"/>
              </a:ext>
            </a:extLst>
          </p:cNvPr>
          <p:cNvSpPr txBox="1">
            <a:spLocks noChangeArrowheads="1"/>
          </p:cNvSpPr>
          <p:nvPr/>
        </p:nvSpPr>
        <p:spPr bwMode="auto">
          <a:xfrm>
            <a:off x="6174250" y="5055425"/>
            <a:ext cx="673036" cy="190294"/>
          </a:xfrm>
          <a:prstGeom prst="rect">
            <a:avLst/>
          </a:prstGeom>
          <a:noFill/>
          <a:ln w="9525" algn="ctr">
            <a:noFill/>
            <a:miter lim="800000"/>
            <a:headEnd/>
            <a:tailEnd/>
          </a:ln>
        </p:spPr>
        <p:txBody>
          <a:bodyPr lIns="39692" tIns="119075" rIns="0" bIns="59537" anchor="ctr"/>
          <a:lstStyle>
            <a:defPPr>
              <a:defRPr lang="ko-KR"/>
            </a:defPPr>
            <a:lvl1pPr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1pPr>
            <a:lvl2pPr marL="457200"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2pPr>
            <a:lvl3pPr marL="914400"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3pPr>
            <a:lvl4pPr marL="1371600"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4pPr>
            <a:lvl5pPr marL="1828800"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5pPr>
            <a:lvl6pPr marL="2286000" algn="l" defTabSz="914400" rtl="0" eaLnBrk="1" latinLnBrk="1" hangingPunct="1">
              <a:defRPr kumimoji="1" kern="1200">
                <a:solidFill>
                  <a:schemeClr val="tx1"/>
                </a:solidFill>
                <a:latin typeface="굴림" pitchFamily="50" charset="-127"/>
                <a:ea typeface="굴림" pitchFamily="50" charset="-127"/>
                <a:cs typeface="+mn-cs"/>
              </a:defRPr>
            </a:lvl6pPr>
            <a:lvl7pPr marL="2743200" algn="l" defTabSz="914400" rtl="0" eaLnBrk="1" latinLnBrk="1" hangingPunct="1">
              <a:defRPr kumimoji="1" kern="1200">
                <a:solidFill>
                  <a:schemeClr val="tx1"/>
                </a:solidFill>
                <a:latin typeface="굴림" pitchFamily="50" charset="-127"/>
                <a:ea typeface="굴림" pitchFamily="50" charset="-127"/>
                <a:cs typeface="+mn-cs"/>
              </a:defRPr>
            </a:lvl7pPr>
            <a:lvl8pPr marL="3200400" algn="l" defTabSz="914400" rtl="0" eaLnBrk="1" latinLnBrk="1" hangingPunct="1">
              <a:defRPr kumimoji="1" kern="1200">
                <a:solidFill>
                  <a:schemeClr val="tx1"/>
                </a:solidFill>
                <a:latin typeface="굴림" pitchFamily="50" charset="-127"/>
                <a:ea typeface="굴림" pitchFamily="50" charset="-127"/>
                <a:cs typeface="+mn-cs"/>
              </a:defRPr>
            </a:lvl8pPr>
            <a:lvl9pPr marL="3657600" algn="l" defTabSz="914400" rtl="0" eaLnBrk="1" latinLnBrk="1" hangingPunct="1">
              <a:defRPr kumimoji="1" kern="1200">
                <a:solidFill>
                  <a:schemeClr val="tx1"/>
                </a:solidFill>
                <a:latin typeface="굴림" pitchFamily="50" charset="-127"/>
                <a:ea typeface="굴림" pitchFamily="50" charset="-127"/>
                <a:cs typeface="+mn-cs"/>
              </a:defRPr>
            </a:lvl9pPr>
          </a:lstStyle>
          <a:p>
            <a:pPr latinLnBrk="0">
              <a:lnSpc>
                <a:spcPct val="70000"/>
              </a:lnSpc>
              <a:defRPr/>
            </a:pPr>
            <a:r>
              <a:rPr lang="en-US" altLang="ko-KR" sz="1544" b="1" spc="-33" dirty="0">
                <a:ln>
                  <a:solidFill>
                    <a:schemeClr val="bg1">
                      <a:alpha val="0"/>
                    </a:schemeClr>
                  </a:solidFill>
                </a:ln>
                <a:solidFill>
                  <a:srgbClr val="CC3300"/>
                </a:solidFill>
                <a:latin typeface="KoPub돋움체 Bold" panose="00000800000000000000" pitchFamily="2" charset="-127"/>
                <a:ea typeface="KoPub돋움체 Bold" panose="00000800000000000000" pitchFamily="2" charset="-127"/>
              </a:rPr>
              <a:t>2017</a:t>
            </a:r>
          </a:p>
        </p:txBody>
      </p:sp>
      <p:sp>
        <p:nvSpPr>
          <p:cNvPr id="255" name="직사각형 254">
            <a:extLst>
              <a:ext uri="{FF2B5EF4-FFF2-40B4-BE49-F238E27FC236}">
                <a16:creationId xmlns:a16="http://schemas.microsoft.com/office/drawing/2014/main" id="{A21569C8-2C4D-4995-A4F0-87DC5CE2FE7E}"/>
              </a:ext>
            </a:extLst>
          </p:cNvPr>
          <p:cNvSpPr/>
          <p:nvPr/>
        </p:nvSpPr>
        <p:spPr>
          <a:xfrm flipV="1">
            <a:off x="6118602" y="5056008"/>
            <a:ext cx="49309" cy="189130"/>
          </a:xfrm>
          <a:prstGeom prst="rect">
            <a:avLst/>
          </a:prstGeom>
          <a:solidFill>
            <a:srgbClr val="CC3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315">
              <a:ln>
                <a:solidFill>
                  <a:schemeClr val="bg1">
                    <a:alpha val="0"/>
                  </a:schemeClr>
                </a:solidFill>
              </a:ln>
              <a:latin typeface="KoPub돋움체 Medium" panose="00000600000000000000" pitchFamily="2" charset="-127"/>
              <a:ea typeface="KoPub돋움체 Medium" panose="00000600000000000000" pitchFamily="2" charset="-127"/>
            </a:endParaRPr>
          </a:p>
        </p:txBody>
      </p:sp>
      <p:cxnSp>
        <p:nvCxnSpPr>
          <p:cNvPr id="256" name="직선 연결선 255">
            <a:extLst>
              <a:ext uri="{FF2B5EF4-FFF2-40B4-BE49-F238E27FC236}">
                <a16:creationId xmlns:a16="http://schemas.microsoft.com/office/drawing/2014/main" id="{1372BD98-11D9-46BB-A497-32DD1B03A8C7}"/>
              </a:ext>
            </a:extLst>
          </p:cNvPr>
          <p:cNvCxnSpPr/>
          <p:nvPr/>
        </p:nvCxnSpPr>
        <p:spPr>
          <a:xfrm>
            <a:off x="5933882" y="5154602"/>
            <a:ext cx="184718" cy="5132"/>
          </a:xfrm>
          <a:prstGeom prst="line">
            <a:avLst/>
          </a:prstGeom>
          <a:ln w="15875" cap="rnd">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257" name="직각 삼각형 256">
            <a:extLst>
              <a:ext uri="{FF2B5EF4-FFF2-40B4-BE49-F238E27FC236}">
                <a16:creationId xmlns:a16="http://schemas.microsoft.com/office/drawing/2014/main" id="{744D0C40-7737-495C-9895-C774A0BF780B}"/>
              </a:ext>
            </a:extLst>
          </p:cNvPr>
          <p:cNvSpPr/>
          <p:nvPr/>
        </p:nvSpPr>
        <p:spPr>
          <a:xfrm flipV="1">
            <a:off x="5492502" y="1038937"/>
            <a:ext cx="4145334" cy="326471"/>
          </a:xfrm>
          <a:prstGeom prst="rtTriangle">
            <a:avLst/>
          </a:prstGeom>
          <a:gradFill flip="none" rotWithShape="1">
            <a:gsLst>
              <a:gs pos="100000">
                <a:schemeClr val="bg1">
                  <a:alpha val="14000"/>
                </a:schemeClr>
              </a:gs>
              <a:gs pos="0">
                <a:schemeClr val="bg1">
                  <a:alpha val="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315">
              <a:ln>
                <a:solidFill>
                  <a:schemeClr val="bg1">
                    <a:alpha val="0"/>
                  </a:schemeClr>
                </a:solidFill>
              </a:ln>
              <a:latin typeface="KoPub돋움체 Medium" panose="00000600000000000000" pitchFamily="2" charset="-127"/>
              <a:ea typeface="KoPub돋움체 Medium" panose="00000600000000000000" pitchFamily="2" charset="-127"/>
            </a:endParaRPr>
          </a:p>
        </p:txBody>
      </p:sp>
      <p:grpSp>
        <p:nvGrpSpPr>
          <p:cNvPr id="258" name="그룹 257">
            <a:extLst>
              <a:ext uri="{FF2B5EF4-FFF2-40B4-BE49-F238E27FC236}">
                <a16:creationId xmlns:a16="http://schemas.microsoft.com/office/drawing/2014/main" id="{6D62A19E-E2EA-469B-B8B9-551B1A9E7759}"/>
              </a:ext>
            </a:extLst>
          </p:cNvPr>
          <p:cNvGrpSpPr/>
          <p:nvPr/>
        </p:nvGrpSpPr>
        <p:grpSpPr>
          <a:xfrm>
            <a:off x="5799610" y="1641759"/>
            <a:ext cx="198708" cy="212275"/>
            <a:chOff x="986670" y="3921184"/>
            <a:chExt cx="447222" cy="447221"/>
          </a:xfrm>
        </p:grpSpPr>
        <p:sp>
          <p:nvSpPr>
            <p:cNvPr id="259" name="타원 258">
              <a:extLst>
                <a:ext uri="{FF2B5EF4-FFF2-40B4-BE49-F238E27FC236}">
                  <a16:creationId xmlns:a16="http://schemas.microsoft.com/office/drawing/2014/main" id="{52A44C6C-56A0-479C-95E0-E4D0A7FEC899}"/>
                </a:ext>
              </a:extLst>
            </p:cNvPr>
            <p:cNvSpPr/>
            <p:nvPr/>
          </p:nvSpPr>
          <p:spPr bwMode="auto">
            <a:xfrm>
              <a:off x="1094437" y="4028954"/>
              <a:ext cx="231688" cy="231686"/>
            </a:xfrm>
            <a:prstGeom prst="ellipse">
              <a:avLst/>
            </a:prstGeom>
            <a:noFill/>
            <a:ln w="3175" cap="flat" cmpd="sng" algn="ctr">
              <a:solidFill>
                <a:schemeClr val="bg1">
                  <a:lumMod val="65000"/>
                </a:schemeClr>
              </a:solidFill>
              <a:prstDash val="solid"/>
              <a:round/>
              <a:headEnd type="none" w="med" len="med"/>
              <a:tailEnd type="none" w="med" len="med"/>
            </a:ln>
            <a:effectLst/>
          </p:spPr>
          <p:txBody>
            <a:bodyPr vert="horz" wrap="square" lIns="100763" tIns="50382" rIns="100763" bIns="50382" numCol="1" rtlCol="0" anchor="t" anchorCtr="0" compatLnSpc="1">
              <a:prstTxWarp prst="textNoShape">
                <a:avLst/>
              </a:prstTxWarp>
            </a:bodyPr>
            <a:lstStyle/>
            <a:p>
              <a:pPr defTabSz="1007580" latinLnBrk="0"/>
              <a:endParaRPr lang="ko-KR" altLang="en-US" sz="1433" dirty="0">
                <a:ln>
                  <a:solidFill>
                    <a:schemeClr val="bg1">
                      <a:alpha val="0"/>
                    </a:schemeClr>
                  </a:solidFill>
                </a:ln>
                <a:latin typeface="KoPub돋움체 Medium" panose="00000600000000000000" pitchFamily="2" charset="-127"/>
                <a:ea typeface="KoPub돋움체 Medium" panose="00000600000000000000" pitchFamily="2" charset="-127"/>
              </a:endParaRPr>
            </a:p>
          </p:txBody>
        </p:sp>
        <p:sp>
          <p:nvSpPr>
            <p:cNvPr id="260" name="타원 259">
              <a:extLst>
                <a:ext uri="{FF2B5EF4-FFF2-40B4-BE49-F238E27FC236}">
                  <a16:creationId xmlns:a16="http://schemas.microsoft.com/office/drawing/2014/main" id="{99FED87E-D9EF-4FCC-99D3-710D75E824C3}"/>
                </a:ext>
              </a:extLst>
            </p:cNvPr>
            <p:cNvSpPr/>
            <p:nvPr/>
          </p:nvSpPr>
          <p:spPr bwMode="auto">
            <a:xfrm>
              <a:off x="1068311" y="4002828"/>
              <a:ext cx="283940" cy="283938"/>
            </a:xfrm>
            <a:prstGeom prst="ellipse">
              <a:avLst/>
            </a:prstGeom>
            <a:noFill/>
            <a:ln w="3175" cap="flat" cmpd="sng" algn="ctr">
              <a:solidFill>
                <a:schemeClr val="bg1">
                  <a:lumMod val="65000"/>
                </a:schemeClr>
              </a:solidFill>
              <a:prstDash val="solid"/>
              <a:round/>
              <a:headEnd type="none" w="med" len="med"/>
              <a:tailEnd type="none" w="med" len="med"/>
            </a:ln>
            <a:effectLst/>
          </p:spPr>
          <p:txBody>
            <a:bodyPr vert="horz" wrap="square" lIns="100763" tIns="50382" rIns="100763" bIns="50382" numCol="1" rtlCol="0" anchor="t" anchorCtr="0" compatLnSpc="1">
              <a:prstTxWarp prst="textNoShape">
                <a:avLst/>
              </a:prstTxWarp>
            </a:bodyPr>
            <a:lstStyle/>
            <a:p>
              <a:pPr defTabSz="1007580" latinLnBrk="0"/>
              <a:endParaRPr lang="ko-KR" altLang="en-US" sz="1433" dirty="0">
                <a:ln>
                  <a:solidFill>
                    <a:schemeClr val="bg1">
                      <a:alpha val="0"/>
                    </a:schemeClr>
                  </a:solidFill>
                </a:ln>
                <a:latin typeface="KoPub돋움체 Medium" panose="00000600000000000000" pitchFamily="2" charset="-127"/>
                <a:ea typeface="KoPub돋움체 Medium" panose="00000600000000000000" pitchFamily="2" charset="-127"/>
              </a:endParaRPr>
            </a:p>
          </p:txBody>
        </p:sp>
        <p:sp>
          <p:nvSpPr>
            <p:cNvPr id="261" name="타원 260">
              <a:extLst>
                <a:ext uri="{FF2B5EF4-FFF2-40B4-BE49-F238E27FC236}">
                  <a16:creationId xmlns:a16="http://schemas.microsoft.com/office/drawing/2014/main" id="{5F719477-768B-46D9-A8DD-DA31F7F563FA}"/>
                </a:ext>
              </a:extLst>
            </p:cNvPr>
            <p:cNvSpPr/>
            <p:nvPr/>
          </p:nvSpPr>
          <p:spPr bwMode="auto">
            <a:xfrm>
              <a:off x="1042186" y="3976701"/>
              <a:ext cx="336190" cy="336188"/>
            </a:xfrm>
            <a:prstGeom prst="ellipse">
              <a:avLst/>
            </a:prstGeom>
            <a:noFill/>
            <a:ln w="3175" cap="flat" cmpd="sng" algn="ctr">
              <a:solidFill>
                <a:schemeClr val="bg1">
                  <a:lumMod val="65000"/>
                </a:schemeClr>
              </a:solidFill>
              <a:prstDash val="solid"/>
              <a:round/>
              <a:headEnd type="none" w="med" len="med"/>
              <a:tailEnd type="none" w="med" len="med"/>
            </a:ln>
            <a:effectLst/>
          </p:spPr>
          <p:txBody>
            <a:bodyPr vert="horz" wrap="square" lIns="100763" tIns="50382" rIns="100763" bIns="50382" numCol="1" rtlCol="0" anchor="t" anchorCtr="0" compatLnSpc="1">
              <a:prstTxWarp prst="textNoShape">
                <a:avLst/>
              </a:prstTxWarp>
            </a:bodyPr>
            <a:lstStyle/>
            <a:p>
              <a:pPr defTabSz="1007580" latinLnBrk="0"/>
              <a:endParaRPr lang="ko-KR" altLang="en-US" sz="1433" dirty="0">
                <a:ln>
                  <a:solidFill>
                    <a:schemeClr val="bg1">
                      <a:alpha val="0"/>
                    </a:schemeClr>
                  </a:solidFill>
                </a:ln>
                <a:latin typeface="KoPub돋움체 Medium" panose="00000600000000000000" pitchFamily="2" charset="-127"/>
                <a:ea typeface="KoPub돋움체 Medium" panose="00000600000000000000" pitchFamily="2" charset="-127"/>
              </a:endParaRPr>
            </a:p>
          </p:txBody>
        </p:sp>
        <p:sp>
          <p:nvSpPr>
            <p:cNvPr id="262" name="타원 261">
              <a:extLst>
                <a:ext uri="{FF2B5EF4-FFF2-40B4-BE49-F238E27FC236}">
                  <a16:creationId xmlns:a16="http://schemas.microsoft.com/office/drawing/2014/main" id="{E46DCA9B-4FB3-4AA7-9ABD-EDA26887918D}"/>
                </a:ext>
              </a:extLst>
            </p:cNvPr>
            <p:cNvSpPr/>
            <p:nvPr/>
          </p:nvSpPr>
          <p:spPr bwMode="auto">
            <a:xfrm>
              <a:off x="1016064" y="3950575"/>
              <a:ext cx="388441" cy="388440"/>
            </a:xfrm>
            <a:prstGeom prst="ellipse">
              <a:avLst/>
            </a:prstGeom>
            <a:noFill/>
            <a:ln w="3175" cap="flat" cmpd="sng" algn="ctr">
              <a:solidFill>
                <a:schemeClr val="bg1">
                  <a:lumMod val="65000"/>
                </a:schemeClr>
              </a:solidFill>
              <a:prstDash val="solid"/>
              <a:round/>
              <a:headEnd type="none" w="med" len="med"/>
              <a:tailEnd type="none" w="med" len="med"/>
            </a:ln>
            <a:effectLst/>
          </p:spPr>
          <p:txBody>
            <a:bodyPr vert="horz" wrap="square" lIns="100763" tIns="50382" rIns="100763" bIns="50382" numCol="1" rtlCol="0" anchor="t" anchorCtr="0" compatLnSpc="1">
              <a:prstTxWarp prst="textNoShape">
                <a:avLst/>
              </a:prstTxWarp>
            </a:bodyPr>
            <a:lstStyle/>
            <a:p>
              <a:pPr defTabSz="1007580" latinLnBrk="0"/>
              <a:endParaRPr lang="ko-KR" altLang="en-US" sz="1433" dirty="0">
                <a:ln>
                  <a:solidFill>
                    <a:schemeClr val="bg1">
                      <a:alpha val="0"/>
                    </a:schemeClr>
                  </a:solidFill>
                </a:ln>
                <a:latin typeface="KoPub돋움체 Medium" panose="00000600000000000000" pitchFamily="2" charset="-127"/>
                <a:ea typeface="KoPub돋움체 Medium" panose="00000600000000000000" pitchFamily="2" charset="-127"/>
              </a:endParaRPr>
            </a:p>
          </p:txBody>
        </p:sp>
        <p:sp>
          <p:nvSpPr>
            <p:cNvPr id="263" name="타원 262">
              <a:extLst>
                <a:ext uri="{FF2B5EF4-FFF2-40B4-BE49-F238E27FC236}">
                  <a16:creationId xmlns:a16="http://schemas.microsoft.com/office/drawing/2014/main" id="{5E7D34EB-E12A-4DE9-95C4-124D98982D58}"/>
                </a:ext>
              </a:extLst>
            </p:cNvPr>
            <p:cNvSpPr/>
            <p:nvPr/>
          </p:nvSpPr>
          <p:spPr bwMode="auto">
            <a:xfrm>
              <a:off x="986670" y="3921184"/>
              <a:ext cx="447222" cy="447221"/>
            </a:xfrm>
            <a:prstGeom prst="ellipse">
              <a:avLst/>
            </a:prstGeom>
            <a:noFill/>
            <a:ln w="3175" cap="flat" cmpd="sng" algn="ctr">
              <a:solidFill>
                <a:schemeClr val="bg1">
                  <a:lumMod val="65000"/>
                </a:schemeClr>
              </a:solidFill>
              <a:prstDash val="solid"/>
              <a:round/>
              <a:headEnd type="none" w="med" len="med"/>
              <a:tailEnd type="none" w="med" len="med"/>
            </a:ln>
            <a:effectLst/>
          </p:spPr>
          <p:txBody>
            <a:bodyPr vert="horz" wrap="square" lIns="100763" tIns="50382" rIns="100763" bIns="50382" numCol="1" rtlCol="0" anchor="t" anchorCtr="0" compatLnSpc="1">
              <a:prstTxWarp prst="textNoShape">
                <a:avLst/>
              </a:prstTxWarp>
            </a:bodyPr>
            <a:lstStyle/>
            <a:p>
              <a:pPr defTabSz="1007580" latinLnBrk="0"/>
              <a:endParaRPr lang="ko-KR" altLang="en-US" sz="1433" dirty="0">
                <a:ln>
                  <a:solidFill>
                    <a:schemeClr val="bg1">
                      <a:alpha val="0"/>
                    </a:schemeClr>
                  </a:solidFill>
                </a:ln>
                <a:latin typeface="KoPub돋움체 Medium" panose="00000600000000000000" pitchFamily="2" charset="-127"/>
                <a:ea typeface="KoPub돋움체 Medium" panose="00000600000000000000" pitchFamily="2" charset="-127"/>
              </a:endParaRPr>
            </a:p>
          </p:txBody>
        </p:sp>
        <p:sp>
          <p:nvSpPr>
            <p:cNvPr id="264" name="타원 263">
              <a:extLst>
                <a:ext uri="{FF2B5EF4-FFF2-40B4-BE49-F238E27FC236}">
                  <a16:creationId xmlns:a16="http://schemas.microsoft.com/office/drawing/2014/main" id="{CA7E9165-22B1-411C-AC13-B37027E3E677}"/>
                </a:ext>
              </a:extLst>
            </p:cNvPr>
            <p:cNvSpPr/>
            <p:nvPr/>
          </p:nvSpPr>
          <p:spPr bwMode="auto">
            <a:xfrm>
              <a:off x="1147649" y="4082164"/>
              <a:ext cx="125264" cy="125262"/>
            </a:xfrm>
            <a:prstGeom prst="ellipse">
              <a:avLst/>
            </a:prstGeom>
            <a:solidFill>
              <a:schemeClr val="bg1"/>
            </a:solidFill>
            <a:ln w="28575" cap="flat" cmpd="sng" algn="ctr">
              <a:solidFill>
                <a:schemeClr val="bg1">
                  <a:lumMod val="65000"/>
                </a:schemeClr>
              </a:solidFill>
              <a:prstDash val="solid"/>
              <a:round/>
              <a:headEnd type="none" w="med" len="med"/>
              <a:tailEnd type="none" w="med" len="med"/>
            </a:ln>
            <a:effectLst/>
          </p:spPr>
          <p:txBody>
            <a:bodyPr vert="horz" wrap="square" lIns="100763" tIns="50382" rIns="100763" bIns="50382" numCol="1" rtlCol="0" anchor="t" anchorCtr="0" compatLnSpc="1">
              <a:prstTxWarp prst="textNoShape">
                <a:avLst/>
              </a:prstTxWarp>
            </a:bodyPr>
            <a:lstStyle/>
            <a:p>
              <a:pPr defTabSz="1007403" latinLnBrk="0"/>
              <a:endParaRPr lang="ko-KR" altLang="en-US" sz="1433" dirty="0">
                <a:ln>
                  <a:solidFill>
                    <a:schemeClr val="bg1">
                      <a:alpha val="0"/>
                    </a:schemeClr>
                  </a:solidFill>
                </a:ln>
                <a:latin typeface="KoPub돋움체 Medium" panose="00000600000000000000" pitchFamily="2" charset="-127"/>
                <a:ea typeface="KoPub돋움체 Medium" panose="00000600000000000000" pitchFamily="2" charset="-127"/>
              </a:endParaRPr>
            </a:p>
          </p:txBody>
        </p:sp>
      </p:grpSp>
      <p:grpSp>
        <p:nvGrpSpPr>
          <p:cNvPr id="265" name="그룹 264">
            <a:extLst>
              <a:ext uri="{FF2B5EF4-FFF2-40B4-BE49-F238E27FC236}">
                <a16:creationId xmlns:a16="http://schemas.microsoft.com/office/drawing/2014/main" id="{04187964-A589-4067-8F97-68E62B6D0C38}"/>
              </a:ext>
            </a:extLst>
          </p:cNvPr>
          <p:cNvGrpSpPr/>
          <p:nvPr/>
        </p:nvGrpSpPr>
        <p:grpSpPr>
          <a:xfrm>
            <a:off x="5799610" y="2921776"/>
            <a:ext cx="198708" cy="212275"/>
            <a:chOff x="986670" y="3921184"/>
            <a:chExt cx="447222" cy="447221"/>
          </a:xfrm>
        </p:grpSpPr>
        <p:sp>
          <p:nvSpPr>
            <p:cNvPr id="266" name="타원 265">
              <a:extLst>
                <a:ext uri="{FF2B5EF4-FFF2-40B4-BE49-F238E27FC236}">
                  <a16:creationId xmlns:a16="http://schemas.microsoft.com/office/drawing/2014/main" id="{79DEA3A7-5572-4954-9C1C-0D64861ECA34}"/>
                </a:ext>
              </a:extLst>
            </p:cNvPr>
            <p:cNvSpPr/>
            <p:nvPr/>
          </p:nvSpPr>
          <p:spPr bwMode="auto">
            <a:xfrm>
              <a:off x="1094437" y="4028954"/>
              <a:ext cx="231688" cy="231686"/>
            </a:xfrm>
            <a:prstGeom prst="ellipse">
              <a:avLst/>
            </a:prstGeom>
            <a:noFill/>
            <a:ln w="3175" cap="flat" cmpd="sng" algn="ctr">
              <a:solidFill>
                <a:schemeClr val="bg1">
                  <a:lumMod val="65000"/>
                </a:schemeClr>
              </a:solidFill>
              <a:prstDash val="solid"/>
              <a:round/>
              <a:headEnd type="none" w="med" len="med"/>
              <a:tailEnd type="none" w="med" len="med"/>
            </a:ln>
            <a:effectLst/>
          </p:spPr>
          <p:txBody>
            <a:bodyPr vert="horz" wrap="square" lIns="100763" tIns="50382" rIns="100763" bIns="50382" numCol="1" rtlCol="0" anchor="t" anchorCtr="0" compatLnSpc="1">
              <a:prstTxWarp prst="textNoShape">
                <a:avLst/>
              </a:prstTxWarp>
            </a:bodyPr>
            <a:lstStyle/>
            <a:p>
              <a:pPr defTabSz="1007580" latinLnBrk="0"/>
              <a:endParaRPr lang="ko-KR" altLang="en-US" sz="1433" dirty="0">
                <a:ln>
                  <a:solidFill>
                    <a:schemeClr val="bg1">
                      <a:alpha val="0"/>
                    </a:schemeClr>
                  </a:solidFill>
                </a:ln>
                <a:latin typeface="KoPub돋움체 Medium" panose="00000600000000000000" pitchFamily="2" charset="-127"/>
                <a:ea typeface="KoPub돋움체 Medium" panose="00000600000000000000" pitchFamily="2" charset="-127"/>
              </a:endParaRPr>
            </a:p>
          </p:txBody>
        </p:sp>
        <p:sp>
          <p:nvSpPr>
            <p:cNvPr id="267" name="타원 266">
              <a:extLst>
                <a:ext uri="{FF2B5EF4-FFF2-40B4-BE49-F238E27FC236}">
                  <a16:creationId xmlns:a16="http://schemas.microsoft.com/office/drawing/2014/main" id="{0E912872-E897-4740-9D26-3CDA411E5554}"/>
                </a:ext>
              </a:extLst>
            </p:cNvPr>
            <p:cNvSpPr/>
            <p:nvPr/>
          </p:nvSpPr>
          <p:spPr bwMode="auto">
            <a:xfrm>
              <a:off x="1068311" y="4002828"/>
              <a:ext cx="283940" cy="283938"/>
            </a:xfrm>
            <a:prstGeom prst="ellipse">
              <a:avLst/>
            </a:prstGeom>
            <a:noFill/>
            <a:ln w="3175" cap="flat" cmpd="sng" algn="ctr">
              <a:solidFill>
                <a:schemeClr val="bg1">
                  <a:lumMod val="65000"/>
                </a:schemeClr>
              </a:solidFill>
              <a:prstDash val="solid"/>
              <a:round/>
              <a:headEnd type="none" w="med" len="med"/>
              <a:tailEnd type="none" w="med" len="med"/>
            </a:ln>
            <a:effectLst/>
          </p:spPr>
          <p:txBody>
            <a:bodyPr vert="horz" wrap="square" lIns="100763" tIns="50382" rIns="100763" bIns="50382" numCol="1" rtlCol="0" anchor="t" anchorCtr="0" compatLnSpc="1">
              <a:prstTxWarp prst="textNoShape">
                <a:avLst/>
              </a:prstTxWarp>
            </a:bodyPr>
            <a:lstStyle/>
            <a:p>
              <a:pPr defTabSz="1007580" latinLnBrk="0"/>
              <a:endParaRPr lang="ko-KR" altLang="en-US" sz="1433" dirty="0">
                <a:ln>
                  <a:solidFill>
                    <a:schemeClr val="bg1">
                      <a:alpha val="0"/>
                    </a:schemeClr>
                  </a:solidFill>
                </a:ln>
                <a:latin typeface="KoPub돋움체 Medium" panose="00000600000000000000" pitchFamily="2" charset="-127"/>
                <a:ea typeface="KoPub돋움체 Medium" panose="00000600000000000000" pitchFamily="2" charset="-127"/>
              </a:endParaRPr>
            </a:p>
          </p:txBody>
        </p:sp>
        <p:sp>
          <p:nvSpPr>
            <p:cNvPr id="268" name="타원 267">
              <a:extLst>
                <a:ext uri="{FF2B5EF4-FFF2-40B4-BE49-F238E27FC236}">
                  <a16:creationId xmlns:a16="http://schemas.microsoft.com/office/drawing/2014/main" id="{1A177E3E-5E9F-4395-8EBD-B8EC8037AC88}"/>
                </a:ext>
              </a:extLst>
            </p:cNvPr>
            <p:cNvSpPr/>
            <p:nvPr/>
          </p:nvSpPr>
          <p:spPr bwMode="auto">
            <a:xfrm>
              <a:off x="1042186" y="3976701"/>
              <a:ext cx="336190" cy="336188"/>
            </a:xfrm>
            <a:prstGeom prst="ellipse">
              <a:avLst/>
            </a:prstGeom>
            <a:noFill/>
            <a:ln w="3175" cap="flat" cmpd="sng" algn="ctr">
              <a:solidFill>
                <a:schemeClr val="bg1">
                  <a:lumMod val="65000"/>
                </a:schemeClr>
              </a:solidFill>
              <a:prstDash val="solid"/>
              <a:round/>
              <a:headEnd type="none" w="med" len="med"/>
              <a:tailEnd type="none" w="med" len="med"/>
            </a:ln>
            <a:effectLst/>
          </p:spPr>
          <p:txBody>
            <a:bodyPr vert="horz" wrap="square" lIns="100763" tIns="50382" rIns="100763" bIns="50382" numCol="1" rtlCol="0" anchor="t" anchorCtr="0" compatLnSpc="1">
              <a:prstTxWarp prst="textNoShape">
                <a:avLst/>
              </a:prstTxWarp>
            </a:bodyPr>
            <a:lstStyle/>
            <a:p>
              <a:pPr defTabSz="1007580" latinLnBrk="0"/>
              <a:endParaRPr lang="ko-KR" altLang="en-US" sz="1433" dirty="0">
                <a:ln>
                  <a:solidFill>
                    <a:schemeClr val="bg1">
                      <a:alpha val="0"/>
                    </a:schemeClr>
                  </a:solidFill>
                </a:ln>
                <a:latin typeface="KoPub돋움체 Medium" panose="00000600000000000000" pitchFamily="2" charset="-127"/>
                <a:ea typeface="KoPub돋움체 Medium" panose="00000600000000000000" pitchFamily="2" charset="-127"/>
              </a:endParaRPr>
            </a:p>
          </p:txBody>
        </p:sp>
        <p:sp>
          <p:nvSpPr>
            <p:cNvPr id="269" name="타원 268">
              <a:extLst>
                <a:ext uri="{FF2B5EF4-FFF2-40B4-BE49-F238E27FC236}">
                  <a16:creationId xmlns:a16="http://schemas.microsoft.com/office/drawing/2014/main" id="{2C620A6D-7D1C-4B88-8E44-F7AE96310879}"/>
                </a:ext>
              </a:extLst>
            </p:cNvPr>
            <p:cNvSpPr/>
            <p:nvPr/>
          </p:nvSpPr>
          <p:spPr bwMode="auto">
            <a:xfrm>
              <a:off x="1016064" y="3950575"/>
              <a:ext cx="388441" cy="388440"/>
            </a:xfrm>
            <a:prstGeom prst="ellipse">
              <a:avLst/>
            </a:prstGeom>
            <a:noFill/>
            <a:ln w="3175" cap="flat" cmpd="sng" algn="ctr">
              <a:solidFill>
                <a:schemeClr val="bg1">
                  <a:lumMod val="65000"/>
                </a:schemeClr>
              </a:solidFill>
              <a:prstDash val="solid"/>
              <a:round/>
              <a:headEnd type="none" w="med" len="med"/>
              <a:tailEnd type="none" w="med" len="med"/>
            </a:ln>
            <a:effectLst/>
          </p:spPr>
          <p:txBody>
            <a:bodyPr vert="horz" wrap="square" lIns="100763" tIns="50382" rIns="100763" bIns="50382" numCol="1" rtlCol="0" anchor="t" anchorCtr="0" compatLnSpc="1">
              <a:prstTxWarp prst="textNoShape">
                <a:avLst/>
              </a:prstTxWarp>
            </a:bodyPr>
            <a:lstStyle/>
            <a:p>
              <a:pPr defTabSz="1007580" latinLnBrk="0"/>
              <a:endParaRPr lang="ko-KR" altLang="en-US" sz="1433" dirty="0">
                <a:ln>
                  <a:solidFill>
                    <a:schemeClr val="bg1">
                      <a:alpha val="0"/>
                    </a:schemeClr>
                  </a:solidFill>
                </a:ln>
                <a:latin typeface="KoPub돋움체 Medium" panose="00000600000000000000" pitchFamily="2" charset="-127"/>
                <a:ea typeface="KoPub돋움체 Medium" panose="00000600000000000000" pitchFamily="2" charset="-127"/>
              </a:endParaRPr>
            </a:p>
          </p:txBody>
        </p:sp>
        <p:sp>
          <p:nvSpPr>
            <p:cNvPr id="270" name="타원 269">
              <a:extLst>
                <a:ext uri="{FF2B5EF4-FFF2-40B4-BE49-F238E27FC236}">
                  <a16:creationId xmlns:a16="http://schemas.microsoft.com/office/drawing/2014/main" id="{723F9770-48BC-4C6F-9B1E-D53A346693D9}"/>
                </a:ext>
              </a:extLst>
            </p:cNvPr>
            <p:cNvSpPr/>
            <p:nvPr/>
          </p:nvSpPr>
          <p:spPr bwMode="auto">
            <a:xfrm>
              <a:off x="986670" y="3921184"/>
              <a:ext cx="447222" cy="447221"/>
            </a:xfrm>
            <a:prstGeom prst="ellipse">
              <a:avLst/>
            </a:prstGeom>
            <a:noFill/>
            <a:ln w="3175" cap="flat" cmpd="sng" algn="ctr">
              <a:solidFill>
                <a:schemeClr val="bg1">
                  <a:lumMod val="65000"/>
                </a:schemeClr>
              </a:solidFill>
              <a:prstDash val="solid"/>
              <a:round/>
              <a:headEnd type="none" w="med" len="med"/>
              <a:tailEnd type="none" w="med" len="med"/>
            </a:ln>
            <a:effectLst/>
          </p:spPr>
          <p:txBody>
            <a:bodyPr vert="horz" wrap="square" lIns="100763" tIns="50382" rIns="100763" bIns="50382" numCol="1" rtlCol="0" anchor="t" anchorCtr="0" compatLnSpc="1">
              <a:prstTxWarp prst="textNoShape">
                <a:avLst/>
              </a:prstTxWarp>
            </a:bodyPr>
            <a:lstStyle/>
            <a:p>
              <a:pPr defTabSz="1007580" latinLnBrk="0"/>
              <a:endParaRPr lang="ko-KR" altLang="en-US" sz="1433" dirty="0">
                <a:ln>
                  <a:solidFill>
                    <a:schemeClr val="bg1">
                      <a:alpha val="0"/>
                    </a:schemeClr>
                  </a:solidFill>
                </a:ln>
                <a:latin typeface="KoPub돋움체 Medium" panose="00000600000000000000" pitchFamily="2" charset="-127"/>
                <a:ea typeface="KoPub돋움체 Medium" panose="00000600000000000000" pitchFamily="2" charset="-127"/>
              </a:endParaRPr>
            </a:p>
          </p:txBody>
        </p:sp>
        <p:sp>
          <p:nvSpPr>
            <p:cNvPr id="271" name="타원 270">
              <a:extLst>
                <a:ext uri="{FF2B5EF4-FFF2-40B4-BE49-F238E27FC236}">
                  <a16:creationId xmlns:a16="http://schemas.microsoft.com/office/drawing/2014/main" id="{B6A0ADDD-95D1-4DA3-887F-F1B27B4101EB}"/>
                </a:ext>
              </a:extLst>
            </p:cNvPr>
            <p:cNvSpPr/>
            <p:nvPr/>
          </p:nvSpPr>
          <p:spPr bwMode="auto">
            <a:xfrm>
              <a:off x="1147649" y="4082164"/>
              <a:ext cx="125264" cy="125262"/>
            </a:xfrm>
            <a:prstGeom prst="ellipse">
              <a:avLst/>
            </a:prstGeom>
            <a:solidFill>
              <a:schemeClr val="bg1"/>
            </a:solidFill>
            <a:ln w="28575" cap="flat" cmpd="sng" algn="ctr">
              <a:solidFill>
                <a:schemeClr val="bg1">
                  <a:lumMod val="65000"/>
                </a:schemeClr>
              </a:solidFill>
              <a:prstDash val="solid"/>
              <a:round/>
              <a:headEnd type="none" w="med" len="med"/>
              <a:tailEnd type="none" w="med" len="med"/>
            </a:ln>
            <a:effectLst/>
          </p:spPr>
          <p:txBody>
            <a:bodyPr vert="horz" wrap="square" lIns="100763" tIns="50382" rIns="100763" bIns="50382" numCol="1" rtlCol="0" anchor="t" anchorCtr="0" compatLnSpc="1">
              <a:prstTxWarp prst="textNoShape">
                <a:avLst/>
              </a:prstTxWarp>
            </a:bodyPr>
            <a:lstStyle/>
            <a:p>
              <a:pPr defTabSz="1007403" latinLnBrk="0"/>
              <a:endParaRPr lang="ko-KR" altLang="en-US" sz="1433" dirty="0">
                <a:ln>
                  <a:solidFill>
                    <a:schemeClr val="bg1">
                      <a:alpha val="0"/>
                    </a:schemeClr>
                  </a:solidFill>
                </a:ln>
                <a:latin typeface="KoPub돋움체 Medium" panose="00000600000000000000" pitchFamily="2" charset="-127"/>
                <a:ea typeface="KoPub돋움체 Medium" panose="00000600000000000000" pitchFamily="2" charset="-127"/>
              </a:endParaRPr>
            </a:p>
          </p:txBody>
        </p:sp>
      </p:grpSp>
      <p:grpSp>
        <p:nvGrpSpPr>
          <p:cNvPr id="272" name="그룹 271">
            <a:extLst>
              <a:ext uri="{FF2B5EF4-FFF2-40B4-BE49-F238E27FC236}">
                <a16:creationId xmlns:a16="http://schemas.microsoft.com/office/drawing/2014/main" id="{BD8816F5-4500-4728-A260-F46B1BA0A2DB}"/>
              </a:ext>
            </a:extLst>
          </p:cNvPr>
          <p:cNvGrpSpPr/>
          <p:nvPr/>
        </p:nvGrpSpPr>
        <p:grpSpPr>
          <a:xfrm>
            <a:off x="5799610" y="2490325"/>
            <a:ext cx="198708" cy="212275"/>
            <a:chOff x="986670" y="3921184"/>
            <a:chExt cx="447222" cy="447221"/>
          </a:xfrm>
        </p:grpSpPr>
        <p:sp>
          <p:nvSpPr>
            <p:cNvPr id="273" name="타원 272">
              <a:extLst>
                <a:ext uri="{FF2B5EF4-FFF2-40B4-BE49-F238E27FC236}">
                  <a16:creationId xmlns:a16="http://schemas.microsoft.com/office/drawing/2014/main" id="{385E86B1-110C-4905-BEDD-F00866EB6911}"/>
                </a:ext>
              </a:extLst>
            </p:cNvPr>
            <p:cNvSpPr/>
            <p:nvPr/>
          </p:nvSpPr>
          <p:spPr bwMode="auto">
            <a:xfrm>
              <a:off x="1094437" y="4028954"/>
              <a:ext cx="231688" cy="231686"/>
            </a:xfrm>
            <a:prstGeom prst="ellipse">
              <a:avLst/>
            </a:prstGeom>
            <a:noFill/>
            <a:ln w="3175" cap="flat" cmpd="sng" algn="ctr">
              <a:solidFill>
                <a:srgbClr val="CC3300"/>
              </a:solidFill>
              <a:prstDash val="solid"/>
              <a:round/>
              <a:headEnd type="none" w="med" len="med"/>
              <a:tailEnd type="none" w="med" len="med"/>
            </a:ln>
            <a:effectLst/>
          </p:spPr>
          <p:txBody>
            <a:bodyPr vert="horz" wrap="square" lIns="100763" tIns="50382" rIns="100763" bIns="50382" numCol="1" rtlCol="0" anchor="t" anchorCtr="0" compatLnSpc="1">
              <a:prstTxWarp prst="textNoShape">
                <a:avLst/>
              </a:prstTxWarp>
            </a:bodyPr>
            <a:lstStyle/>
            <a:p>
              <a:pPr defTabSz="1007580" latinLnBrk="0"/>
              <a:endParaRPr lang="ko-KR" altLang="en-US" sz="1433" dirty="0">
                <a:ln>
                  <a:solidFill>
                    <a:schemeClr val="bg1">
                      <a:alpha val="0"/>
                    </a:schemeClr>
                  </a:solidFill>
                </a:ln>
                <a:latin typeface="KoPub돋움체 Medium" panose="00000600000000000000" pitchFamily="2" charset="-127"/>
                <a:ea typeface="KoPub돋움체 Medium" panose="00000600000000000000" pitchFamily="2" charset="-127"/>
              </a:endParaRPr>
            </a:p>
          </p:txBody>
        </p:sp>
        <p:sp>
          <p:nvSpPr>
            <p:cNvPr id="274" name="타원 273">
              <a:extLst>
                <a:ext uri="{FF2B5EF4-FFF2-40B4-BE49-F238E27FC236}">
                  <a16:creationId xmlns:a16="http://schemas.microsoft.com/office/drawing/2014/main" id="{C401937F-4EBA-41DA-B1DD-A5BB70F5709E}"/>
                </a:ext>
              </a:extLst>
            </p:cNvPr>
            <p:cNvSpPr/>
            <p:nvPr/>
          </p:nvSpPr>
          <p:spPr bwMode="auto">
            <a:xfrm>
              <a:off x="1068311" y="4002828"/>
              <a:ext cx="283940" cy="283938"/>
            </a:xfrm>
            <a:prstGeom prst="ellipse">
              <a:avLst/>
            </a:prstGeom>
            <a:noFill/>
            <a:ln w="3175" cap="flat" cmpd="sng" algn="ctr">
              <a:solidFill>
                <a:srgbClr val="CC3300"/>
              </a:solidFill>
              <a:prstDash val="solid"/>
              <a:round/>
              <a:headEnd type="none" w="med" len="med"/>
              <a:tailEnd type="none" w="med" len="med"/>
            </a:ln>
            <a:effectLst/>
          </p:spPr>
          <p:txBody>
            <a:bodyPr vert="horz" wrap="square" lIns="100763" tIns="50382" rIns="100763" bIns="50382" numCol="1" rtlCol="0" anchor="t" anchorCtr="0" compatLnSpc="1">
              <a:prstTxWarp prst="textNoShape">
                <a:avLst/>
              </a:prstTxWarp>
            </a:bodyPr>
            <a:lstStyle/>
            <a:p>
              <a:pPr defTabSz="1007580" latinLnBrk="0"/>
              <a:endParaRPr lang="ko-KR" altLang="en-US" sz="1433" dirty="0">
                <a:ln>
                  <a:solidFill>
                    <a:schemeClr val="bg1">
                      <a:alpha val="0"/>
                    </a:schemeClr>
                  </a:solidFill>
                </a:ln>
                <a:latin typeface="KoPub돋움체 Medium" panose="00000600000000000000" pitchFamily="2" charset="-127"/>
                <a:ea typeface="KoPub돋움체 Medium" panose="00000600000000000000" pitchFamily="2" charset="-127"/>
              </a:endParaRPr>
            </a:p>
          </p:txBody>
        </p:sp>
        <p:sp>
          <p:nvSpPr>
            <p:cNvPr id="275" name="타원 274">
              <a:extLst>
                <a:ext uri="{FF2B5EF4-FFF2-40B4-BE49-F238E27FC236}">
                  <a16:creationId xmlns:a16="http://schemas.microsoft.com/office/drawing/2014/main" id="{51EEB974-1BB4-41AD-B5E2-2BB424EDF7CA}"/>
                </a:ext>
              </a:extLst>
            </p:cNvPr>
            <p:cNvSpPr/>
            <p:nvPr/>
          </p:nvSpPr>
          <p:spPr bwMode="auto">
            <a:xfrm>
              <a:off x="1042186" y="3976701"/>
              <a:ext cx="336190" cy="336188"/>
            </a:xfrm>
            <a:prstGeom prst="ellipse">
              <a:avLst/>
            </a:prstGeom>
            <a:noFill/>
            <a:ln w="3175" cap="flat" cmpd="sng" algn="ctr">
              <a:solidFill>
                <a:srgbClr val="CC3300"/>
              </a:solidFill>
              <a:prstDash val="solid"/>
              <a:round/>
              <a:headEnd type="none" w="med" len="med"/>
              <a:tailEnd type="none" w="med" len="med"/>
            </a:ln>
            <a:effectLst/>
          </p:spPr>
          <p:txBody>
            <a:bodyPr vert="horz" wrap="square" lIns="100763" tIns="50382" rIns="100763" bIns="50382" numCol="1" rtlCol="0" anchor="t" anchorCtr="0" compatLnSpc="1">
              <a:prstTxWarp prst="textNoShape">
                <a:avLst/>
              </a:prstTxWarp>
            </a:bodyPr>
            <a:lstStyle/>
            <a:p>
              <a:pPr defTabSz="1007580" latinLnBrk="0"/>
              <a:endParaRPr lang="ko-KR" altLang="en-US" sz="1433" dirty="0">
                <a:ln>
                  <a:solidFill>
                    <a:schemeClr val="bg1">
                      <a:alpha val="0"/>
                    </a:schemeClr>
                  </a:solidFill>
                </a:ln>
                <a:latin typeface="KoPub돋움체 Medium" panose="00000600000000000000" pitchFamily="2" charset="-127"/>
                <a:ea typeface="KoPub돋움체 Medium" panose="00000600000000000000" pitchFamily="2" charset="-127"/>
              </a:endParaRPr>
            </a:p>
          </p:txBody>
        </p:sp>
        <p:sp>
          <p:nvSpPr>
            <p:cNvPr id="276" name="타원 275">
              <a:extLst>
                <a:ext uri="{FF2B5EF4-FFF2-40B4-BE49-F238E27FC236}">
                  <a16:creationId xmlns:a16="http://schemas.microsoft.com/office/drawing/2014/main" id="{27B88E9E-17F1-4648-9B03-8F0DFFF51097}"/>
                </a:ext>
              </a:extLst>
            </p:cNvPr>
            <p:cNvSpPr/>
            <p:nvPr/>
          </p:nvSpPr>
          <p:spPr bwMode="auto">
            <a:xfrm>
              <a:off x="1016064" y="3950575"/>
              <a:ext cx="388441" cy="388440"/>
            </a:xfrm>
            <a:prstGeom prst="ellipse">
              <a:avLst/>
            </a:prstGeom>
            <a:noFill/>
            <a:ln w="3175" cap="flat" cmpd="sng" algn="ctr">
              <a:solidFill>
                <a:srgbClr val="CC3300"/>
              </a:solidFill>
              <a:prstDash val="solid"/>
              <a:round/>
              <a:headEnd type="none" w="med" len="med"/>
              <a:tailEnd type="none" w="med" len="med"/>
            </a:ln>
            <a:effectLst/>
          </p:spPr>
          <p:txBody>
            <a:bodyPr vert="horz" wrap="square" lIns="100763" tIns="50382" rIns="100763" bIns="50382" numCol="1" rtlCol="0" anchor="t" anchorCtr="0" compatLnSpc="1">
              <a:prstTxWarp prst="textNoShape">
                <a:avLst/>
              </a:prstTxWarp>
            </a:bodyPr>
            <a:lstStyle/>
            <a:p>
              <a:pPr defTabSz="1007580" latinLnBrk="0"/>
              <a:endParaRPr lang="ko-KR" altLang="en-US" sz="1433" dirty="0">
                <a:ln>
                  <a:solidFill>
                    <a:schemeClr val="bg1">
                      <a:alpha val="0"/>
                    </a:schemeClr>
                  </a:solidFill>
                </a:ln>
                <a:latin typeface="KoPub돋움체 Medium" panose="00000600000000000000" pitchFamily="2" charset="-127"/>
                <a:ea typeface="KoPub돋움체 Medium" panose="00000600000000000000" pitchFamily="2" charset="-127"/>
              </a:endParaRPr>
            </a:p>
          </p:txBody>
        </p:sp>
        <p:sp>
          <p:nvSpPr>
            <p:cNvPr id="277" name="타원 276">
              <a:extLst>
                <a:ext uri="{FF2B5EF4-FFF2-40B4-BE49-F238E27FC236}">
                  <a16:creationId xmlns:a16="http://schemas.microsoft.com/office/drawing/2014/main" id="{8D2104A6-DF1B-4242-9A46-89055B862DD5}"/>
                </a:ext>
              </a:extLst>
            </p:cNvPr>
            <p:cNvSpPr/>
            <p:nvPr/>
          </p:nvSpPr>
          <p:spPr bwMode="auto">
            <a:xfrm>
              <a:off x="986670" y="3921184"/>
              <a:ext cx="447222" cy="447221"/>
            </a:xfrm>
            <a:prstGeom prst="ellipse">
              <a:avLst/>
            </a:prstGeom>
            <a:noFill/>
            <a:ln w="3175" cap="flat" cmpd="sng" algn="ctr">
              <a:solidFill>
                <a:srgbClr val="CC3300"/>
              </a:solidFill>
              <a:prstDash val="solid"/>
              <a:round/>
              <a:headEnd type="none" w="med" len="med"/>
              <a:tailEnd type="none" w="med" len="med"/>
            </a:ln>
            <a:effectLst/>
          </p:spPr>
          <p:txBody>
            <a:bodyPr vert="horz" wrap="square" lIns="100763" tIns="50382" rIns="100763" bIns="50382" numCol="1" rtlCol="0" anchor="t" anchorCtr="0" compatLnSpc="1">
              <a:prstTxWarp prst="textNoShape">
                <a:avLst/>
              </a:prstTxWarp>
            </a:bodyPr>
            <a:lstStyle/>
            <a:p>
              <a:pPr defTabSz="1007580" latinLnBrk="0"/>
              <a:endParaRPr lang="ko-KR" altLang="en-US" sz="1433" dirty="0">
                <a:ln>
                  <a:solidFill>
                    <a:schemeClr val="bg1">
                      <a:alpha val="0"/>
                    </a:schemeClr>
                  </a:solidFill>
                </a:ln>
                <a:latin typeface="KoPub돋움체 Medium" panose="00000600000000000000" pitchFamily="2" charset="-127"/>
                <a:ea typeface="KoPub돋움체 Medium" panose="00000600000000000000" pitchFamily="2" charset="-127"/>
              </a:endParaRPr>
            </a:p>
          </p:txBody>
        </p:sp>
        <p:sp>
          <p:nvSpPr>
            <p:cNvPr id="278" name="타원 277">
              <a:extLst>
                <a:ext uri="{FF2B5EF4-FFF2-40B4-BE49-F238E27FC236}">
                  <a16:creationId xmlns:a16="http://schemas.microsoft.com/office/drawing/2014/main" id="{CCC8B98C-A62D-47E5-A955-71CCE1F42EAC}"/>
                </a:ext>
              </a:extLst>
            </p:cNvPr>
            <p:cNvSpPr/>
            <p:nvPr/>
          </p:nvSpPr>
          <p:spPr bwMode="auto">
            <a:xfrm>
              <a:off x="1147649" y="4082164"/>
              <a:ext cx="125264" cy="125262"/>
            </a:xfrm>
            <a:prstGeom prst="ellipse">
              <a:avLst/>
            </a:prstGeom>
            <a:solidFill>
              <a:schemeClr val="bg1"/>
            </a:solidFill>
            <a:ln w="28575" cap="flat" cmpd="sng" algn="ctr">
              <a:solidFill>
                <a:srgbClr val="CC3300"/>
              </a:solidFill>
              <a:prstDash val="solid"/>
              <a:round/>
              <a:headEnd type="none" w="med" len="med"/>
              <a:tailEnd type="none" w="med" len="med"/>
            </a:ln>
            <a:effectLst/>
          </p:spPr>
          <p:txBody>
            <a:bodyPr vert="horz" wrap="square" lIns="100763" tIns="50382" rIns="100763" bIns="50382" numCol="1" rtlCol="0" anchor="t" anchorCtr="0" compatLnSpc="1">
              <a:prstTxWarp prst="textNoShape">
                <a:avLst/>
              </a:prstTxWarp>
            </a:bodyPr>
            <a:lstStyle/>
            <a:p>
              <a:pPr defTabSz="1007403" latinLnBrk="0"/>
              <a:endParaRPr lang="ko-KR" altLang="en-US" sz="1433" dirty="0">
                <a:ln>
                  <a:solidFill>
                    <a:schemeClr val="bg1">
                      <a:alpha val="0"/>
                    </a:schemeClr>
                  </a:solidFill>
                </a:ln>
                <a:latin typeface="KoPub돋움체 Medium" panose="00000600000000000000" pitchFamily="2" charset="-127"/>
                <a:ea typeface="KoPub돋움체 Medium" panose="00000600000000000000" pitchFamily="2" charset="-127"/>
              </a:endParaRPr>
            </a:p>
          </p:txBody>
        </p:sp>
      </p:grpSp>
      <p:grpSp>
        <p:nvGrpSpPr>
          <p:cNvPr id="279" name="그룹 278">
            <a:extLst>
              <a:ext uri="{FF2B5EF4-FFF2-40B4-BE49-F238E27FC236}">
                <a16:creationId xmlns:a16="http://schemas.microsoft.com/office/drawing/2014/main" id="{43197040-219D-4643-BFCA-62BA8EDB8A9B}"/>
              </a:ext>
            </a:extLst>
          </p:cNvPr>
          <p:cNvGrpSpPr/>
          <p:nvPr/>
        </p:nvGrpSpPr>
        <p:grpSpPr>
          <a:xfrm>
            <a:off x="5799610" y="3478233"/>
            <a:ext cx="198708" cy="212275"/>
            <a:chOff x="986670" y="3921184"/>
            <a:chExt cx="447222" cy="447221"/>
          </a:xfrm>
        </p:grpSpPr>
        <p:sp>
          <p:nvSpPr>
            <p:cNvPr id="280" name="타원 279">
              <a:extLst>
                <a:ext uri="{FF2B5EF4-FFF2-40B4-BE49-F238E27FC236}">
                  <a16:creationId xmlns:a16="http://schemas.microsoft.com/office/drawing/2014/main" id="{16C95D38-38F4-4649-8C9A-83CD31F6E351}"/>
                </a:ext>
              </a:extLst>
            </p:cNvPr>
            <p:cNvSpPr/>
            <p:nvPr/>
          </p:nvSpPr>
          <p:spPr bwMode="auto">
            <a:xfrm>
              <a:off x="1094437" y="4028954"/>
              <a:ext cx="231688" cy="231686"/>
            </a:xfrm>
            <a:prstGeom prst="ellipse">
              <a:avLst/>
            </a:prstGeom>
            <a:noFill/>
            <a:ln w="3175" cap="flat" cmpd="sng" algn="ctr">
              <a:solidFill>
                <a:schemeClr val="bg1">
                  <a:lumMod val="65000"/>
                </a:schemeClr>
              </a:solidFill>
              <a:prstDash val="solid"/>
              <a:round/>
              <a:headEnd type="none" w="med" len="med"/>
              <a:tailEnd type="none" w="med" len="med"/>
            </a:ln>
            <a:effectLst/>
          </p:spPr>
          <p:txBody>
            <a:bodyPr vert="horz" wrap="square" lIns="100763" tIns="50382" rIns="100763" bIns="50382" numCol="1" rtlCol="0" anchor="t" anchorCtr="0" compatLnSpc="1">
              <a:prstTxWarp prst="textNoShape">
                <a:avLst/>
              </a:prstTxWarp>
            </a:bodyPr>
            <a:lstStyle/>
            <a:p>
              <a:pPr defTabSz="1007580" latinLnBrk="0"/>
              <a:endParaRPr lang="ko-KR" altLang="en-US" sz="1433" dirty="0">
                <a:ln>
                  <a:solidFill>
                    <a:schemeClr val="bg1">
                      <a:alpha val="0"/>
                    </a:schemeClr>
                  </a:solidFill>
                </a:ln>
                <a:latin typeface="KoPub돋움체 Medium" panose="00000600000000000000" pitchFamily="2" charset="-127"/>
                <a:ea typeface="KoPub돋움체 Medium" panose="00000600000000000000" pitchFamily="2" charset="-127"/>
              </a:endParaRPr>
            </a:p>
          </p:txBody>
        </p:sp>
        <p:sp>
          <p:nvSpPr>
            <p:cNvPr id="281" name="타원 280">
              <a:extLst>
                <a:ext uri="{FF2B5EF4-FFF2-40B4-BE49-F238E27FC236}">
                  <a16:creationId xmlns:a16="http://schemas.microsoft.com/office/drawing/2014/main" id="{824A7779-7E65-433B-B253-C2D0B7E0968D}"/>
                </a:ext>
              </a:extLst>
            </p:cNvPr>
            <p:cNvSpPr/>
            <p:nvPr/>
          </p:nvSpPr>
          <p:spPr bwMode="auto">
            <a:xfrm>
              <a:off x="1068311" y="4002828"/>
              <a:ext cx="283940" cy="283938"/>
            </a:xfrm>
            <a:prstGeom prst="ellipse">
              <a:avLst/>
            </a:prstGeom>
            <a:noFill/>
            <a:ln w="3175" cap="flat" cmpd="sng" algn="ctr">
              <a:solidFill>
                <a:schemeClr val="bg1">
                  <a:lumMod val="65000"/>
                </a:schemeClr>
              </a:solidFill>
              <a:prstDash val="solid"/>
              <a:round/>
              <a:headEnd type="none" w="med" len="med"/>
              <a:tailEnd type="none" w="med" len="med"/>
            </a:ln>
            <a:effectLst/>
          </p:spPr>
          <p:txBody>
            <a:bodyPr vert="horz" wrap="square" lIns="100763" tIns="50382" rIns="100763" bIns="50382" numCol="1" rtlCol="0" anchor="t" anchorCtr="0" compatLnSpc="1">
              <a:prstTxWarp prst="textNoShape">
                <a:avLst/>
              </a:prstTxWarp>
            </a:bodyPr>
            <a:lstStyle/>
            <a:p>
              <a:pPr defTabSz="1007580" latinLnBrk="0"/>
              <a:endParaRPr lang="ko-KR" altLang="en-US" sz="1433" dirty="0">
                <a:ln>
                  <a:solidFill>
                    <a:schemeClr val="bg1">
                      <a:alpha val="0"/>
                    </a:schemeClr>
                  </a:solidFill>
                </a:ln>
                <a:latin typeface="KoPub돋움체 Medium" panose="00000600000000000000" pitchFamily="2" charset="-127"/>
                <a:ea typeface="KoPub돋움체 Medium" panose="00000600000000000000" pitchFamily="2" charset="-127"/>
              </a:endParaRPr>
            </a:p>
          </p:txBody>
        </p:sp>
        <p:sp>
          <p:nvSpPr>
            <p:cNvPr id="282" name="타원 281">
              <a:extLst>
                <a:ext uri="{FF2B5EF4-FFF2-40B4-BE49-F238E27FC236}">
                  <a16:creationId xmlns:a16="http://schemas.microsoft.com/office/drawing/2014/main" id="{72BADACF-E185-4C15-802F-FD8E04ECF286}"/>
                </a:ext>
              </a:extLst>
            </p:cNvPr>
            <p:cNvSpPr/>
            <p:nvPr/>
          </p:nvSpPr>
          <p:spPr bwMode="auto">
            <a:xfrm>
              <a:off x="1042186" y="3976701"/>
              <a:ext cx="336190" cy="336188"/>
            </a:xfrm>
            <a:prstGeom prst="ellipse">
              <a:avLst/>
            </a:prstGeom>
            <a:noFill/>
            <a:ln w="3175" cap="flat" cmpd="sng" algn="ctr">
              <a:solidFill>
                <a:schemeClr val="bg1">
                  <a:lumMod val="65000"/>
                </a:schemeClr>
              </a:solidFill>
              <a:prstDash val="solid"/>
              <a:round/>
              <a:headEnd type="none" w="med" len="med"/>
              <a:tailEnd type="none" w="med" len="med"/>
            </a:ln>
            <a:effectLst/>
          </p:spPr>
          <p:txBody>
            <a:bodyPr vert="horz" wrap="square" lIns="100763" tIns="50382" rIns="100763" bIns="50382" numCol="1" rtlCol="0" anchor="t" anchorCtr="0" compatLnSpc="1">
              <a:prstTxWarp prst="textNoShape">
                <a:avLst/>
              </a:prstTxWarp>
            </a:bodyPr>
            <a:lstStyle/>
            <a:p>
              <a:pPr defTabSz="1007580" latinLnBrk="0"/>
              <a:endParaRPr lang="ko-KR" altLang="en-US" sz="1433" dirty="0">
                <a:ln>
                  <a:solidFill>
                    <a:schemeClr val="bg1">
                      <a:alpha val="0"/>
                    </a:schemeClr>
                  </a:solidFill>
                </a:ln>
                <a:latin typeface="KoPub돋움체 Medium" panose="00000600000000000000" pitchFamily="2" charset="-127"/>
                <a:ea typeface="KoPub돋움체 Medium" panose="00000600000000000000" pitchFamily="2" charset="-127"/>
              </a:endParaRPr>
            </a:p>
          </p:txBody>
        </p:sp>
        <p:sp>
          <p:nvSpPr>
            <p:cNvPr id="283" name="타원 282">
              <a:extLst>
                <a:ext uri="{FF2B5EF4-FFF2-40B4-BE49-F238E27FC236}">
                  <a16:creationId xmlns:a16="http://schemas.microsoft.com/office/drawing/2014/main" id="{78C16701-C5ED-4FC8-AAA0-F8D2592864C7}"/>
                </a:ext>
              </a:extLst>
            </p:cNvPr>
            <p:cNvSpPr/>
            <p:nvPr/>
          </p:nvSpPr>
          <p:spPr bwMode="auto">
            <a:xfrm>
              <a:off x="1016064" y="3950575"/>
              <a:ext cx="388441" cy="388440"/>
            </a:xfrm>
            <a:prstGeom prst="ellipse">
              <a:avLst/>
            </a:prstGeom>
            <a:noFill/>
            <a:ln w="3175" cap="flat" cmpd="sng" algn="ctr">
              <a:solidFill>
                <a:schemeClr val="bg1">
                  <a:lumMod val="65000"/>
                </a:schemeClr>
              </a:solidFill>
              <a:prstDash val="solid"/>
              <a:round/>
              <a:headEnd type="none" w="med" len="med"/>
              <a:tailEnd type="none" w="med" len="med"/>
            </a:ln>
            <a:effectLst/>
          </p:spPr>
          <p:txBody>
            <a:bodyPr vert="horz" wrap="square" lIns="100763" tIns="50382" rIns="100763" bIns="50382" numCol="1" rtlCol="0" anchor="t" anchorCtr="0" compatLnSpc="1">
              <a:prstTxWarp prst="textNoShape">
                <a:avLst/>
              </a:prstTxWarp>
            </a:bodyPr>
            <a:lstStyle/>
            <a:p>
              <a:pPr defTabSz="1007580" latinLnBrk="0"/>
              <a:endParaRPr lang="ko-KR" altLang="en-US" sz="1433" dirty="0">
                <a:ln>
                  <a:solidFill>
                    <a:schemeClr val="bg1">
                      <a:alpha val="0"/>
                    </a:schemeClr>
                  </a:solidFill>
                </a:ln>
                <a:latin typeface="KoPub돋움체 Medium" panose="00000600000000000000" pitchFamily="2" charset="-127"/>
                <a:ea typeface="KoPub돋움체 Medium" panose="00000600000000000000" pitchFamily="2" charset="-127"/>
              </a:endParaRPr>
            </a:p>
          </p:txBody>
        </p:sp>
        <p:sp>
          <p:nvSpPr>
            <p:cNvPr id="284" name="타원 283">
              <a:extLst>
                <a:ext uri="{FF2B5EF4-FFF2-40B4-BE49-F238E27FC236}">
                  <a16:creationId xmlns:a16="http://schemas.microsoft.com/office/drawing/2014/main" id="{FF75174F-A693-4A2F-B5C3-44CD91F1DA8B}"/>
                </a:ext>
              </a:extLst>
            </p:cNvPr>
            <p:cNvSpPr/>
            <p:nvPr/>
          </p:nvSpPr>
          <p:spPr bwMode="auto">
            <a:xfrm>
              <a:off x="986670" y="3921184"/>
              <a:ext cx="447222" cy="447221"/>
            </a:xfrm>
            <a:prstGeom prst="ellipse">
              <a:avLst/>
            </a:prstGeom>
            <a:noFill/>
            <a:ln w="3175" cap="flat" cmpd="sng" algn="ctr">
              <a:solidFill>
                <a:schemeClr val="bg1">
                  <a:lumMod val="65000"/>
                </a:schemeClr>
              </a:solidFill>
              <a:prstDash val="solid"/>
              <a:round/>
              <a:headEnd type="none" w="med" len="med"/>
              <a:tailEnd type="none" w="med" len="med"/>
            </a:ln>
            <a:effectLst/>
          </p:spPr>
          <p:txBody>
            <a:bodyPr vert="horz" wrap="square" lIns="100763" tIns="50382" rIns="100763" bIns="50382" numCol="1" rtlCol="0" anchor="t" anchorCtr="0" compatLnSpc="1">
              <a:prstTxWarp prst="textNoShape">
                <a:avLst/>
              </a:prstTxWarp>
            </a:bodyPr>
            <a:lstStyle/>
            <a:p>
              <a:pPr defTabSz="1007580" latinLnBrk="0"/>
              <a:endParaRPr lang="ko-KR" altLang="en-US" sz="1433" dirty="0">
                <a:ln>
                  <a:solidFill>
                    <a:schemeClr val="bg1">
                      <a:alpha val="0"/>
                    </a:schemeClr>
                  </a:solidFill>
                </a:ln>
                <a:latin typeface="KoPub돋움체 Medium" panose="00000600000000000000" pitchFamily="2" charset="-127"/>
                <a:ea typeface="KoPub돋움체 Medium" panose="00000600000000000000" pitchFamily="2" charset="-127"/>
              </a:endParaRPr>
            </a:p>
          </p:txBody>
        </p:sp>
        <p:sp>
          <p:nvSpPr>
            <p:cNvPr id="285" name="타원 284">
              <a:extLst>
                <a:ext uri="{FF2B5EF4-FFF2-40B4-BE49-F238E27FC236}">
                  <a16:creationId xmlns:a16="http://schemas.microsoft.com/office/drawing/2014/main" id="{62CD93AD-16DF-48EC-A373-00B06C4B045F}"/>
                </a:ext>
              </a:extLst>
            </p:cNvPr>
            <p:cNvSpPr/>
            <p:nvPr/>
          </p:nvSpPr>
          <p:spPr bwMode="auto">
            <a:xfrm>
              <a:off x="1147649" y="4082164"/>
              <a:ext cx="125264" cy="125262"/>
            </a:xfrm>
            <a:prstGeom prst="ellipse">
              <a:avLst/>
            </a:prstGeom>
            <a:solidFill>
              <a:schemeClr val="bg1"/>
            </a:solidFill>
            <a:ln w="28575" cap="flat" cmpd="sng" algn="ctr">
              <a:solidFill>
                <a:schemeClr val="bg1">
                  <a:lumMod val="65000"/>
                </a:schemeClr>
              </a:solidFill>
              <a:prstDash val="solid"/>
              <a:round/>
              <a:headEnd type="none" w="med" len="med"/>
              <a:tailEnd type="none" w="med" len="med"/>
            </a:ln>
            <a:effectLst/>
          </p:spPr>
          <p:txBody>
            <a:bodyPr vert="horz" wrap="square" lIns="100763" tIns="50382" rIns="100763" bIns="50382" numCol="1" rtlCol="0" anchor="t" anchorCtr="0" compatLnSpc="1">
              <a:prstTxWarp prst="textNoShape">
                <a:avLst/>
              </a:prstTxWarp>
            </a:bodyPr>
            <a:lstStyle/>
            <a:p>
              <a:pPr defTabSz="1007403" latinLnBrk="0"/>
              <a:endParaRPr lang="ko-KR" altLang="en-US" sz="1433" dirty="0">
                <a:ln>
                  <a:solidFill>
                    <a:schemeClr val="bg1">
                      <a:alpha val="0"/>
                    </a:schemeClr>
                  </a:solidFill>
                </a:ln>
                <a:latin typeface="KoPub돋움체 Medium" panose="00000600000000000000" pitchFamily="2" charset="-127"/>
                <a:ea typeface="KoPub돋움체 Medium" panose="00000600000000000000" pitchFamily="2" charset="-127"/>
              </a:endParaRPr>
            </a:p>
          </p:txBody>
        </p:sp>
      </p:grpSp>
      <p:grpSp>
        <p:nvGrpSpPr>
          <p:cNvPr id="286" name="그룹 285">
            <a:extLst>
              <a:ext uri="{FF2B5EF4-FFF2-40B4-BE49-F238E27FC236}">
                <a16:creationId xmlns:a16="http://schemas.microsoft.com/office/drawing/2014/main" id="{D8DC6AC2-9E14-4AAB-A1EB-AF1E8E92B8AF}"/>
              </a:ext>
            </a:extLst>
          </p:cNvPr>
          <p:cNvGrpSpPr/>
          <p:nvPr/>
        </p:nvGrpSpPr>
        <p:grpSpPr>
          <a:xfrm>
            <a:off x="5799610" y="4434020"/>
            <a:ext cx="198708" cy="212275"/>
            <a:chOff x="986670" y="3921184"/>
            <a:chExt cx="447222" cy="447221"/>
          </a:xfrm>
        </p:grpSpPr>
        <p:sp>
          <p:nvSpPr>
            <p:cNvPr id="287" name="타원 286">
              <a:extLst>
                <a:ext uri="{FF2B5EF4-FFF2-40B4-BE49-F238E27FC236}">
                  <a16:creationId xmlns:a16="http://schemas.microsoft.com/office/drawing/2014/main" id="{CDFD404E-AAC4-49DC-A2A8-3D87076C8F5E}"/>
                </a:ext>
              </a:extLst>
            </p:cNvPr>
            <p:cNvSpPr/>
            <p:nvPr/>
          </p:nvSpPr>
          <p:spPr bwMode="auto">
            <a:xfrm>
              <a:off x="1094437" y="4028954"/>
              <a:ext cx="231688" cy="231686"/>
            </a:xfrm>
            <a:prstGeom prst="ellipse">
              <a:avLst/>
            </a:prstGeom>
            <a:noFill/>
            <a:ln w="3175" cap="flat" cmpd="sng" algn="ctr">
              <a:solidFill>
                <a:schemeClr val="bg1">
                  <a:lumMod val="65000"/>
                </a:schemeClr>
              </a:solidFill>
              <a:prstDash val="solid"/>
              <a:round/>
              <a:headEnd type="none" w="med" len="med"/>
              <a:tailEnd type="none" w="med" len="med"/>
            </a:ln>
            <a:effectLst/>
          </p:spPr>
          <p:txBody>
            <a:bodyPr vert="horz" wrap="square" lIns="100763" tIns="50382" rIns="100763" bIns="50382" numCol="1" rtlCol="0" anchor="t" anchorCtr="0" compatLnSpc="1">
              <a:prstTxWarp prst="textNoShape">
                <a:avLst/>
              </a:prstTxWarp>
            </a:bodyPr>
            <a:lstStyle/>
            <a:p>
              <a:pPr defTabSz="1007580" latinLnBrk="0"/>
              <a:endParaRPr lang="ko-KR" altLang="en-US" sz="1433" dirty="0">
                <a:ln>
                  <a:solidFill>
                    <a:schemeClr val="bg1">
                      <a:alpha val="0"/>
                    </a:schemeClr>
                  </a:solidFill>
                </a:ln>
                <a:latin typeface="KoPub돋움체 Medium" panose="00000600000000000000" pitchFamily="2" charset="-127"/>
                <a:ea typeface="KoPub돋움체 Medium" panose="00000600000000000000" pitchFamily="2" charset="-127"/>
              </a:endParaRPr>
            </a:p>
          </p:txBody>
        </p:sp>
        <p:sp>
          <p:nvSpPr>
            <p:cNvPr id="288" name="타원 287">
              <a:extLst>
                <a:ext uri="{FF2B5EF4-FFF2-40B4-BE49-F238E27FC236}">
                  <a16:creationId xmlns:a16="http://schemas.microsoft.com/office/drawing/2014/main" id="{668D4EA0-E3B6-47A4-9C68-2BB106CCA192}"/>
                </a:ext>
              </a:extLst>
            </p:cNvPr>
            <p:cNvSpPr/>
            <p:nvPr/>
          </p:nvSpPr>
          <p:spPr bwMode="auto">
            <a:xfrm>
              <a:off x="1068311" y="4002828"/>
              <a:ext cx="283940" cy="283938"/>
            </a:xfrm>
            <a:prstGeom prst="ellipse">
              <a:avLst/>
            </a:prstGeom>
            <a:noFill/>
            <a:ln w="3175" cap="flat" cmpd="sng" algn="ctr">
              <a:solidFill>
                <a:schemeClr val="bg1">
                  <a:lumMod val="65000"/>
                </a:schemeClr>
              </a:solidFill>
              <a:prstDash val="solid"/>
              <a:round/>
              <a:headEnd type="none" w="med" len="med"/>
              <a:tailEnd type="none" w="med" len="med"/>
            </a:ln>
            <a:effectLst/>
          </p:spPr>
          <p:txBody>
            <a:bodyPr vert="horz" wrap="square" lIns="100763" tIns="50382" rIns="100763" bIns="50382" numCol="1" rtlCol="0" anchor="t" anchorCtr="0" compatLnSpc="1">
              <a:prstTxWarp prst="textNoShape">
                <a:avLst/>
              </a:prstTxWarp>
            </a:bodyPr>
            <a:lstStyle/>
            <a:p>
              <a:pPr defTabSz="1007580" latinLnBrk="0"/>
              <a:endParaRPr lang="ko-KR" altLang="en-US" sz="1433" dirty="0">
                <a:ln>
                  <a:solidFill>
                    <a:schemeClr val="bg1">
                      <a:alpha val="0"/>
                    </a:schemeClr>
                  </a:solidFill>
                </a:ln>
                <a:latin typeface="KoPub돋움체 Medium" panose="00000600000000000000" pitchFamily="2" charset="-127"/>
                <a:ea typeface="KoPub돋움체 Medium" panose="00000600000000000000" pitchFamily="2" charset="-127"/>
              </a:endParaRPr>
            </a:p>
          </p:txBody>
        </p:sp>
        <p:sp>
          <p:nvSpPr>
            <p:cNvPr id="289" name="타원 288">
              <a:extLst>
                <a:ext uri="{FF2B5EF4-FFF2-40B4-BE49-F238E27FC236}">
                  <a16:creationId xmlns:a16="http://schemas.microsoft.com/office/drawing/2014/main" id="{A6CBE12C-FED0-4567-B93C-00436F3EDEBE}"/>
                </a:ext>
              </a:extLst>
            </p:cNvPr>
            <p:cNvSpPr/>
            <p:nvPr/>
          </p:nvSpPr>
          <p:spPr bwMode="auto">
            <a:xfrm>
              <a:off x="1042186" y="3976701"/>
              <a:ext cx="336190" cy="336188"/>
            </a:xfrm>
            <a:prstGeom prst="ellipse">
              <a:avLst/>
            </a:prstGeom>
            <a:noFill/>
            <a:ln w="3175" cap="flat" cmpd="sng" algn="ctr">
              <a:solidFill>
                <a:schemeClr val="bg1">
                  <a:lumMod val="65000"/>
                </a:schemeClr>
              </a:solidFill>
              <a:prstDash val="solid"/>
              <a:round/>
              <a:headEnd type="none" w="med" len="med"/>
              <a:tailEnd type="none" w="med" len="med"/>
            </a:ln>
            <a:effectLst/>
          </p:spPr>
          <p:txBody>
            <a:bodyPr vert="horz" wrap="square" lIns="100763" tIns="50382" rIns="100763" bIns="50382" numCol="1" rtlCol="0" anchor="t" anchorCtr="0" compatLnSpc="1">
              <a:prstTxWarp prst="textNoShape">
                <a:avLst/>
              </a:prstTxWarp>
            </a:bodyPr>
            <a:lstStyle/>
            <a:p>
              <a:pPr defTabSz="1007580" latinLnBrk="0"/>
              <a:endParaRPr lang="ko-KR" altLang="en-US" sz="1433" dirty="0">
                <a:ln>
                  <a:solidFill>
                    <a:schemeClr val="bg1">
                      <a:alpha val="0"/>
                    </a:schemeClr>
                  </a:solidFill>
                </a:ln>
                <a:latin typeface="KoPub돋움체 Medium" panose="00000600000000000000" pitchFamily="2" charset="-127"/>
                <a:ea typeface="KoPub돋움체 Medium" panose="00000600000000000000" pitchFamily="2" charset="-127"/>
              </a:endParaRPr>
            </a:p>
          </p:txBody>
        </p:sp>
        <p:sp>
          <p:nvSpPr>
            <p:cNvPr id="290" name="타원 289">
              <a:extLst>
                <a:ext uri="{FF2B5EF4-FFF2-40B4-BE49-F238E27FC236}">
                  <a16:creationId xmlns:a16="http://schemas.microsoft.com/office/drawing/2014/main" id="{BE18FA6C-438E-46D4-882A-703FC9DE5B11}"/>
                </a:ext>
              </a:extLst>
            </p:cNvPr>
            <p:cNvSpPr/>
            <p:nvPr/>
          </p:nvSpPr>
          <p:spPr bwMode="auto">
            <a:xfrm>
              <a:off x="1016064" y="3950575"/>
              <a:ext cx="388441" cy="388440"/>
            </a:xfrm>
            <a:prstGeom prst="ellipse">
              <a:avLst/>
            </a:prstGeom>
            <a:noFill/>
            <a:ln w="3175" cap="flat" cmpd="sng" algn="ctr">
              <a:solidFill>
                <a:schemeClr val="bg1">
                  <a:lumMod val="65000"/>
                </a:schemeClr>
              </a:solidFill>
              <a:prstDash val="solid"/>
              <a:round/>
              <a:headEnd type="none" w="med" len="med"/>
              <a:tailEnd type="none" w="med" len="med"/>
            </a:ln>
            <a:effectLst/>
          </p:spPr>
          <p:txBody>
            <a:bodyPr vert="horz" wrap="square" lIns="100763" tIns="50382" rIns="100763" bIns="50382" numCol="1" rtlCol="0" anchor="t" anchorCtr="0" compatLnSpc="1">
              <a:prstTxWarp prst="textNoShape">
                <a:avLst/>
              </a:prstTxWarp>
            </a:bodyPr>
            <a:lstStyle/>
            <a:p>
              <a:pPr defTabSz="1007580" latinLnBrk="0"/>
              <a:endParaRPr lang="ko-KR" altLang="en-US" sz="1433" dirty="0">
                <a:ln>
                  <a:solidFill>
                    <a:schemeClr val="bg1">
                      <a:alpha val="0"/>
                    </a:schemeClr>
                  </a:solidFill>
                </a:ln>
                <a:latin typeface="KoPub돋움체 Medium" panose="00000600000000000000" pitchFamily="2" charset="-127"/>
                <a:ea typeface="KoPub돋움체 Medium" panose="00000600000000000000" pitchFamily="2" charset="-127"/>
              </a:endParaRPr>
            </a:p>
          </p:txBody>
        </p:sp>
        <p:sp>
          <p:nvSpPr>
            <p:cNvPr id="291" name="타원 290">
              <a:extLst>
                <a:ext uri="{FF2B5EF4-FFF2-40B4-BE49-F238E27FC236}">
                  <a16:creationId xmlns:a16="http://schemas.microsoft.com/office/drawing/2014/main" id="{C6A8555D-387C-4B8A-9545-53F62E854233}"/>
                </a:ext>
              </a:extLst>
            </p:cNvPr>
            <p:cNvSpPr/>
            <p:nvPr/>
          </p:nvSpPr>
          <p:spPr bwMode="auto">
            <a:xfrm>
              <a:off x="986670" y="3921184"/>
              <a:ext cx="447222" cy="447221"/>
            </a:xfrm>
            <a:prstGeom prst="ellipse">
              <a:avLst/>
            </a:prstGeom>
            <a:noFill/>
            <a:ln w="3175" cap="flat" cmpd="sng" algn="ctr">
              <a:solidFill>
                <a:schemeClr val="bg1">
                  <a:lumMod val="65000"/>
                </a:schemeClr>
              </a:solidFill>
              <a:prstDash val="solid"/>
              <a:round/>
              <a:headEnd type="none" w="med" len="med"/>
              <a:tailEnd type="none" w="med" len="med"/>
            </a:ln>
            <a:effectLst/>
          </p:spPr>
          <p:txBody>
            <a:bodyPr vert="horz" wrap="square" lIns="100763" tIns="50382" rIns="100763" bIns="50382" numCol="1" rtlCol="0" anchor="t" anchorCtr="0" compatLnSpc="1">
              <a:prstTxWarp prst="textNoShape">
                <a:avLst/>
              </a:prstTxWarp>
            </a:bodyPr>
            <a:lstStyle/>
            <a:p>
              <a:pPr defTabSz="1007580" latinLnBrk="0"/>
              <a:endParaRPr lang="ko-KR" altLang="en-US" sz="1433" dirty="0">
                <a:ln>
                  <a:solidFill>
                    <a:schemeClr val="bg1">
                      <a:alpha val="0"/>
                    </a:schemeClr>
                  </a:solidFill>
                </a:ln>
                <a:latin typeface="KoPub돋움체 Medium" panose="00000600000000000000" pitchFamily="2" charset="-127"/>
                <a:ea typeface="KoPub돋움체 Medium" panose="00000600000000000000" pitchFamily="2" charset="-127"/>
              </a:endParaRPr>
            </a:p>
          </p:txBody>
        </p:sp>
        <p:sp>
          <p:nvSpPr>
            <p:cNvPr id="292" name="타원 291">
              <a:extLst>
                <a:ext uri="{FF2B5EF4-FFF2-40B4-BE49-F238E27FC236}">
                  <a16:creationId xmlns:a16="http://schemas.microsoft.com/office/drawing/2014/main" id="{8A338148-C164-4AA5-BE93-69433BB15E6D}"/>
                </a:ext>
              </a:extLst>
            </p:cNvPr>
            <p:cNvSpPr/>
            <p:nvPr/>
          </p:nvSpPr>
          <p:spPr bwMode="auto">
            <a:xfrm>
              <a:off x="1147649" y="4082164"/>
              <a:ext cx="125264" cy="125262"/>
            </a:xfrm>
            <a:prstGeom prst="ellipse">
              <a:avLst/>
            </a:prstGeom>
            <a:solidFill>
              <a:schemeClr val="bg1"/>
            </a:solidFill>
            <a:ln w="28575" cap="flat" cmpd="sng" algn="ctr">
              <a:solidFill>
                <a:schemeClr val="bg1">
                  <a:lumMod val="65000"/>
                </a:schemeClr>
              </a:solidFill>
              <a:prstDash val="solid"/>
              <a:round/>
              <a:headEnd type="none" w="med" len="med"/>
              <a:tailEnd type="none" w="med" len="med"/>
            </a:ln>
            <a:effectLst/>
          </p:spPr>
          <p:txBody>
            <a:bodyPr vert="horz" wrap="square" lIns="100763" tIns="50382" rIns="100763" bIns="50382" numCol="1" rtlCol="0" anchor="t" anchorCtr="0" compatLnSpc="1">
              <a:prstTxWarp prst="textNoShape">
                <a:avLst/>
              </a:prstTxWarp>
            </a:bodyPr>
            <a:lstStyle/>
            <a:p>
              <a:pPr defTabSz="1007403" latinLnBrk="0"/>
              <a:endParaRPr lang="ko-KR" altLang="en-US" sz="1433" dirty="0">
                <a:ln>
                  <a:solidFill>
                    <a:schemeClr val="bg1">
                      <a:alpha val="0"/>
                    </a:schemeClr>
                  </a:solidFill>
                </a:ln>
                <a:latin typeface="KoPub돋움체 Medium" panose="00000600000000000000" pitchFamily="2" charset="-127"/>
                <a:ea typeface="KoPub돋움체 Medium" panose="00000600000000000000" pitchFamily="2" charset="-127"/>
              </a:endParaRPr>
            </a:p>
          </p:txBody>
        </p:sp>
      </p:grpSp>
      <p:grpSp>
        <p:nvGrpSpPr>
          <p:cNvPr id="293" name="그룹 292">
            <a:extLst>
              <a:ext uri="{FF2B5EF4-FFF2-40B4-BE49-F238E27FC236}">
                <a16:creationId xmlns:a16="http://schemas.microsoft.com/office/drawing/2014/main" id="{21099E37-6986-40B5-A276-6BA4FBBE4E05}"/>
              </a:ext>
            </a:extLst>
          </p:cNvPr>
          <p:cNvGrpSpPr/>
          <p:nvPr/>
        </p:nvGrpSpPr>
        <p:grpSpPr>
          <a:xfrm>
            <a:off x="5799610" y="5038110"/>
            <a:ext cx="198708" cy="212275"/>
            <a:chOff x="986670" y="3921184"/>
            <a:chExt cx="447222" cy="447221"/>
          </a:xfrm>
        </p:grpSpPr>
        <p:sp>
          <p:nvSpPr>
            <p:cNvPr id="294" name="타원 293">
              <a:extLst>
                <a:ext uri="{FF2B5EF4-FFF2-40B4-BE49-F238E27FC236}">
                  <a16:creationId xmlns:a16="http://schemas.microsoft.com/office/drawing/2014/main" id="{01600053-56B2-41DA-A93C-18ED2C2A5E6E}"/>
                </a:ext>
              </a:extLst>
            </p:cNvPr>
            <p:cNvSpPr/>
            <p:nvPr/>
          </p:nvSpPr>
          <p:spPr bwMode="auto">
            <a:xfrm>
              <a:off x="1094437" y="4028954"/>
              <a:ext cx="231688" cy="231686"/>
            </a:xfrm>
            <a:prstGeom prst="ellipse">
              <a:avLst/>
            </a:prstGeom>
            <a:noFill/>
            <a:ln w="3175" cap="flat" cmpd="sng" algn="ctr">
              <a:solidFill>
                <a:schemeClr val="bg1">
                  <a:lumMod val="65000"/>
                </a:schemeClr>
              </a:solidFill>
              <a:prstDash val="solid"/>
              <a:round/>
              <a:headEnd type="none" w="med" len="med"/>
              <a:tailEnd type="none" w="med" len="med"/>
            </a:ln>
            <a:effectLst/>
          </p:spPr>
          <p:txBody>
            <a:bodyPr vert="horz" wrap="square" lIns="100763" tIns="50382" rIns="100763" bIns="50382" numCol="1" rtlCol="0" anchor="t" anchorCtr="0" compatLnSpc="1">
              <a:prstTxWarp prst="textNoShape">
                <a:avLst/>
              </a:prstTxWarp>
            </a:bodyPr>
            <a:lstStyle/>
            <a:p>
              <a:pPr defTabSz="1007580" latinLnBrk="0"/>
              <a:endParaRPr lang="ko-KR" altLang="en-US" sz="1433" dirty="0">
                <a:ln>
                  <a:solidFill>
                    <a:schemeClr val="bg1">
                      <a:alpha val="0"/>
                    </a:schemeClr>
                  </a:solidFill>
                </a:ln>
                <a:latin typeface="KoPub돋움체 Medium" panose="00000600000000000000" pitchFamily="2" charset="-127"/>
                <a:ea typeface="KoPub돋움체 Medium" panose="00000600000000000000" pitchFamily="2" charset="-127"/>
              </a:endParaRPr>
            </a:p>
          </p:txBody>
        </p:sp>
        <p:sp>
          <p:nvSpPr>
            <p:cNvPr id="295" name="타원 294">
              <a:extLst>
                <a:ext uri="{FF2B5EF4-FFF2-40B4-BE49-F238E27FC236}">
                  <a16:creationId xmlns:a16="http://schemas.microsoft.com/office/drawing/2014/main" id="{9A5F1BD8-A14A-4B11-9901-E58A375B8B37}"/>
                </a:ext>
              </a:extLst>
            </p:cNvPr>
            <p:cNvSpPr/>
            <p:nvPr/>
          </p:nvSpPr>
          <p:spPr bwMode="auto">
            <a:xfrm>
              <a:off x="1068311" y="4002828"/>
              <a:ext cx="283940" cy="283938"/>
            </a:xfrm>
            <a:prstGeom prst="ellipse">
              <a:avLst/>
            </a:prstGeom>
            <a:noFill/>
            <a:ln w="3175" cap="flat" cmpd="sng" algn="ctr">
              <a:solidFill>
                <a:schemeClr val="bg1">
                  <a:lumMod val="65000"/>
                </a:schemeClr>
              </a:solidFill>
              <a:prstDash val="solid"/>
              <a:round/>
              <a:headEnd type="none" w="med" len="med"/>
              <a:tailEnd type="none" w="med" len="med"/>
            </a:ln>
            <a:effectLst/>
          </p:spPr>
          <p:txBody>
            <a:bodyPr vert="horz" wrap="square" lIns="100763" tIns="50382" rIns="100763" bIns="50382" numCol="1" rtlCol="0" anchor="t" anchorCtr="0" compatLnSpc="1">
              <a:prstTxWarp prst="textNoShape">
                <a:avLst/>
              </a:prstTxWarp>
            </a:bodyPr>
            <a:lstStyle/>
            <a:p>
              <a:pPr defTabSz="1007580" latinLnBrk="0"/>
              <a:endParaRPr lang="ko-KR" altLang="en-US" sz="1433" dirty="0">
                <a:ln>
                  <a:solidFill>
                    <a:schemeClr val="bg1">
                      <a:alpha val="0"/>
                    </a:schemeClr>
                  </a:solidFill>
                </a:ln>
                <a:latin typeface="KoPub돋움체 Medium" panose="00000600000000000000" pitchFamily="2" charset="-127"/>
                <a:ea typeface="KoPub돋움체 Medium" panose="00000600000000000000" pitchFamily="2" charset="-127"/>
              </a:endParaRPr>
            </a:p>
          </p:txBody>
        </p:sp>
        <p:sp>
          <p:nvSpPr>
            <p:cNvPr id="296" name="타원 295">
              <a:extLst>
                <a:ext uri="{FF2B5EF4-FFF2-40B4-BE49-F238E27FC236}">
                  <a16:creationId xmlns:a16="http://schemas.microsoft.com/office/drawing/2014/main" id="{5DA444DD-734D-4A9F-90ED-B5DBA0F16169}"/>
                </a:ext>
              </a:extLst>
            </p:cNvPr>
            <p:cNvSpPr/>
            <p:nvPr/>
          </p:nvSpPr>
          <p:spPr bwMode="auto">
            <a:xfrm>
              <a:off x="1042186" y="3976701"/>
              <a:ext cx="336190" cy="336188"/>
            </a:xfrm>
            <a:prstGeom prst="ellipse">
              <a:avLst/>
            </a:prstGeom>
            <a:noFill/>
            <a:ln w="3175" cap="flat" cmpd="sng" algn="ctr">
              <a:solidFill>
                <a:schemeClr val="bg1">
                  <a:lumMod val="65000"/>
                </a:schemeClr>
              </a:solidFill>
              <a:prstDash val="solid"/>
              <a:round/>
              <a:headEnd type="none" w="med" len="med"/>
              <a:tailEnd type="none" w="med" len="med"/>
            </a:ln>
            <a:effectLst/>
          </p:spPr>
          <p:txBody>
            <a:bodyPr vert="horz" wrap="square" lIns="100763" tIns="50382" rIns="100763" bIns="50382" numCol="1" rtlCol="0" anchor="t" anchorCtr="0" compatLnSpc="1">
              <a:prstTxWarp prst="textNoShape">
                <a:avLst/>
              </a:prstTxWarp>
            </a:bodyPr>
            <a:lstStyle/>
            <a:p>
              <a:pPr defTabSz="1007580" latinLnBrk="0"/>
              <a:endParaRPr lang="ko-KR" altLang="en-US" sz="1433" dirty="0">
                <a:ln>
                  <a:solidFill>
                    <a:schemeClr val="bg1">
                      <a:alpha val="0"/>
                    </a:schemeClr>
                  </a:solidFill>
                </a:ln>
                <a:latin typeface="KoPub돋움체 Medium" panose="00000600000000000000" pitchFamily="2" charset="-127"/>
                <a:ea typeface="KoPub돋움체 Medium" panose="00000600000000000000" pitchFamily="2" charset="-127"/>
              </a:endParaRPr>
            </a:p>
          </p:txBody>
        </p:sp>
        <p:sp>
          <p:nvSpPr>
            <p:cNvPr id="297" name="타원 296">
              <a:extLst>
                <a:ext uri="{FF2B5EF4-FFF2-40B4-BE49-F238E27FC236}">
                  <a16:creationId xmlns:a16="http://schemas.microsoft.com/office/drawing/2014/main" id="{0C45C456-6219-49CB-977E-7239EBDC6B63}"/>
                </a:ext>
              </a:extLst>
            </p:cNvPr>
            <p:cNvSpPr/>
            <p:nvPr/>
          </p:nvSpPr>
          <p:spPr bwMode="auto">
            <a:xfrm>
              <a:off x="1016064" y="3950575"/>
              <a:ext cx="388441" cy="388440"/>
            </a:xfrm>
            <a:prstGeom prst="ellipse">
              <a:avLst/>
            </a:prstGeom>
            <a:noFill/>
            <a:ln w="3175" cap="flat" cmpd="sng" algn="ctr">
              <a:solidFill>
                <a:schemeClr val="bg1">
                  <a:lumMod val="65000"/>
                </a:schemeClr>
              </a:solidFill>
              <a:prstDash val="solid"/>
              <a:round/>
              <a:headEnd type="none" w="med" len="med"/>
              <a:tailEnd type="none" w="med" len="med"/>
            </a:ln>
            <a:effectLst/>
          </p:spPr>
          <p:txBody>
            <a:bodyPr vert="horz" wrap="square" lIns="100763" tIns="50382" rIns="100763" bIns="50382" numCol="1" rtlCol="0" anchor="t" anchorCtr="0" compatLnSpc="1">
              <a:prstTxWarp prst="textNoShape">
                <a:avLst/>
              </a:prstTxWarp>
            </a:bodyPr>
            <a:lstStyle/>
            <a:p>
              <a:pPr defTabSz="1007580" latinLnBrk="0"/>
              <a:endParaRPr lang="ko-KR" altLang="en-US" sz="1433" dirty="0">
                <a:ln>
                  <a:solidFill>
                    <a:schemeClr val="bg1">
                      <a:alpha val="0"/>
                    </a:schemeClr>
                  </a:solidFill>
                </a:ln>
                <a:latin typeface="KoPub돋움체 Medium" panose="00000600000000000000" pitchFamily="2" charset="-127"/>
                <a:ea typeface="KoPub돋움체 Medium" panose="00000600000000000000" pitchFamily="2" charset="-127"/>
              </a:endParaRPr>
            </a:p>
          </p:txBody>
        </p:sp>
        <p:sp>
          <p:nvSpPr>
            <p:cNvPr id="298" name="타원 297">
              <a:extLst>
                <a:ext uri="{FF2B5EF4-FFF2-40B4-BE49-F238E27FC236}">
                  <a16:creationId xmlns:a16="http://schemas.microsoft.com/office/drawing/2014/main" id="{FE183B15-B660-4F69-93FD-7901B861B027}"/>
                </a:ext>
              </a:extLst>
            </p:cNvPr>
            <p:cNvSpPr/>
            <p:nvPr/>
          </p:nvSpPr>
          <p:spPr bwMode="auto">
            <a:xfrm>
              <a:off x="986670" y="3921184"/>
              <a:ext cx="447222" cy="447221"/>
            </a:xfrm>
            <a:prstGeom prst="ellipse">
              <a:avLst/>
            </a:prstGeom>
            <a:noFill/>
            <a:ln w="3175" cap="flat" cmpd="sng" algn="ctr">
              <a:solidFill>
                <a:schemeClr val="bg1">
                  <a:lumMod val="65000"/>
                </a:schemeClr>
              </a:solidFill>
              <a:prstDash val="solid"/>
              <a:round/>
              <a:headEnd type="none" w="med" len="med"/>
              <a:tailEnd type="none" w="med" len="med"/>
            </a:ln>
            <a:effectLst/>
          </p:spPr>
          <p:txBody>
            <a:bodyPr vert="horz" wrap="square" lIns="100763" tIns="50382" rIns="100763" bIns="50382" numCol="1" rtlCol="0" anchor="t" anchorCtr="0" compatLnSpc="1">
              <a:prstTxWarp prst="textNoShape">
                <a:avLst/>
              </a:prstTxWarp>
            </a:bodyPr>
            <a:lstStyle/>
            <a:p>
              <a:pPr defTabSz="1007580" latinLnBrk="0"/>
              <a:endParaRPr lang="ko-KR" altLang="en-US" sz="1433" dirty="0">
                <a:ln>
                  <a:solidFill>
                    <a:schemeClr val="bg1">
                      <a:alpha val="0"/>
                    </a:schemeClr>
                  </a:solidFill>
                </a:ln>
                <a:latin typeface="KoPub돋움체 Medium" panose="00000600000000000000" pitchFamily="2" charset="-127"/>
                <a:ea typeface="KoPub돋움체 Medium" panose="00000600000000000000" pitchFamily="2" charset="-127"/>
              </a:endParaRPr>
            </a:p>
          </p:txBody>
        </p:sp>
        <p:sp>
          <p:nvSpPr>
            <p:cNvPr id="299" name="타원 298">
              <a:extLst>
                <a:ext uri="{FF2B5EF4-FFF2-40B4-BE49-F238E27FC236}">
                  <a16:creationId xmlns:a16="http://schemas.microsoft.com/office/drawing/2014/main" id="{C64E117B-292E-4CB4-BA7A-AFF0AEC4284B}"/>
                </a:ext>
              </a:extLst>
            </p:cNvPr>
            <p:cNvSpPr/>
            <p:nvPr/>
          </p:nvSpPr>
          <p:spPr bwMode="auto">
            <a:xfrm>
              <a:off x="1147649" y="4082164"/>
              <a:ext cx="125264" cy="125262"/>
            </a:xfrm>
            <a:prstGeom prst="ellipse">
              <a:avLst/>
            </a:prstGeom>
            <a:solidFill>
              <a:schemeClr val="bg1"/>
            </a:solidFill>
            <a:ln w="28575" cap="flat" cmpd="sng" algn="ctr">
              <a:solidFill>
                <a:schemeClr val="bg1">
                  <a:lumMod val="65000"/>
                </a:schemeClr>
              </a:solidFill>
              <a:prstDash val="solid"/>
              <a:round/>
              <a:headEnd type="none" w="med" len="med"/>
              <a:tailEnd type="none" w="med" len="med"/>
            </a:ln>
            <a:effectLst/>
          </p:spPr>
          <p:txBody>
            <a:bodyPr vert="horz" wrap="square" lIns="100763" tIns="50382" rIns="100763" bIns="50382" numCol="1" rtlCol="0" anchor="t" anchorCtr="0" compatLnSpc="1">
              <a:prstTxWarp prst="textNoShape">
                <a:avLst/>
              </a:prstTxWarp>
            </a:bodyPr>
            <a:lstStyle/>
            <a:p>
              <a:pPr defTabSz="1007403" latinLnBrk="0"/>
              <a:endParaRPr lang="ko-KR" altLang="en-US" sz="1433" dirty="0">
                <a:ln>
                  <a:solidFill>
                    <a:schemeClr val="bg1">
                      <a:alpha val="0"/>
                    </a:schemeClr>
                  </a:solidFill>
                </a:ln>
                <a:latin typeface="KoPub돋움체 Medium" panose="00000600000000000000" pitchFamily="2" charset="-127"/>
                <a:ea typeface="KoPub돋움체 Medium" panose="00000600000000000000" pitchFamily="2" charset="-127"/>
              </a:endParaRPr>
            </a:p>
          </p:txBody>
        </p:sp>
      </p:grpSp>
      <p:sp>
        <p:nvSpPr>
          <p:cNvPr id="300" name="직사각형 299">
            <a:extLst>
              <a:ext uri="{FF2B5EF4-FFF2-40B4-BE49-F238E27FC236}">
                <a16:creationId xmlns:a16="http://schemas.microsoft.com/office/drawing/2014/main" id="{F164C828-76CC-4A37-9703-E5A00FCB14A0}"/>
              </a:ext>
            </a:extLst>
          </p:cNvPr>
          <p:cNvSpPr/>
          <p:nvPr/>
        </p:nvSpPr>
        <p:spPr>
          <a:xfrm>
            <a:off x="6118601" y="5767871"/>
            <a:ext cx="4354806" cy="2808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0408" rIns="0" bIns="50408" numCol="1" spcCol="0" rtlCol="0" fromWordArt="0" anchor="t" anchorCtr="0" forceAA="0" compatLnSpc="1">
            <a:prstTxWarp prst="textNoShape">
              <a:avLst/>
            </a:prstTxWarp>
            <a:noAutofit/>
          </a:bodyPr>
          <a:lstStyle/>
          <a:p>
            <a:pPr latinLnBrk="0"/>
            <a:r>
              <a:rPr lang="ko-KR" altLang="en-US" sz="1158" b="1" kern="0" spc="-110" dirty="0">
                <a:ln>
                  <a:solidFill>
                    <a:schemeClr val="bg1">
                      <a:alpha val="0"/>
                    </a:schemeClr>
                  </a:solidFill>
                </a:ln>
                <a:gradFill>
                  <a:gsLst>
                    <a:gs pos="0">
                      <a:sysClr val="windowText" lastClr="000000">
                        <a:lumMod val="85000"/>
                        <a:lumOff val="15000"/>
                      </a:sysClr>
                    </a:gs>
                    <a:gs pos="50000">
                      <a:sysClr val="windowText" lastClr="000000">
                        <a:lumMod val="85000"/>
                        <a:lumOff val="15000"/>
                      </a:sysClr>
                    </a:gs>
                    <a:gs pos="100000">
                      <a:sysClr val="windowText" lastClr="000000">
                        <a:lumMod val="85000"/>
                        <a:lumOff val="15000"/>
                      </a:sysClr>
                    </a:gs>
                  </a:gsLst>
                  <a:lin ang="5400000" scaled="1"/>
                </a:gradFill>
                <a:latin typeface="KoPub돋움체 Medium" panose="00000600000000000000" pitchFamily="2" charset="-127"/>
                <a:ea typeface="KoPub돋움체 Medium" panose="00000600000000000000" pitchFamily="2" charset="-127"/>
              </a:rPr>
              <a:t> </a:t>
            </a:r>
            <a:r>
              <a:rPr lang="en-US" altLang="ko-KR" sz="1158" b="1" kern="0" spc="-110" dirty="0">
                <a:ln>
                  <a:solidFill>
                    <a:schemeClr val="bg1">
                      <a:alpha val="0"/>
                    </a:schemeClr>
                  </a:solidFill>
                </a:ln>
                <a:gradFill>
                  <a:gsLst>
                    <a:gs pos="0">
                      <a:sysClr val="windowText" lastClr="000000">
                        <a:lumMod val="85000"/>
                        <a:lumOff val="15000"/>
                      </a:sysClr>
                    </a:gs>
                    <a:gs pos="50000">
                      <a:sysClr val="windowText" lastClr="000000">
                        <a:lumMod val="85000"/>
                        <a:lumOff val="15000"/>
                      </a:sysClr>
                    </a:gs>
                    <a:gs pos="100000">
                      <a:sysClr val="windowText" lastClr="000000">
                        <a:lumMod val="85000"/>
                        <a:lumOff val="15000"/>
                      </a:sysClr>
                    </a:gs>
                  </a:gsLst>
                  <a:lin ang="5400000" scaled="1"/>
                </a:gradFill>
                <a:latin typeface="KoPub돋움체 Medium" panose="00000600000000000000" pitchFamily="2" charset="-127"/>
                <a:ea typeface="KoPub돋움체 Medium" panose="00000600000000000000" pitchFamily="2" charset="-127"/>
              </a:rPr>
              <a:t>[Feb. 08] </a:t>
            </a:r>
            <a:r>
              <a:rPr lang="en-US" altLang="ko-KR" sz="1158" b="1" kern="0" spc="-88" dirty="0">
                <a:ln>
                  <a:solidFill>
                    <a:schemeClr val="bg1">
                      <a:alpha val="0"/>
                    </a:schemeClr>
                  </a:solidFill>
                </a:ln>
                <a:gradFill>
                  <a:gsLst>
                    <a:gs pos="0">
                      <a:sysClr val="windowText" lastClr="000000">
                        <a:lumMod val="85000"/>
                        <a:lumOff val="15000"/>
                      </a:sysClr>
                    </a:gs>
                    <a:gs pos="50000">
                      <a:sysClr val="windowText" lastClr="000000">
                        <a:lumMod val="85000"/>
                        <a:lumOff val="15000"/>
                      </a:sysClr>
                    </a:gs>
                    <a:gs pos="100000">
                      <a:sysClr val="windowText" lastClr="000000">
                        <a:lumMod val="85000"/>
                        <a:lumOff val="15000"/>
                      </a:sysClr>
                    </a:gs>
                  </a:gsLst>
                  <a:lin ang="5400000" scaled="1"/>
                </a:gradFill>
                <a:latin typeface="KoPub돋움체 Medium" panose="00000600000000000000" pitchFamily="2" charset="-127"/>
                <a:ea typeface="KoPub돋움체 Medium" panose="00000600000000000000" pitchFamily="2" charset="-127"/>
              </a:rPr>
              <a:t>Ground breaking ceremony for Yeosu CO</a:t>
            </a:r>
            <a:r>
              <a:rPr lang="en-US" altLang="ko-KR" sz="1158" b="1" kern="0" spc="-88" baseline="-25000" dirty="0">
                <a:ln>
                  <a:solidFill>
                    <a:schemeClr val="bg1">
                      <a:alpha val="0"/>
                    </a:schemeClr>
                  </a:solidFill>
                </a:ln>
                <a:gradFill>
                  <a:gsLst>
                    <a:gs pos="0">
                      <a:sysClr val="windowText" lastClr="000000">
                        <a:lumMod val="85000"/>
                        <a:lumOff val="15000"/>
                      </a:sysClr>
                    </a:gs>
                    <a:gs pos="50000">
                      <a:sysClr val="windowText" lastClr="000000">
                        <a:lumMod val="85000"/>
                        <a:lumOff val="15000"/>
                      </a:sysClr>
                    </a:gs>
                    <a:gs pos="100000">
                      <a:sysClr val="windowText" lastClr="000000">
                        <a:lumMod val="85000"/>
                        <a:lumOff val="15000"/>
                      </a:sysClr>
                    </a:gs>
                  </a:gsLst>
                  <a:lin ang="5400000" scaled="1"/>
                </a:gradFill>
                <a:latin typeface="KoPub돋움체 Medium" panose="00000600000000000000" pitchFamily="2" charset="-127"/>
                <a:ea typeface="KoPub돋움체 Medium" panose="00000600000000000000" pitchFamily="2" charset="-127"/>
              </a:rPr>
              <a:t>2 </a:t>
            </a:r>
            <a:r>
              <a:rPr lang="en-US" altLang="ko-KR" sz="1158" b="1" kern="0" spc="-88" dirty="0">
                <a:ln>
                  <a:solidFill>
                    <a:schemeClr val="bg1">
                      <a:alpha val="0"/>
                    </a:schemeClr>
                  </a:solidFill>
                </a:ln>
                <a:gradFill>
                  <a:gsLst>
                    <a:gs pos="0">
                      <a:sysClr val="windowText" lastClr="000000">
                        <a:lumMod val="85000"/>
                        <a:lumOff val="15000"/>
                      </a:sysClr>
                    </a:gs>
                    <a:gs pos="50000">
                      <a:sysClr val="windowText" lastClr="000000">
                        <a:lumMod val="85000"/>
                        <a:lumOff val="15000"/>
                      </a:sysClr>
                    </a:gs>
                    <a:gs pos="100000">
                      <a:sysClr val="windowText" lastClr="000000">
                        <a:lumMod val="85000"/>
                        <a:lumOff val="15000"/>
                      </a:sysClr>
                    </a:gs>
                  </a:gsLst>
                  <a:lin ang="5400000" scaled="1"/>
                </a:gradFill>
                <a:latin typeface="KoPub돋움체 Medium" panose="00000600000000000000" pitchFamily="2" charset="-127"/>
                <a:ea typeface="KoPub돋움체 Medium" panose="00000600000000000000" pitchFamily="2" charset="-127"/>
              </a:rPr>
              <a:t>business platform</a:t>
            </a:r>
          </a:p>
        </p:txBody>
      </p:sp>
      <p:sp>
        <p:nvSpPr>
          <p:cNvPr id="301" name="Text Box 116">
            <a:extLst>
              <a:ext uri="{FF2B5EF4-FFF2-40B4-BE49-F238E27FC236}">
                <a16:creationId xmlns:a16="http://schemas.microsoft.com/office/drawing/2014/main" id="{40BB98D4-ACD4-420F-A6E8-14893D7101FA}"/>
              </a:ext>
            </a:extLst>
          </p:cNvPr>
          <p:cNvSpPr txBox="1">
            <a:spLocks noChangeArrowheads="1"/>
          </p:cNvSpPr>
          <p:nvPr/>
        </p:nvSpPr>
        <p:spPr bwMode="auto">
          <a:xfrm>
            <a:off x="6174250" y="5612426"/>
            <a:ext cx="673036" cy="190294"/>
          </a:xfrm>
          <a:prstGeom prst="rect">
            <a:avLst/>
          </a:prstGeom>
          <a:noFill/>
          <a:ln w="9525" algn="ctr">
            <a:noFill/>
            <a:miter lim="800000"/>
            <a:headEnd/>
            <a:tailEnd/>
          </a:ln>
        </p:spPr>
        <p:txBody>
          <a:bodyPr lIns="39692" tIns="119075" rIns="0" bIns="59537" anchor="ctr"/>
          <a:lstStyle>
            <a:defPPr>
              <a:defRPr lang="ko-KR"/>
            </a:defPPr>
            <a:lvl1pPr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1pPr>
            <a:lvl2pPr marL="457200"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2pPr>
            <a:lvl3pPr marL="914400"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3pPr>
            <a:lvl4pPr marL="1371600"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4pPr>
            <a:lvl5pPr marL="1828800"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5pPr>
            <a:lvl6pPr marL="2286000" algn="l" defTabSz="914400" rtl="0" eaLnBrk="1" latinLnBrk="1" hangingPunct="1">
              <a:defRPr kumimoji="1" kern="1200">
                <a:solidFill>
                  <a:schemeClr val="tx1"/>
                </a:solidFill>
                <a:latin typeface="굴림" pitchFamily="50" charset="-127"/>
                <a:ea typeface="굴림" pitchFamily="50" charset="-127"/>
                <a:cs typeface="+mn-cs"/>
              </a:defRPr>
            </a:lvl6pPr>
            <a:lvl7pPr marL="2743200" algn="l" defTabSz="914400" rtl="0" eaLnBrk="1" latinLnBrk="1" hangingPunct="1">
              <a:defRPr kumimoji="1" kern="1200">
                <a:solidFill>
                  <a:schemeClr val="tx1"/>
                </a:solidFill>
                <a:latin typeface="굴림" pitchFamily="50" charset="-127"/>
                <a:ea typeface="굴림" pitchFamily="50" charset="-127"/>
                <a:cs typeface="+mn-cs"/>
              </a:defRPr>
            </a:lvl7pPr>
            <a:lvl8pPr marL="3200400" algn="l" defTabSz="914400" rtl="0" eaLnBrk="1" latinLnBrk="1" hangingPunct="1">
              <a:defRPr kumimoji="1" kern="1200">
                <a:solidFill>
                  <a:schemeClr val="tx1"/>
                </a:solidFill>
                <a:latin typeface="굴림" pitchFamily="50" charset="-127"/>
                <a:ea typeface="굴림" pitchFamily="50" charset="-127"/>
                <a:cs typeface="+mn-cs"/>
              </a:defRPr>
            </a:lvl8pPr>
            <a:lvl9pPr marL="3657600" algn="l" defTabSz="914400" rtl="0" eaLnBrk="1" latinLnBrk="1" hangingPunct="1">
              <a:defRPr kumimoji="1" kern="1200">
                <a:solidFill>
                  <a:schemeClr val="tx1"/>
                </a:solidFill>
                <a:latin typeface="굴림" pitchFamily="50" charset="-127"/>
                <a:ea typeface="굴림" pitchFamily="50" charset="-127"/>
                <a:cs typeface="+mn-cs"/>
              </a:defRPr>
            </a:lvl9pPr>
          </a:lstStyle>
          <a:p>
            <a:pPr latinLnBrk="0">
              <a:lnSpc>
                <a:spcPct val="70000"/>
              </a:lnSpc>
              <a:defRPr/>
            </a:pPr>
            <a:r>
              <a:rPr lang="en-US" altLang="ko-KR" sz="1544" b="1" spc="-33" dirty="0">
                <a:ln>
                  <a:solidFill>
                    <a:schemeClr val="bg1">
                      <a:alpha val="0"/>
                    </a:schemeClr>
                  </a:solidFill>
                </a:ln>
                <a:solidFill>
                  <a:srgbClr val="CC3300"/>
                </a:solidFill>
                <a:latin typeface="KoPub돋움체 Bold" panose="00000800000000000000" pitchFamily="2" charset="-127"/>
                <a:ea typeface="KoPub돋움체 Bold" panose="00000800000000000000" pitchFamily="2" charset="-127"/>
              </a:rPr>
              <a:t>2018</a:t>
            </a:r>
          </a:p>
        </p:txBody>
      </p:sp>
      <p:sp>
        <p:nvSpPr>
          <p:cNvPr id="302" name="직사각형 301">
            <a:extLst>
              <a:ext uri="{FF2B5EF4-FFF2-40B4-BE49-F238E27FC236}">
                <a16:creationId xmlns:a16="http://schemas.microsoft.com/office/drawing/2014/main" id="{E0F2EEEF-E17B-4652-BA97-587EC2CF1665}"/>
              </a:ext>
            </a:extLst>
          </p:cNvPr>
          <p:cNvSpPr/>
          <p:nvPr/>
        </p:nvSpPr>
        <p:spPr>
          <a:xfrm flipV="1">
            <a:off x="6118602" y="5613009"/>
            <a:ext cx="49309" cy="189130"/>
          </a:xfrm>
          <a:prstGeom prst="rect">
            <a:avLst/>
          </a:prstGeom>
          <a:solidFill>
            <a:srgbClr val="CC3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315">
              <a:ln>
                <a:solidFill>
                  <a:schemeClr val="bg1">
                    <a:alpha val="0"/>
                  </a:schemeClr>
                </a:solidFill>
              </a:ln>
              <a:latin typeface="KoPub돋움체 Medium" panose="00000600000000000000" pitchFamily="2" charset="-127"/>
              <a:ea typeface="KoPub돋움체 Medium" panose="00000600000000000000" pitchFamily="2" charset="-127"/>
            </a:endParaRPr>
          </a:p>
        </p:txBody>
      </p:sp>
      <p:cxnSp>
        <p:nvCxnSpPr>
          <p:cNvPr id="303" name="직선 연결선 302">
            <a:extLst>
              <a:ext uri="{FF2B5EF4-FFF2-40B4-BE49-F238E27FC236}">
                <a16:creationId xmlns:a16="http://schemas.microsoft.com/office/drawing/2014/main" id="{8A143D26-2961-4BEC-8C1F-CAC4EE89D7F8}"/>
              </a:ext>
            </a:extLst>
          </p:cNvPr>
          <p:cNvCxnSpPr/>
          <p:nvPr/>
        </p:nvCxnSpPr>
        <p:spPr>
          <a:xfrm>
            <a:off x="5933882" y="5707574"/>
            <a:ext cx="184718" cy="1322"/>
          </a:xfrm>
          <a:prstGeom prst="line">
            <a:avLst/>
          </a:prstGeom>
          <a:ln w="15875" cap="rnd">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304" name="그룹 303">
            <a:extLst>
              <a:ext uri="{FF2B5EF4-FFF2-40B4-BE49-F238E27FC236}">
                <a16:creationId xmlns:a16="http://schemas.microsoft.com/office/drawing/2014/main" id="{3201C2C9-06AC-4676-B55A-DCCAF7C5C947}"/>
              </a:ext>
            </a:extLst>
          </p:cNvPr>
          <p:cNvGrpSpPr/>
          <p:nvPr/>
        </p:nvGrpSpPr>
        <p:grpSpPr>
          <a:xfrm>
            <a:off x="5799610" y="5612643"/>
            <a:ext cx="198708" cy="212275"/>
            <a:chOff x="986670" y="3921184"/>
            <a:chExt cx="447222" cy="447221"/>
          </a:xfrm>
        </p:grpSpPr>
        <p:sp>
          <p:nvSpPr>
            <p:cNvPr id="305" name="타원 304">
              <a:extLst>
                <a:ext uri="{FF2B5EF4-FFF2-40B4-BE49-F238E27FC236}">
                  <a16:creationId xmlns:a16="http://schemas.microsoft.com/office/drawing/2014/main" id="{67F8D0C2-2E88-4D1D-8ED8-5DCA1118C682}"/>
                </a:ext>
              </a:extLst>
            </p:cNvPr>
            <p:cNvSpPr/>
            <p:nvPr/>
          </p:nvSpPr>
          <p:spPr bwMode="auto">
            <a:xfrm>
              <a:off x="1094437" y="4028954"/>
              <a:ext cx="231688" cy="231686"/>
            </a:xfrm>
            <a:prstGeom prst="ellipse">
              <a:avLst/>
            </a:prstGeom>
            <a:noFill/>
            <a:ln w="3175" cap="flat" cmpd="sng" algn="ctr">
              <a:solidFill>
                <a:schemeClr val="bg1">
                  <a:lumMod val="65000"/>
                </a:schemeClr>
              </a:solidFill>
              <a:prstDash val="solid"/>
              <a:round/>
              <a:headEnd type="none" w="med" len="med"/>
              <a:tailEnd type="none" w="med" len="med"/>
            </a:ln>
            <a:effectLst/>
          </p:spPr>
          <p:txBody>
            <a:bodyPr vert="horz" wrap="square" lIns="100763" tIns="50382" rIns="100763" bIns="50382" numCol="1" rtlCol="0" anchor="t" anchorCtr="0" compatLnSpc="1">
              <a:prstTxWarp prst="textNoShape">
                <a:avLst/>
              </a:prstTxWarp>
            </a:bodyPr>
            <a:lstStyle/>
            <a:p>
              <a:pPr defTabSz="1007580" latinLnBrk="0"/>
              <a:endParaRPr lang="ko-KR" altLang="en-US" sz="1433" dirty="0">
                <a:ln>
                  <a:solidFill>
                    <a:schemeClr val="bg1">
                      <a:alpha val="0"/>
                    </a:schemeClr>
                  </a:solidFill>
                </a:ln>
                <a:latin typeface="KoPub돋움체 Medium" panose="00000600000000000000" pitchFamily="2" charset="-127"/>
                <a:ea typeface="KoPub돋움체 Medium" panose="00000600000000000000" pitchFamily="2" charset="-127"/>
              </a:endParaRPr>
            </a:p>
          </p:txBody>
        </p:sp>
        <p:sp>
          <p:nvSpPr>
            <p:cNvPr id="306" name="타원 305">
              <a:extLst>
                <a:ext uri="{FF2B5EF4-FFF2-40B4-BE49-F238E27FC236}">
                  <a16:creationId xmlns:a16="http://schemas.microsoft.com/office/drawing/2014/main" id="{5E4534D9-3985-4E81-9AE6-74091CD55BFA}"/>
                </a:ext>
              </a:extLst>
            </p:cNvPr>
            <p:cNvSpPr/>
            <p:nvPr/>
          </p:nvSpPr>
          <p:spPr bwMode="auto">
            <a:xfrm>
              <a:off x="1068311" y="4002828"/>
              <a:ext cx="283940" cy="283938"/>
            </a:xfrm>
            <a:prstGeom prst="ellipse">
              <a:avLst/>
            </a:prstGeom>
            <a:noFill/>
            <a:ln w="3175" cap="flat" cmpd="sng" algn="ctr">
              <a:solidFill>
                <a:schemeClr val="bg1">
                  <a:lumMod val="65000"/>
                </a:schemeClr>
              </a:solidFill>
              <a:prstDash val="solid"/>
              <a:round/>
              <a:headEnd type="none" w="med" len="med"/>
              <a:tailEnd type="none" w="med" len="med"/>
            </a:ln>
            <a:effectLst/>
          </p:spPr>
          <p:txBody>
            <a:bodyPr vert="horz" wrap="square" lIns="100763" tIns="50382" rIns="100763" bIns="50382" numCol="1" rtlCol="0" anchor="t" anchorCtr="0" compatLnSpc="1">
              <a:prstTxWarp prst="textNoShape">
                <a:avLst/>
              </a:prstTxWarp>
            </a:bodyPr>
            <a:lstStyle/>
            <a:p>
              <a:pPr defTabSz="1007580" latinLnBrk="0"/>
              <a:endParaRPr lang="ko-KR" altLang="en-US" sz="1433" dirty="0">
                <a:ln>
                  <a:solidFill>
                    <a:schemeClr val="bg1">
                      <a:alpha val="0"/>
                    </a:schemeClr>
                  </a:solidFill>
                </a:ln>
                <a:latin typeface="KoPub돋움체 Medium" panose="00000600000000000000" pitchFamily="2" charset="-127"/>
                <a:ea typeface="KoPub돋움체 Medium" panose="00000600000000000000" pitchFamily="2" charset="-127"/>
              </a:endParaRPr>
            </a:p>
          </p:txBody>
        </p:sp>
        <p:sp>
          <p:nvSpPr>
            <p:cNvPr id="307" name="타원 306">
              <a:extLst>
                <a:ext uri="{FF2B5EF4-FFF2-40B4-BE49-F238E27FC236}">
                  <a16:creationId xmlns:a16="http://schemas.microsoft.com/office/drawing/2014/main" id="{8632B11F-452D-410B-8559-FC99455E87D3}"/>
                </a:ext>
              </a:extLst>
            </p:cNvPr>
            <p:cNvSpPr/>
            <p:nvPr/>
          </p:nvSpPr>
          <p:spPr bwMode="auto">
            <a:xfrm>
              <a:off x="1042186" y="3976701"/>
              <a:ext cx="336190" cy="336188"/>
            </a:xfrm>
            <a:prstGeom prst="ellipse">
              <a:avLst/>
            </a:prstGeom>
            <a:noFill/>
            <a:ln w="3175" cap="flat" cmpd="sng" algn="ctr">
              <a:solidFill>
                <a:schemeClr val="bg1">
                  <a:lumMod val="65000"/>
                </a:schemeClr>
              </a:solidFill>
              <a:prstDash val="solid"/>
              <a:round/>
              <a:headEnd type="none" w="med" len="med"/>
              <a:tailEnd type="none" w="med" len="med"/>
            </a:ln>
            <a:effectLst/>
          </p:spPr>
          <p:txBody>
            <a:bodyPr vert="horz" wrap="square" lIns="100763" tIns="50382" rIns="100763" bIns="50382" numCol="1" rtlCol="0" anchor="t" anchorCtr="0" compatLnSpc="1">
              <a:prstTxWarp prst="textNoShape">
                <a:avLst/>
              </a:prstTxWarp>
            </a:bodyPr>
            <a:lstStyle/>
            <a:p>
              <a:pPr defTabSz="1007580" latinLnBrk="0"/>
              <a:endParaRPr lang="ko-KR" altLang="en-US" sz="1433" dirty="0">
                <a:ln>
                  <a:solidFill>
                    <a:schemeClr val="bg1">
                      <a:alpha val="0"/>
                    </a:schemeClr>
                  </a:solidFill>
                </a:ln>
                <a:latin typeface="KoPub돋움체 Medium" panose="00000600000000000000" pitchFamily="2" charset="-127"/>
                <a:ea typeface="KoPub돋움체 Medium" panose="00000600000000000000" pitchFamily="2" charset="-127"/>
              </a:endParaRPr>
            </a:p>
          </p:txBody>
        </p:sp>
        <p:sp>
          <p:nvSpPr>
            <p:cNvPr id="308" name="타원 307">
              <a:extLst>
                <a:ext uri="{FF2B5EF4-FFF2-40B4-BE49-F238E27FC236}">
                  <a16:creationId xmlns:a16="http://schemas.microsoft.com/office/drawing/2014/main" id="{A491F92F-1852-448B-A645-702E92DF8F60}"/>
                </a:ext>
              </a:extLst>
            </p:cNvPr>
            <p:cNvSpPr/>
            <p:nvPr/>
          </p:nvSpPr>
          <p:spPr bwMode="auto">
            <a:xfrm>
              <a:off x="1016064" y="3950575"/>
              <a:ext cx="388441" cy="388440"/>
            </a:xfrm>
            <a:prstGeom prst="ellipse">
              <a:avLst/>
            </a:prstGeom>
            <a:noFill/>
            <a:ln w="3175" cap="flat" cmpd="sng" algn="ctr">
              <a:solidFill>
                <a:schemeClr val="bg1">
                  <a:lumMod val="65000"/>
                </a:schemeClr>
              </a:solidFill>
              <a:prstDash val="solid"/>
              <a:round/>
              <a:headEnd type="none" w="med" len="med"/>
              <a:tailEnd type="none" w="med" len="med"/>
            </a:ln>
            <a:effectLst/>
          </p:spPr>
          <p:txBody>
            <a:bodyPr vert="horz" wrap="square" lIns="100763" tIns="50382" rIns="100763" bIns="50382" numCol="1" rtlCol="0" anchor="t" anchorCtr="0" compatLnSpc="1">
              <a:prstTxWarp prst="textNoShape">
                <a:avLst/>
              </a:prstTxWarp>
            </a:bodyPr>
            <a:lstStyle/>
            <a:p>
              <a:pPr defTabSz="1007580" latinLnBrk="0"/>
              <a:endParaRPr lang="ko-KR" altLang="en-US" sz="1433" dirty="0">
                <a:ln>
                  <a:solidFill>
                    <a:schemeClr val="bg1">
                      <a:alpha val="0"/>
                    </a:schemeClr>
                  </a:solidFill>
                </a:ln>
                <a:latin typeface="KoPub돋움체 Medium" panose="00000600000000000000" pitchFamily="2" charset="-127"/>
                <a:ea typeface="KoPub돋움체 Medium" panose="00000600000000000000" pitchFamily="2" charset="-127"/>
              </a:endParaRPr>
            </a:p>
          </p:txBody>
        </p:sp>
        <p:sp>
          <p:nvSpPr>
            <p:cNvPr id="309" name="타원 308">
              <a:extLst>
                <a:ext uri="{FF2B5EF4-FFF2-40B4-BE49-F238E27FC236}">
                  <a16:creationId xmlns:a16="http://schemas.microsoft.com/office/drawing/2014/main" id="{ED5B01F4-BDAC-4F20-8D34-6BF0BE677516}"/>
                </a:ext>
              </a:extLst>
            </p:cNvPr>
            <p:cNvSpPr/>
            <p:nvPr/>
          </p:nvSpPr>
          <p:spPr bwMode="auto">
            <a:xfrm>
              <a:off x="986670" y="3921184"/>
              <a:ext cx="447222" cy="447221"/>
            </a:xfrm>
            <a:prstGeom prst="ellipse">
              <a:avLst/>
            </a:prstGeom>
            <a:noFill/>
            <a:ln w="3175" cap="flat" cmpd="sng" algn="ctr">
              <a:solidFill>
                <a:schemeClr val="bg1">
                  <a:lumMod val="65000"/>
                </a:schemeClr>
              </a:solidFill>
              <a:prstDash val="solid"/>
              <a:round/>
              <a:headEnd type="none" w="med" len="med"/>
              <a:tailEnd type="none" w="med" len="med"/>
            </a:ln>
            <a:effectLst/>
          </p:spPr>
          <p:txBody>
            <a:bodyPr vert="horz" wrap="square" lIns="100763" tIns="50382" rIns="100763" bIns="50382" numCol="1" rtlCol="0" anchor="t" anchorCtr="0" compatLnSpc="1">
              <a:prstTxWarp prst="textNoShape">
                <a:avLst/>
              </a:prstTxWarp>
            </a:bodyPr>
            <a:lstStyle/>
            <a:p>
              <a:pPr defTabSz="1007580" latinLnBrk="0"/>
              <a:endParaRPr lang="ko-KR" altLang="en-US" sz="1433" dirty="0">
                <a:ln>
                  <a:solidFill>
                    <a:schemeClr val="bg1">
                      <a:alpha val="0"/>
                    </a:schemeClr>
                  </a:solidFill>
                </a:ln>
                <a:latin typeface="KoPub돋움체 Medium" panose="00000600000000000000" pitchFamily="2" charset="-127"/>
                <a:ea typeface="KoPub돋움체 Medium" panose="00000600000000000000" pitchFamily="2" charset="-127"/>
              </a:endParaRPr>
            </a:p>
          </p:txBody>
        </p:sp>
        <p:sp>
          <p:nvSpPr>
            <p:cNvPr id="310" name="타원 309">
              <a:extLst>
                <a:ext uri="{FF2B5EF4-FFF2-40B4-BE49-F238E27FC236}">
                  <a16:creationId xmlns:a16="http://schemas.microsoft.com/office/drawing/2014/main" id="{03EB748D-9BD5-434E-9F01-34D9772A62FE}"/>
                </a:ext>
              </a:extLst>
            </p:cNvPr>
            <p:cNvSpPr/>
            <p:nvPr/>
          </p:nvSpPr>
          <p:spPr bwMode="auto">
            <a:xfrm>
              <a:off x="1147649" y="4082164"/>
              <a:ext cx="125264" cy="125262"/>
            </a:xfrm>
            <a:prstGeom prst="ellipse">
              <a:avLst/>
            </a:prstGeom>
            <a:solidFill>
              <a:schemeClr val="bg1"/>
            </a:solidFill>
            <a:ln w="28575" cap="flat" cmpd="sng" algn="ctr">
              <a:solidFill>
                <a:schemeClr val="bg1">
                  <a:lumMod val="65000"/>
                </a:schemeClr>
              </a:solidFill>
              <a:prstDash val="solid"/>
              <a:round/>
              <a:headEnd type="none" w="med" len="med"/>
              <a:tailEnd type="none" w="med" len="med"/>
            </a:ln>
            <a:effectLst/>
          </p:spPr>
          <p:txBody>
            <a:bodyPr vert="horz" wrap="square" lIns="100763" tIns="50382" rIns="100763" bIns="50382" numCol="1" rtlCol="0" anchor="t" anchorCtr="0" compatLnSpc="1">
              <a:prstTxWarp prst="textNoShape">
                <a:avLst/>
              </a:prstTxWarp>
            </a:bodyPr>
            <a:lstStyle/>
            <a:p>
              <a:pPr defTabSz="1007403" latinLnBrk="0"/>
              <a:endParaRPr lang="ko-KR" altLang="en-US" sz="1433" dirty="0">
                <a:ln>
                  <a:solidFill>
                    <a:schemeClr val="bg1">
                      <a:alpha val="0"/>
                    </a:schemeClr>
                  </a:solidFill>
                </a:ln>
                <a:latin typeface="KoPub돋움체 Medium" panose="00000600000000000000" pitchFamily="2" charset="-127"/>
                <a:ea typeface="KoPub돋움체 Medium" panose="00000600000000000000" pitchFamily="2" charset="-127"/>
              </a:endParaRPr>
            </a:p>
          </p:txBody>
        </p:sp>
      </p:grpSp>
      <p:sp>
        <p:nvSpPr>
          <p:cNvPr id="311" name="직사각형 310">
            <a:extLst>
              <a:ext uri="{FF2B5EF4-FFF2-40B4-BE49-F238E27FC236}">
                <a16:creationId xmlns:a16="http://schemas.microsoft.com/office/drawing/2014/main" id="{AB3E9A17-43C9-4785-A03E-C36FF7581E91}"/>
              </a:ext>
            </a:extLst>
          </p:cNvPr>
          <p:cNvSpPr/>
          <p:nvPr/>
        </p:nvSpPr>
        <p:spPr>
          <a:xfrm>
            <a:off x="6126157" y="6177432"/>
            <a:ext cx="4301785" cy="2808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0408" rIns="0" bIns="50408" numCol="1" spcCol="0" rtlCol="0" fromWordArt="0" anchor="t" anchorCtr="0" forceAA="0" compatLnSpc="1">
            <a:prstTxWarp prst="textNoShape">
              <a:avLst/>
            </a:prstTxWarp>
            <a:noAutofit/>
          </a:bodyPr>
          <a:lstStyle/>
          <a:p>
            <a:r>
              <a:rPr lang="ko-KR" altLang="en-US" sz="1158" b="1" kern="0" spc="-121" dirty="0">
                <a:ln>
                  <a:solidFill>
                    <a:schemeClr val="bg1">
                      <a:alpha val="0"/>
                    </a:schemeClr>
                  </a:solidFill>
                </a:ln>
                <a:gradFill>
                  <a:gsLst>
                    <a:gs pos="0">
                      <a:sysClr val="windowText" lastClr="000000">
                        <a:lumMod val="85000"/>
                        <a:lumOff val="15000"/>
                      </a:sysClr>
                    </a:gs>
                    <a:gs pos="50000">
                      <a:sysClr val="windowText" lastClr="000000">
                        <a:lumMod val="85000"/>
                        <a:lumOff val="15000"/>
                      </a:sysClr>
                    </a:gs>
                    <a:gs pos="100000">
                      <a:sysClr val="windowText" lastClr="000000">
                        <a:lumMod val="85000"/>
                        <a:lumOff val="15000"/>
                      </a:sysClr>
                    </a:gs>
                  </a:gsLst>
                  <a:lin ang="5400000" scaled="1"/>
                </a:gradFill>
                <a:latin typeface="KoPub돋움체 Medium" panose="00000600000000000000" pitchFamily="2" charset="-127"/>
                <a:ea typeface="KoPub돋움체 Medium" panose="00000600000000000000" pitchFamily="2" charset="-127"/>
              </a:rPr>
              <a:t> </a:t>
            </a:r>
            <a:r>
              <a:rPr lang="en-US" altLang="ko-KR" sz="1158" b="1" kern="0" spc="-121" dirty="0">
                <a:ln>
                  <a:solidFill>
                    <a:schemeClr val="bg1">
                      <a:alpha val="0"/>
                    </a:schemeClr>
                  </a:solidFill>
                </a:ln>
                <a:gradFill>
                  <a:gsLst>
                    <a:gs pos="0">
                      <a:sysClr val="windowText" lastClr="000000">
                        <a:lumMod val="85000"/>
                        <a:lumOff val="15000"/>
                      </a:sysClr>
                    </a:gs>
                    <a:gs pos="50000">
                      <a:sysClr val="windowText" lastClr="000000">
                        <a:lumMod val="85000"/>
                        <a:lumOff val="15000"/>
                      </a:sysClr>
                    </a:gs>
                    <a:gs pos="100000">
                      <a:sysClr val="windowText" lastClr="000000">
                        <a:lumMod val="85000"/>
                        <a:lumOff val="15000"/>
                      </a:sysClr>
                    </a:gs>
                  </a:gsLst>
                  <a:lin ang="5400000" scaled="1"/>
                </a:gradFill>
                <a:latin typeface="KoPub돋움체 Medium" panose="00000600000000000000" pitchFamily="2" charset="-127"/>
                <a:ea typeface="KoPub돋움체 Medium" panose="00000600000000000000" pitchFamily="2" charset="-127"/>
              </a:rPr>
              <a:t>[May.  08] Opening of </a:t>
            </a:r>
            <a:r>
              <a:rPr lang="en-US" altLang="ko-KR" sz="1158" b="1" kern="0" spc="-88" dirty="0">
                <a:ln>
                  <a:solidFill>
                    <a:schemeClr val="bg1">
                      <a:alpha val="0"/>
                    </a:schemeClr>
                  </a:solidFill>
                </a:ln>
                <a:gradFill>
                  <a:gsLst>
                    <a:gs pos="0">
                      <a:sysClr val="windowText" lastClr="000000">
                        <a:lumMod val="85000"/>
                        <a:lumOff val="15000"/>
                      </a:sysClr>
                    </a:gs>
                    <a:gs pos="50000">
                      <a:sysClr val="windowText" lastClr="000000">
                        <a:lumMod val="85000"/>
                        <a:lumOff val="15000"/>
                      </a:sysClr>
                    </a:gs>
                    <a:gs pos="100000">
                      <a:sysClr val="windowText" lastClr="000000">
                        <a:lumMod val="85000"/>
                        <a:lumOff val="15000"/>
                      </a:sysClr>
                    </a:gs>
                  </a:gsLst>
                  <a:lin ang="5400000" scaled="1"/>
                </a:gradFill>
                <a:latin typeface="KoPub돋움체 Medium" panose="00000600000000000000" pitchFamily="2" charset="-127"/>
                <a:ea typeface="KoPub돋움체 Medium" panose="00000600000000000000" pitchFamily="2" charset="-127"/>
              </a:rPr>
              <a:t>Daegu &amp; </a:t>
            </a:r>
            <a:r>
              <a:rPr lang="en-US" altLang="ko-KR" sz="1158" b="1" kern="0" spc="-88" dirty="0" err="1">
                <a:ln>
                  <a:solidFill>
                    <a:schemeClr val="bg1">
                      <a:alpha val="0"/>
                    </a:schemeClr>
                  </a:solidFill>
                </a:ln>
                <a:gradFill>
                  <a:gsLst>
                    <a:gs pos="0">
                      <a:sysClr val="windowText" lastClr="000000">
                        <a:lumMod val="85000"/>
                        <a:lumOff val="15000"/>
                      </a:sysClr>
                    </a:gs>
                    <a:gs pos="50000">
                      <a:sysClr val="windowText" lastClr="000000">
                        <a:lumMod val="85000"/>
                        <a:lumOff val="15000"/>
                      </a:sysClr>
                    </a:gs>
                    <a:gs pos="100000">
                      <a:sysClr val="windowText" lastClr="000000">
                        <a:lumMod val="85000"/>
                        <a:lumOff val="15000"/>
                      </a:sysClr>
                    </a:gs>
                  </a:gsLst>
                  <a:lin ang="5400000" scaled="1"/>
                </a:gradFill>
                <a:latin typeface="KoPub돋움체 Medium" panose="00000600000000000000" pitchFamily="2" charset="-127"/>
                <a:ea typeface="KoPub돋움체 Medium" panose="00000600000000000000" pitchFamily="2" charset="-127"/>
              </a:rPr>
              <a:t>Gyeongbuk</a:t>
            </a:r>
            <a:r>
              <a:rPr lang="en-US" altLang="ko-KR" sz="1158" b="1" kern="0" spc="-88" dirty="0">
                <a:ln>
                  <a:solidFill>
                    <a:schemeClr val="bg1">
                      <a:alpha val="0"/>
                    </a:schemeClr>
                  </a:solidFill>
                </a:ln>
                <a:gradFill>
                  <a:gsLst>
                    <a:gs pos="0">
                      <a:sysClr val="windowText" lastClr="000000">
                        <a:lumMod val="85000"/>
                        <a:lumOff val="15000"/>
                      </a:sysClr>
                    </a:gs>
                    <a:gs pos="50000">
                      <a:sysClr val="windowText" lastClr="000000">
                        <a:lumMod val="85000"/>
                        <a:lumOff val="15000"/>
                      </a:sysClr>
                    </a:gs>
                    <a:gs pos="100000">
                      <a:sysClr val="windowText" lastClr="000000">
                        <a:lumMod val="85000"/>
                        <a:lumOff val="15000"/>
                      </a:sysClr>
                    </a:gs>
                  </a:gsLst>
                  <a:lin ang="5400000" scaled="1"/>
                </a:gradFill>
                <a:latin typeface="KoPub돋움체 Medium" panose="00000600000000000000" pitchFamily="2" charset="-127"/>
                <a:ea typeface="KoPub돋움체 Medium" panose="00000600000000000000" pitchFamily="2" charset="-127"/>
              </a:rPr>
              <a:t> Branch new buildings   </a:t>
            </a:r>
          </a:p>
          <a:p>
            <a:r>
              <a:rPr lang="en-US" altLang="ko-KR" sz="1158" b="1" kern="0" spc="-88" dirty="0">
                <a:ln>
                  <a:solidFill>
                    <a:schemeClr val="bg1">
                      <a:alpha val="0"/>
                    </a:schemeClr>
                  </a:solidFill>
                </a:ln>
                <a:gradFill>
                  <a:gsLst>
                    <a:gs pos="0">
                      <a:sysClr val="windowText" lastClr="000000">
                        <a:lumMod val="85000"/>
                        <a:lumOff val="15000"/>
                      </a:sysClr>
                    </a:gs>
                    <a:gs pos="50000">
                      <a:sysClr val="windowText" lastClr="000000">
                        <a:lumMod val="85000"/>
                        <a:lumOff val="15000"/>
                      </a:sysClr>
                    </a:gs>
                    <a:gs pos="100000">
                      <a:sysClr val="windowText" lastClr="000000">
                        <a:lumMod val="85000"/>
                        <a:lumOff val="15000"/>
                      </a:sysClr>
                    </a:gs>
                  </a:gsLst>
                  <a:lin ang="5400000" scaled="1"/>
                </a:gradFill>
                <a:latin typeface="KoPub돋움체 Medium" panose="00000600000000000000" pitchFamily="2" charset="-127"/>
                <a:ea typeface="KoPub돋움체 Medium" panose="00000600000000000000" pitchFamily="2" charset="-127"/>
              </a:rPr>
              <a:t> [Jun. 25] </a:t>
            </a:r>
            <a:r>
              <a:rPr lang="en-US" altLang="ko-KR" sz="1103" b="1" kern="0" spc="-88" dirty="0">
                <a:ln>
                  <a:solidFill>
                    <a:schemeClr val="bg1">
                      <a:alpha val="0"/>
                    </a:schemeClr>
                  </a:solidFill>
                </a:ln>
                <a:gradFill>
                  <a:gsLst>
                    <a:gs pos="0">
                      <a:sysClr val="windowText" lastClr="000000">
                        <a:lumMod val="85000"/>
                        <a:lumOff val="15000"/>
                      </a:sysClr>
                    </a:gs>
                    <a:gs pos="50000">
                      <a:sysClr val="windowText" lastClr="000000">
                        <a:lumMod val="85000"/>
                        <a:lumOff val="15000"/>
                      </a:sysClr>
                    </a:gs>
                    <a:gs pos="100000">
                      <a:sysClr val="windowText" lastClr="000000">
                        <a:lumMod val="85000"/>
                        <a:lumOff val="15000"/>
                      </a:sysClr>
                    </a:gs>
                  </a:gsLst>
                  <a:lin ang="5400000" scaled="1"/>
                </a:gradFill>
                <a:latin typeface="KoPub돋움체 Medium" panose="00000600000000000000" pitchFamily="2" charset="-127"/>
                <a:ea typeface="KoPub돋움체 Medium" panose="00000600000000000000" pitchFamily="2" charset="-127"/>
              </a:rPr>
              <a:t>Transfer of </a:t>
            </a:r>
            <a:r>
              <a:rPr lang="en-US" altLang="ko-KR" sz="1103" b="1" kern="0" spc="-88" dirty="0" err="1">
                <a:ln>
                  <a:solidFill>
                    <a:schemeClr val="bg1">
                      <a:alpha val="0"/>
                    </a:schemeClr>
                  </a:solidFill>
                </a:ln>
                <a:gradFill>
                  <a:gsLst>
                    <a:gs pos="0">
                      <a:sysClr val="windowText" lastClr="000000">
                        <a:lumMod val="85000"/>
                        <a:lumOff val="15000"/>
                      </a:sysClr>
                    </a:gs>
                    <a:gs pos="50000">
                      <a:sysClr val="windowText" lastClr="000000">
                        <a:lumMod val="85000"/>
                        <a:lumOff val="15000"/>
                      </a:sysClr>
                    </a:gs>
                    <a:gs pos="100000">
                      <a:sysClr val="windowText" lastClr="000000">
                        <a:lumMod val="85000"/>
                        <a:lumOff val="15000"/>
                      </a:sysClr>
                    </a:gs>
                  </a:gsLst>
                  <a:lin ang="5400000" scaled="1"/>
                </a:gradFill>
                <a:latin typeface="KoPub돋움체 Medium" panose="00000600000000000000" pitchFamily="2" charset="-127"/>
                <a:ea typeface="KoPub돋움체 Medium" panose="00000600000000000000" pitchFamily="2" charset="-127"/>
              </a:rPr>
              <a:t>Honam</a:t>
            </a:r>
            <a:r>
              <a:rPr lang="en-US" altLang="ko-KR" sz="1103" b="1" kern="0" spc="-88" dirty="0">
                <a:ln>
                  <a:solidFill>
                    <a:schemeClr val="bg1">
                      <a:alpha val="0"/>
                    </a:schemeClr>
                  </a:solidFill>
                </a:ln>
                <a:gradFill>
                  <a:gsLst>
                    <a:gs pos="0">
                      <a:sysClr val="windowText" lastClr="000000">
                        <a:lumMod val="85000"/>
                        <a:lumOff val="15000"/>
                      </a:sysClr>
                    </a:gs>
                    <a:gs pos="50000">
                      <a:sysClr val="windowText" lastClr="000000">
                        <a:lumMod val="85000"/>
                        <a:lumOff val="15000"/>
                      </a:sysClr>
                    </a:gs>
                    <a:gs pos="100000">
                      <a:sysClr val="windowText" lastClr="000000">
                        <a:lumMod val="85000"/>
                        <a:lumOff val="15000"/>
                      </a:sysClr>
                    </a:gs>
                  </a:gsLst>
                  <a:lin ang="5400000" scaled="1"/>
                </a:gradFill>
                <a:latin typeface="KoPub돋움체 Medium" panose="00000600000000000000" pitchFamily="2" charset="-127"/>
                <a:ea typeface="KoPub돋움체 Medium" panose="00000600000000000000" pitchFamily="2" charset="-127"/>
              </a:rPr>
              <a:t> Division head office to Yeosu and completion                        </a:t>
            </a:r>
          </a:p>
          <a:p>
            <a:r>
              <a:rPr lang="en-US" altLang="ko-KR" sz="1103" b="1" kern="0" spc="-88" dirty="0">
                <a:ln>
                  <a:solidFill>
                    <a:schemeClr val="bg1">
                      <a:alpha val="0"/>
                    </a:schemeClr>
                  </a:solidFill>
                </a:ln>
                <a:gradFill>
                  <a:gsLst>
                    <a:gs pos="0">
                      <a:sysClr val="windowText" lastClr="000000">
                        <a:lumMod val="85000"/>
                        <a:lumOff val="15000"/>
                      </a:sysClr>
                    </a:gs>
                    <a:gs pos="50000">
                      <a:sysClr val="windowText" lastClr="000000">
                        <a:lumMod val="85000"/>
                        <a:lumOff val="15000"/>
                      </a:sysClr>
                    </a:gs>
                    <a:gs pos="100000">
                      <a:sysClr val="windowText" lastClr="000000">
                        <a:lumMod val="85000"/>
                        <a:lumOff val="15000"/>
                      </a:sysClr>
                    </a:gs>
                  </a:gsLst>
                  <a:lin ang="5400000" scaled="1"/>
                </a:gradFill>
                <a:latin typeface="KoPub돋움체 Medium" panose="00000600000000000000" pitchFamily="2" charset="-127"/>
                <a:ea typeface="KoPub돋움체 Medium" panose="00000600000000000000" pitchFamily="2" charset="-127"/>
              </a:rPr>
              <a:t>                   of Carbon Capture &amp; Utilization(CCU) center </a:t>
            </a:r>
          </a:p>
          <a:p>
            <a:r>
              <a:rPr lang="en-US" altLang="ko-KR" sz="1158" b="1" kern="0" spc="-88" dirty="0">
                <a:ln>
                  <a:solidFill>
                    <a:schemeClr val="bg1">
                      <a:alpha val="0"/>
                    </a:schemeClr>
                  </a:solidFill>
                </a:ln>
                <a:gradFill>
                  <a:gsLst>
                    <a:gs pos="0">
                      <a:sysClr val="windowText" lastClr="000000">
                        <a:lumMod val="85000"/>
                        <a:lumOff val="15000"/>
                      </a:sysClr>
                    </a:gs>
                    <a:gs pos="50000">
                      <a:sysClr val="windowText" lastClr="000000">
                        <a:lumMod val="85000"/>
                        <a:lumOff val="15000"/>
                      </a:sysClr>
                    </a:gs>
                    <a:gs pos="100000">
                      <a:sysClr val="windowText" lastClr="000000">
                        <a:lumMod val="85000"/>
                        <a:lumOff val="15000"/>
                      </a:sysClr>
                    </a:gs>
                  </a:gsLst>
                  <a:lin ang="5400000" scaled="1"/>
                </a:gradFill>
                <a:latin typeface="KoPub돋움체 Medium" panose="00000600000000000000" pitchFamily="2" charset="-127"/>
                <a:ea typeface="KoPub돋움체 Medium" panose="00000600000000000000" pitchFamily="2" charset="-127"/>
              </a:rPr>
              <a:t> </a:t>
            </a:r>
            <a:endParaRPr lang="ko-KR" altLang="en-US" sz="1158" b="1" kern="0" spc="-88" dirty="0">
              <a:ln>
                <a:solidFill>
                  <a:schemeClr val="bg1">
                    <a:alpha val="0"/>
                  </a:schemeClr>
                </a:solidFill>
              </a:ln>
              <a:gradFill>
                <a:gsLst>
                  <a:gs pos="0">
                    <a:sysClr val="windowText" lastClr="000000">
                      <a:lumMod val="85000"/>
                      <a:lumOff val="15000"/>
                    </a:sysClr>
                  </a:gs>
                  <a:gs pos="50000">
                    <a:sysClr val="windowText" lastClr="000000">
                      <a:lumMod val="85000"/>
                      <a:lumOff val="15000"/>
                    </a:sysClr>
                  </a:gs>
                  <a:gs pos="100000">
                    <a:sysClr val="windowText" lastClr="000000">
                      <a:lumMod val="85000"/>
                      <a:lumOff val="15000"/>
                    </a:sysClr>
                  </a:gs>
                </a:gsLst>
                <a:lin ang="5400000" scaled="1"/>
              </a:gradFill>
              <a:latin typeface="KoPub돋움체 Medium" panose="00000600000000000000" pitchFamily="2" charset="-127"/>
              <a:ea typeface="KoPub돋움체 Medium" panose="00000600000000000000" pitchFamily="2" charset="-127"/>
            </a:endParaRPr>
          </a:p>
        </p:txBody>
      </p:sp>
      <p:sp>
        <p:nvSpPr>
          <p:cNvPr id="312" name="Text Box 116">
            <a:extLst>
              <a:ext uri="{FF2B5EF4-FFF2-40B4-BE49-F238E27FC236}">
                <a16:creationId xmlns:a16="http://schemas.microsoft.com/office/drawing/2014/main" id="{5DC64369-5246-42EB-97D2-91B1F54CB8A3}"/>
              </a:ext>
            </a:extLst>
          </p:cNvPr>
          <p:cNvSpPr txBox="1">
            <a:spLocks noChangeArrowheads="1"/>
          </p:cNvSpPr>
          <p:nvPr/>
        </p:nvSpPr>
        <p:spPr bwMode="auto">
          <a:xfrm>
            <a:off x="6181807" y="6036020"/>
            <a:ext cx="673036" cy="190294"/>
          </a:xfrm>
          <a:prstGeom prst="rect">
            <a:avLst/>
          </a:prstGeom>
          <a:noFill/>
          <a:ln w="9525" algn="ctr">
            <a:noFill/>
            <a:miter lim="800000"/>
            <a:headEnd/>
            <a:tailEnd/>
          </a:ln>
        </p:spPr>
        <p:txBody>
          <a:bodyPr lIns="39692" tIns="119075" rIns="0" bIns="59537" anchor="ctr"/>
          <a:lstStyle>
            <a:defPPr>
              <a:defRPr lang="ko-KR"/>
            </a:defPPr>
            <a:lvl1pPr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1pPr>
            <a:lvl2pPr marL="457200"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2pPr>
            <a:lvl3pPr marL="914400"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3pPr>
            <a:lvl4pPr marL="1371600"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4pPr>
            <a:lvl5pPr marL="1828800"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5pPr>
            <a:lvl6pPr marL="2286000" algn="l" defTabSz="914400" rtl="0" eaLnBrk="1" latinLnBrk="1" hangingPunct="1">
              <a:defRPr kumimoji="1" kern="1200">
                <a:solidFill>
                  <a:schemeClr val="tx1"/>
                </a:solidFill>
                <a:latin typeface="굴림" pitchFamily="50" charset="-127"/>
                <a:ea typeface="굴림" pitchFamily="50" charset="-127"/>
                <a:cs typeface="+mn-cs"/>
              </a:defRPr>
            </a:lvl6pPr>
            <a:lvl7pPr marL="2743200" algn="l" defTabSz="914400" rtl="0" eaLnBrk="1" latinLnBrk="1" hangingPunct="1">
              <a:defRPr kumimoji="1" kern="1200">
                <a:solidFill>
                  <a:schemeClr val="tx1"/>
                </a:solidFill>
                <a:latin typeface="굴림" pitchFamily="50" charset="-127"/>
                <a:ea typeface="굴림" pitchFamily="50" charset="-127"/>
                <a:cs typeface="+mn-cs"/>
              </a:defRPr>
            </a:lvl7pPr>
            <a:lvl8pPr marL="3200400" algn="l" defTabSz="914400" rtl="0" eaLnBrk="1" latinLnBrk="1" hangingPunct="1">
              <a:defRPr kumimoji="1" kern="1200">
                <a:solidFill>
                  <a:schemeClr val="tx1"/>
                </a:solidFill>
                <a:latin typeface="굴림" pitchFamily="50" charset="-127"/>
                <a:ea typeface="굴림" pitchFamily="50" charset="-127"/>
                <a:cs typeface="+mn-cs"/>
              </a:defRPr>
            </a:lvl8pPr>
            <a:lvl9pPr marL="3657600" algn="l" defTabSz="914400" rtl="0" eaLnBrk="1" latinLnBrk="1" hangingPunct="1">
              <a:defRPr kumimoji="1" kern="1200">
                <a:solidFill>
                  <a:schemeClr val="tx1"/>
                </a:solidFill>
                <a:latin typeface="굴림" pitchFamily="50" charset="-127"/>
                <a:ea typeface="굴림" pitchFamily="50" charset="-127"/>
                <a:cs typeface="+mn-cs"/>
              </a:defRPr>
            </a:lvl9pPr>
          </a:lstStyle>
          <a:p>
            <a:pPr latinLnBrk="0">
              <a:lnSpc>
                <a:spcPct val="70000"/>
              </a:lnSpc>
              <a:defRPr/>
            </a:pPr>
            <a:r>
              <a:rPr lang="en-US" altLang="ko-KR" sz="1544" b="1" spc="-33" dirty="0">
                <a:ln>
                  <a:solidFill>
                    <a:schemeClr val="bg1">
                      <a:alpha val="0"/>
                    </a:schemeClr>
                  </a:solidFill>
                </a:ln>
                <a:solidFill>
                  <a:srgbClr val="CC3300"/>
                </a:solidFill>
                <a:latin typeface="KoPub돋움체 Bold" panose="00000800000000000000" pitchFamily="2" charset="-127"/>
                <a:ea typeface="KoPub돋움체 Bold" panose="00000800000000000000" pitchFamily="2" charset="-127"/>
              </a:rPr>
              <a:t>2019</a:t>
            </a:r>
          </a:p>
        </p:txBody>
      </p:sp>
      <p:sp>
        <p:nvSpPr>
          <p:cNvPr id="313" name="직사각형 312">
            <a:extLst>
              <a:ext uri="{FF2B5EF4-FFF2-40B4-BE49-F238E27FC236}">
                <a16:creationId xmlns:a16="http://schemas.microsoft.com/office/drawing/2014/main" id="{24DFE706-4042-4D07-81C5-B178A2A27122}"/>
              </a:ext>
            </a:extLst>
          </p:cNvPr>
          <p:cNvSpPr/>
          <p:nvPr/>
        </p:nvSpPr>
        <p:spPr>
          <a:xfrm flipV="1">
            <a:off x="6126159" y="6036603"/>
            <a:ext cx="49309" cy="189130"/>
          </a:xfrm>
          <a:prstGeom prst="rect">
            <a:avLst/>
          </a:prstGeom>
          <a:solidFill>
            <a:srgbClr val="CC3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315">
              <a:ln>
                <a:solidFill>
                  <a:schemeClr val="bg1">
                    <a:alpha val="0"/>
                  </a:schemeClr>
                </a:solidFill>
              </a:ln>
              <a:latin typeface="KoPub돋움체 Medium" panose="00000600000000000000" pitchFamily="2" charset="-127"/>
              <a:ea typeface="KoPub돋움체 Medium" panose="00000600000000000000" pitchFamily="2" charset="-127"/>
            </a:endParaRPr>
          </a:p>
        </p:txBody>
      </p:sp>
      <p:cxnSp>
        <p:nvCxnSpPr>
          <p:cNvPr id="314" name="직선 연결선 313">
            <a:extLst>
              <a:ext uri="{FF2B5EF4-FFF2-40B4-BE49-F238E27FC236}">
                <a16:creationId xmlns:a16="http://schemas.microsoft.com/office/drawing/2014/main" id="{42979151-7911-4297-AD62-F2E01AFC662D}"/>
              </a:ext>
            </a:extLst>
          </p:cNvPr>
          <p:cNvCxnSpPr/>
          <p:nvPr/>
        </p:nvCxnSpPr>
        <p:spPr>
          <a:xfrm>
            <a:off x="5941439" y="6131167"/>
            <a:ext cx="184718" cy="1322"/>
          </a:xfrm>
          <a:prstGeom prst="line">
            <a:avLst/>
          </a:prstGeom>
          <a:ln w="15875" cap="rnd">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315" name="그룹 314">
            <a:extLst>
              <a:ext uri="{FF2B5EF4-FFF2-40B4-BE49-F238E27FC236}">
                <a16:creationId xmlns:a16="http://schemas.microsoft.com/office/drawing/2014/main" id="{ACAAC79B-A492-411E-9C56-85DFDB018DB0}"/>
              </a:ext>
            </a:extLst>
          </p:cNvPr>
          <p:cNvGrpSpPr/>
          <p:nvPr/>
        </p:nvGrpSpPr>
        <p:grpSpPr>
          <a:xfrm>
            <a:off x="5807167" y="6010738"/>
            <a:ext cx="198708" cy="212275"/>
            <a:chOff x="986670" y="3921184"/>
            <a:chExt cx="447222" cy="447221"/>
          </a:xfrm>
        </p:grpSpPr>
        <p:sp>
          <p:nvSpPr>
            <p:cNvPr id="316" name="타원 315">
              <a:extLst>
                <a:ext uri="{FF2B5EF4-FFF2-40B4-BE49-F238E27FC236}">
                  <a16:creationId xmlns:a16="http://schemas.microsoft.com/office/drawing/2014/main" id="{71A49790-BC87-4C79-A071-203A0C813C02}"/>
                </a:ext>
              </a:extLst>
            </p:cNvPr>
            <p:cNvSpPr/>
            <p:nvPr/>
          </p:nvSpPr>
          <p:spPr bwMode="auto">
            <a:xfrm>
              <a:off x="1094437" y="4028954"/>
              <a:ext cx="231688" cy="231686"/>
            </a:xfrm>
            <a:prstGeom prst="ellipse">
              <a:avLst/>
            </a:prstGeom>
            <a:noFill/>
            <a:ln w="3175" cap="flat" cmpd="sng" algn="ctr">
              <a:solidFill>
                <a:schemeClr val="bg1">
                  <a:lumMod val="65000"/>
                </a:schemeClr>
              </a:solidFill>
              <a:prstDash val="solid"/>
              <a:round/>
              <a:headEnd type="none" w="med" len="med"/>
              <a:tailEnd type="none" w="med" len="med"/>
            </a:ln>
            <a:effectLst/>
          </p:spPr>
          <p:txBody>
            <a:bodyPr vert="horz" wrap="square" lIns="100763" tIns="50382" rIns="100763" bIns="50382" numCol="1" rtlCol="0" anchor="t" anchorCtr="0" compatLnSpc="1">
              <a:prstTxWarp prst="textNoShape">
                <a:avLst/>
              </a:prstTxWarp>
            </a:bodyPr>
            <a:lstStyle/>
            <a:p>
              <a:pPr defTabSz="1007580" latinLnBrk="0"/>
              <a:endParaRPr lang="ko-KR" altLang="en-US" sz="1433" dirty="0">
                <a:ln>
                  <a:solidFill>
                    <a:schemeClr val="bg1">
                      <a:alpha val="0"/>
                    </a:schemeClr>
                  </a:solidFill>
                </a:ln>
                <a:latin typeface="KoPub돋움체 Medium" panose="00000600000000000000" pitchFamily="2" charset="-127"/>
                <a:ea typeface="KoPub돋움체 Medium" panose="00000600000000000000" pitchFamily="2" charset="-127"/>
              </a:endParaRPr>
            </a:p>
          </p:txBody>
        </p:sp>
        <p:sp>
          <p:nvSpPr>
            <p:cNvPr id="317" name="타원 316">
              <a:extLst>
                <a:ext uri="{FF2B5EF4-FFF2-40B4-BE49-F238E27FC236}">
                  <a16:creationId xmlns:a16="http://schemas.microsoft.com/office/drawing/2014/main" id="{24591240-1A9C-454C-9D63-B1CAACA4593B}"/>
                </a:ext>
              </a:extLst>
            </p:cNvPr>
            <p:cNvSpPr/>
            <p:nvPr/>
          </p:nvSpPr>
          <p:spPr bwMode="auto">
            <a:xfrm>
              <a:off x="1068311" y="4002828"/>
              <a:ext cx="283940" cy="283938"/>
            </a:xfrm>
            <a:prstGeom prst="ellipse">
              <a:avLst/>
            </a:prstGeom>
            <a:noFill/>
            <a:ln w="3175" cap="flat" cmpd="sng" algn="ctr">
              <a:solidFill>
                <a:schemeClr val="bg1">
                  <a:lumMod val="65000"/>
                </a:schemeClr>
              </a:solidFill>
              <a:prstDash val="solid"/>
              <a:round/>
              <a:headEnd type="none" w="med" len="med"/>
              <a:tailEnd type="none" w="med" len="med"/>
            </a:ln>
            <a:effectLst/>
          </p:spPr>
          <p:txBody>
            <a:bodyPr vert="horz" wrap="square" lIns="100763" tIns="50382" rIns="100763" bIns="50382" numCol="1" rtlCol="0" anchor="t" anchorCtr="0" compatLnSpc="1">
              <a:prstTxWarp prst="textNoShape">
                <a:avLst/>
              </a:prstTxWarp>
            </a:bodyPr>
            <a:lstStyle/>
            <a:p>
              <a:pPr defTabSz="1007580" latinLnBrk="0"/>
              <a:endParaRPr lang="ko-KR" altLang="en-US" sz="1433" dirty="0">
                <a:ln>
                  <a:solidFill>
                    <a:schemeClr val="bg1">
                      <a:alpha val="0"/>
                    </a:schemeClr>
                  </a:solidFill>
                </a:ln>
                <a:latin typeface="KoPub돋움체 Medium" panose="00000600000000000000" pitchFamily="2" charset="-127"/>
                <a:ea typeface="KoPub돋움체 Medium" panose="00000600000000000000" pitchFamily="2" charset="-127"/>
              </a:endParaRPr>
            </a:p>
          </p:txBody>
        </p:sp>
        <p:sp>
          <p:nvSpPr>
            <p:cNvPr id="318" name="타원 317">
              <a:extLst>
                <a:ext uri="{FF2B5EF4-FFF2-40B4-BE49-F238E27FC236}">
                  <a16:creationId xmlns:a16="http://schemas.microsoft.com/office/drawing/2014/main" id="{5C4AAA66-CF4B-401B-B8DE-391F21919A30}"/>
                </a:ext>
              </a:extLst>
            </p:cNvPr>
            <p:cNvSpPr/>
            <p:nvPr/>
          </p:nvSpPr>
          <p:spPr bwMode="auto">
            <a:xfrm>
              <a:off x="1042186" y="3976701"/>
              <a:ext cx="336190" cy="336188"/>
            </a:xfrm>
            <a:prstGeom prst="ellipse">
              <a:avLst/>
            </a:prstGeom>
            <a:noFill/>
            <a:ln w="3175" cap="flat" cmpd="sng" algn="ctr">
              <a:solidFill>
                <a:schemeClr val="bg1">
                  <a:lumMod val="65000"/>
                </a:schemeClr>
              </a:solidFill>
              <a:prstDash val="solid"/>
              <a:round/>
              <a:headEnd type="none" w="med" len="med"/>
              <a:tailEnd type="none" w="med" len="med"/>
            </a:ln>
            <a:effectLst/>
          </p:spPr>
          <p:txBody>
            <a:bodyPr vert="horz" wrap="square" lIns="100763" tIns="50382" rIns="100763" bIns="50382" numCol="1" rtlCol="0" anchor="t" anchorCtr="0" compatLnSpc="1">
              <a:prstTxWarp prst="textNoShape">
                <a:avLst/>
              </a:prstTxWarp>
            </a:bodyPr>
            <a:lstStyle/>
            <a:p>
              <a:pPr defTabSz="1007580" latinLnBrk="0"/>
              <a:endParaRPr lang="ko-KR" altLang="en-US" sz="1433" dirty="0">
                <a:ln>
                  <a:solidFill>
                    <a:schemeClr val="bg1">
                      <a:alpha val="0"/>
                    </a:schemeClr>
                  </a:solidFill>
                </a:ln>
                <a:latin typeface="KoPub돋움체 Medium" panose="00000600000000000000" pitchFamily="2" charset="-127"/>
                <a:ea typeface="KoPub돋움체 Medium" panose="00000600000000000000" pitchFamily="2" charset="-127"/>
              </a:endParaRPr>
            </a:p>
          </p:txBody>
        </p:sp>
        <p:sp>
          <p:nvSpPr>
            <p:cNvPr id="319" name="타원 318">
              <a:extLst>
                <a:ext uri="{FF2B5EF4-FFF2-40B4-BE49-F238E27FC236}">
                  <a16:creationId xmlns:a16="http://schemas.microsoft.com/office/drawing/2014/main" id="{20AB2C08-5CF6-4673-87C4-B8C57CB6C6EB}"/>
                </a:ext>
              </a:extLst>
            </p:cNvPr>
            <p:cNvSpPr/>
            <p:nvPr/>
          </p:nvSpPr>
          <p:spPr bwMode="auto">
            <a:xfrm>
              <a:off x="1016064" y="3950575"/>
              <a:ext cx="388441" cy="388440"/>
            </a:xfrm>
            <a:prstGeom prst="ellipse">
              <a:avLst/>
            </a:prstGeom>
            <a:noFill/>
            <a:ln w="3175" cap="flat" cmpd="sng" algn="ctr">
              <a:solidFill>
                <a:schemeClr val="bg1">
                  <a:lumMod val="65000"/>
                </a:schemeClr>
              </a:solidFill>
              <a:prstDash val="solid"/>
              <a:round/>
              <a:headEnd type="none" w="med" len="med"/>
              <a:tailEnd type="none" w="med" len="med"/>
            </a:ln>
            <a:effectLst/>
          </p:spPr>
          <p:txBody>
            <a:bodyPr vert="horz" wrap="square" lIns="100763" tIns="50382" rIns="100763" bIns="50382" numCol="1" rtlCol="0" anchor="t" anchorCtr="0" compatLnSpc="1">
              <a:prstTxWarp prst="textNoShape">
                <a:avLst/>
              </a:prstTxWarp>
            </a:bodyPr>
            <a:lstStyle/>
            <a:p>
              <a:pPr defTabSz="1007580" latinLnBrk="0"/>
              <a:endParaRPr lang="ko-KR" altLang="en-US" sz="1433" dirty="0">
                <a:ln>
                  <a:solidFill>
                    <a:schemeClr val="bg1">
                      <a:alpha val="0"/>
                    </a:schemeClr>
                  </a:solidFill>
                </a:ln>
                <a:latin typeface="KoPub돋움체 Medium" panose="00000600000000000000" pitchFamily="2" charset="-127"/>
                <a:ea typeface="KoPub돋움체 Medium" panose="00000600000000000000" pitchFamily="2" charset="-127"/>
              </a:endParaRPr>
            </a:p>
          </p:txBody>
        </p:sp>
        <p:sp>
          <p:nvSpPr>
            <p:cNvPr id="320" name="타원 319">
              <a:extLst>
                <a:ext uri="{FF2B5EF4-FFF2-40B4-BE49-F238E27FC236}">
                  <a16:creationId xmlns:a16="http://schemas.microsoft.com/office/drawing/2014/main" id="{24C42B1B-887D-46A0-88F4-F70E0966ABD1}"/>
                </a:ext>
              </a:extLst>
            </p:cNvPr>
            <p:cNvSpPr/>
            <p:nvPr/>
          </p:nvSpPr>
          <p:spPr bwMode="auto">
            <a:xfrm>
              <a:off x="986670" y="3921184"/>
              <a:ext cx="447222" cy="447221"/>
            </a:xfrm>
            <a:prstGeom prst="ellipse">
              <a:avLst/>
            </a:prstGeom>
            <a:noFill/>
            <a:ln w="3175" cap="flat" cmpd="sng" algn="ctr">
              <a:solidFill>
                <a:schemeClr val="bg1">
                  <a:lumMod val="65000"/>
                </a:schemeClr>
              </a:solidFill>
              <a:prstDash val="solid"/>
              <a:round/>
              <a:headEnd type="none" w="med" len="med"/>
              <a:tailEnd type="none" w="med" len="med"/>
            </a:ln>
            <a:effectLst/>
          </p:spPr>
          <p:txBody>
            <a:bodyPr vert="horz" wrap="square" lIns="100763" tIns="50382" rIns="100763" bIns="50382" numCol="1" rtlCol="0" anchor="t" anchorCtr="0" compatLnSpc="1">
              <a:prstTxWarp prst="textNoShape">
                <a:avLst/>
              </a:prstTxWarp>
            </a:bodyPr>
            <a:lstStyle/>
            <a:p>
              <a:pPr defTabSz="1007580" latinLnBrk="0"/>
              <a:endParaRPr lang="ko-KR" altLang="en-US" sz="1433" dirty="0">
                <a:ln>
                  <a:solidFill>
                    <a:schemeClr val="bg1">
                      <a:alpha val="0"/>
                    </a:schemeClr>
                  </a:solidFill>
                </a:ln>
                <a:latin typeface="KoPub돋움체 Medium" panose="00000600000000000000" pitchFamily="2" charset="-127"/>
                <a:ea typeface="KoPub돋움체 Medium" panose="00000600000000000000" pitchFamily="2" charset="-127"/>
              </a:endParaRPr>
            </a:p>
          </p:txBody>
        </p:sp>
        <p:sp>
          <p:nvSpPr>
            <p:cNvPr id="321" name="타원 320">
              <a:extLst>
                <a:ext uri="{FF2B5EF4-FFF2-40B4-BE49-F238E27FC236}">
                  <a16:creationId xmlns:a16="http://schemas.microsoft.com/office/drawing/2014/main" id="{AEEDC15F-1D6A-40E7-85D4-C357F3440029}"/>
                </a:ext>
              </a:extLst>
            </p:cNvPr>
            <p:cNvSpPr/>
            <p:nvPr/>
          </p:nvSpPr>
          <p:spPr bwMode="auto">
            <a:xfrm>
              <a:off x="1147649" y="4082164"/>
              <a:ext cx="125264" cy="125262"/>
            </a:xfrm>
            <a:prstGeom prst="ellipse">
              <a:avLst/>
            </a:prstGeom>
            <a:solidFill>
              <a:schemeClr val="bg1"/>
            </a:solidFill>
            <a:ln w="28575" cap="flat" cmpd="sng" algn="ctr">
              <a:solidFill>
                <a:schemeClr val="bg1">
                  <a:lumMod val="65000"/>
                </a:schemeClr>
              </a:solidFill>
              <a:prstDash val="solid"/>
              <a:round/>
              <a:headEnd type="none" w="med" len="med"/>
              <a:tailEnd type="none" w="med" len="med"/>
            </a:ln>
            <a:effectLst/>
          </p:spPr>
          <p:txBody>
            <a:bodyPr vert="horz" wrap="square" lIns="100763" tIns="50382" rIns="100763" bIns="50382" numCol="1" rtlCol="0" anchor="t" anchorCtr="0" compatLnSpc="1">
              <a:prstTxWarp prst="textNoShape">
                <a:avLst/>
              </a:prstTxWarp>
            </a:bodyPr>
            <a:lstStyle/>
            <a:p>
              <a:pPr defTabSz="1007403" latinLnBrk="0"/>
              <a:endParaRPr lang="ko-KR" altLang="en-US" sz="1433" dirty="0">
                <a:ln>
                  <a:solidFill>
                    <a:schemeClr val="bg1">
                      <a:alpha val="0"/>
                    </a:schemeClr>
                  </a:solidFill>
                </a:ln>
                <a:latin typeface="KoPub돋움체 Medium" panose="00000600000000000000" pitchFamily="2" charset="-127"/>
                <a:ea typeface="KoPub돋움체 Medium" panose="00000600000000000000" pitchFamily="2" charset="-127"/>
              </a:endParaRPr>
            </a:p>
          </p:txBody>
        </p:sp>
      </p:grpSp>
      <p:sp>
        <p:nvSpPr>
          <p:cNvPr id="322" name="직사각형 321">
            <a:extLst>
              <a:ext uri="{FF2B5EF4-FFF2-40B4-BE49-F238E27FC236}">
                <a16:creationId xmlns:a16="http://schemas.microsoft.com/office/drawing/2014/main" id="{FA5FC8C2-0363-4161-A906-5121F667E799}"/>
              </a:ext>
            </a:extLst>
          </p:cNvPr>
          <p:cNvSpPr/>
          <p:nvPr/>
        </p:nvSpPr>
        <p:spPr>
          <a:xfrm>
            <a:off x="6126157" y="6888433"/>
            <a:ext cx="4365458" cy="59650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0408" rIns="0" bIns="50408" numCol="1" spcCol="0" rtlCol="0" fromWordArt="0" anchor="t" anchorCtr="0" forceAA="0" compatLnSpc="1">
            <a:prstTxWarp prst="textNoShape">
              <a:avLst/>
            </a:prstTxWarp>
            <a:noAutofit/>
          </a:bodyPr>
          <a:lstStyle/>
          <a:p>
            <a:r>
              <a:rPr lang="ko-KR" altLang="en-US" sz="1158" b="1" kern="0" spc="-121" dirty="0">
                <a:ln>
                  <a:solidFill>
                    <a:schemeClr val="bg1">
                      <a:alpha val="0"/>
                    </a:schemeClr>
                  </a:solidFill>
                </a:ln>
                <a:gradFill>
                  <a:gsLst>
                    <a:gs pos="0">
                      <a:sysClr val="windowText" lastClr="000000">
                        <a:lumMod val="85000"/>
                        <a:lumOff val="15000"/>
                      </a:sysClr>
                    </a:gs>
                    <a:gs pos="50000">
                      <a:sysClr val="windowText" lastClr="000000">
                        <a:lumMod val="85000"/>
                        <a:lumOff val="15000"/>
                      </a:sysClr>
                    </a:gs>
                    <a:gs pos="100000">
                      <a:sysClr val="windowText" lastClr="000000">
                        <a:lumMod val="85000"/>
                        <a:lumOff val="15000"/>
                      </a:sysClr>
                    </a:gs>
                  </a:gsLst>
                  <a:lin ang="5400000" scaled="1"/>
                </a:gradFill>
                <a:latin typeface="KoPub돋움체 Medium" panose="00000600000000000000" pitchFamily="2" charset="-127"/>
                <a:ea typeface="KoPub돋움체 Medium" panose="00000600000000000000" pitchFamily="2" charset="-127"/>
              </a:rPr>
              <a:t> </a:t>
            </a:r>
            <a:r>
              <a:rPr lang="en-US" altLang="ko-KR" sz="1158" b="1" kern="0" spc="-121" dirty="0">
                <a:ln>
                  <a:solidFill>
                    <a:schemeClr val="bg1">
                      <a:alpha val="0"/>
                    </a:schemeClr>
                  </a:solidFill>
                </a:ln>
                <a:gradFill>
                  <a:gsLst>
                    <a:gs pos="0">
                      <a:sysClr val="windowText" lastClr="000000">
                        <a:lumMod val="85000"/>
                        <a:lumOff val="15000"/>
                      </a:sysClr>
                    </a:gs>
                    <a:gs pos="50000">
                      <a:sysClr val="windowText" lastClr="000000">
                        <a:lumMod val="85000"/>
                        <a:lumOff val="15000"/>
                      </a:sysClr>
                    </a:gs>
                    <a:gs pos="100000">
                      <a:sysClr val="windowText" lastClr="000000">
                        <a:lumMod val="85000"/>
                        <a:lumOff val="15000"/>
                      </a:sysClr>
                    </a:gs>
                  </a:gsLst>
                  <a:lin ang="5400000" scaled="1"/>
                </a:gradFill>
                <a:latin typeface="KoPub돋움체 Medium" panose="00000600000000000000" pitchFamily="2" charset="-127"/>
                <a:ea typeface="KoPub돋움체 Medium" panose="00000600000000000000" pitchFamily="2" charset="-127"/>
              </a:rPr>
              <a:t>[Apr. 20] </a:t>
            </a:r>
            <a:r>
              <a:rPr lang="en-US" altLang="ko-KR" sz="1158" b="1" kern="0" spc="-88" dirty="0">
                <a:ln>
                  <a:solidFill>
                    <a:schemeClr val="bg1">
                      <a:alpha val="0"/>
                    </a:schemeClr>
                  </a:solidFill>
                </a:ln>
                <a:gradFill>
                  <a:gsLst>
                    <a:gs pos="0">
                      <a:sysClr val="windowText" lastClr="000000">
                        <a:lumMod val="85000"/>
                        <a:lumOff val="15000"/>
                      </a:sysClr>
                    </a:gs>
                    <a:gs pos="50000">
                      <a:sysClr val="windowText" lastClr="000000">
                        <a:lumMod val="85000"/>
                        <a:lumOff val="15000"/>
                      </a:sysClr>
                    </a:gs>
                    <a:gs pos="100000">
                      <a:sysClr val="windowText" lastClr="000000">
                        <a:lumMod val="85000"/>
                        <a:lumOff val="15000"/>
                      </a:sysClr>
                    </a:gs>
                  </a:gsLst>
                  <a:lin ang="5400000" scaled="1"/>
                </a:gradFill>
                <a:latin typeface="KoPub돋움체 Medium" panose="00000600000000000000" pitchFamily="2" charset="-127"/>
                <a:ea typeface="KoPub돋움체 Medium" panose="00000600000000000000" pitchFamily="2" charset="-127"/>
              </a:rPr>
              <a:t>Opening of </a:t>
            </a:r>
            <a:r>
              <a:rPr lang="en-US" altLang="ko-KR" sz="1158" b="1" kern="0" spc="-88" dirty="0" err="1">
                <a:ln>
                  <a:solidFill>
                    <a:schemeClr val="bg1">
                      <a:alpha val="0"/>
                    </a:schemeClr>
                  </a:solidFill>
                </a:ln>
                <a:gradFill>
                  <a:gsLst>
                    <a:gs pos="0">
                      <a:sysClr val="windowText" lastClr="000000">
                        <a:lumMod val="85000"/>
                        <a:lumOff val="15000"/>
                      </a:sysClr>
                    </a:gs>
                    <a:gs pos="50000">
                      <a:sysClr val="windowText" lastClr="000000">
                        <a:lumMod val="85000"/>
                        <a:lumOff val="15000"/>
                      </a:sysClr>
                    </a:gs>
                    <a:gs pos="100000">
                      <a:sysClr val="windowText" lastClr="000000">
                        <a:lumMod val="85000"/>
                        <a:lumOff val="15000"/>
                      </a:sysClr>
                    </a:gs>
                  </a:gsLst>
                  <a:lin ang="5400000" scaled="1"/>
                </a:gradFill>
                <a:latin typeface="KoPub돋움체 Medium" panose="00000600000000000000" pitchFamily="2" charset="-127"/>
                <a:ea typeface="KoPub돋움체 Medium" panose="00000600000000000000" pitchFamily="2" charset="-127"/>
              </a:rPr>
              <a:t>Jincheon</a:t>
            </a:r>
            <a:r>
              <a:rPr lang="en-US" altLang="ko-KR" sz="1158" b="1" kern="0" spc="-88" dirty="0">
                <a:ln>
                  <a:solidFill>
                    <a:schemeClr val="bg1">
                      <a:alpha val="0"/>
                    </a:schemeClr>
                  </a:solidFill>
                </a:ln>
                <a:gradFill>
                  <a:gsLst>
                    <a:gs pos="0">
                      <a:sysClr val="windowText" lastClr="000000">
                        <a:lumMod val="85000"/>
                        <a:lumOff val="15000"/>
                      </a:sysClr>
                    </a:gs>
                    <a:gs pos="50000">
                      <a:sysClr val="windowText" lastClr="000000">
                        <a:lumMod val="85000"/>
                        <a:lumOff val="15000"/>
                      </a:sysClr>
                    </a:gs>
                    <a:gs pos="100000">
                      <a:sysClr val="windowText" lastClr="000000">
                        <a:lumMod val="85000"/>
                        <a:lumOff val="15000"/>
                      </a:sysClr>
                    </a:gs>
                  </a:gsLst>
                  <a:lin ang="5400000" scaled="1"/>
                </a:gradFill>
                <a:latin typeface="KoPub돋움체 Medium" panose="00000600000000000000" pitchFamily="2" charset="-127"/>
                <a:ea typeface="KoPub돋움체 Medium" panose="00000600000000000000" pitchFamily="2" charset="-127"/>
              </a:rPr>
              <a:t> Battery Center</a:t>
            </a:r>
          </a:p>
          <a:p>
            <a:r>
              <a:rPr lang="en-US" altLang="ko-KR" sz="1158" b="1" kern="0" spc="-121" dirty="0">
                <a:ln>
                  <a:solidFill>
                    <a:schemeClr val="bg1">
                      <a:alpha val="0"/>
                    </a:schemeClr>
                  </a:solidFill>
                </a:ln>
                <a:gradFill>
                  <a:gsLst>
                    <a:gs pos="0">
                      <a:sysClr val="windowText" lastClr="000000">
                        <a:lumMod val="85000"/>
                        <a:lumOff val="15000"/>
                      </a:sysClr>
                    </a:gs>
                    <a:gs pos="50000">
                      <a:sysClr val="windowText" lastClr="000000">
                        <a:lumMod val="85000"/>
                        <a:lumOff val="15000"/>
                      </a:sysClr>
                    </a:gs>
                    <a:gs pos="100000">
                      <a:sysClr val="windowText" lastClr="000000">
                        <a:lumMod val="85000"/>
                        <a:lumOff val="15000"/>
                      </a:sysClr>
                    </a:gs>
                  </a:gsLst>
                  <a:lin ang="5400000" scaled="1"/>
                </a:gradFill>
                <a:latin typeface="KoPub돋움체 Medium" panose="00000600000000000000" pitchFamily="2" charset="-127"/>
                <a:ea typeface="KoPub돋움체 Medium" panose="00000600000000000000" pitchFamily="2" charset="-127"/>
              </a:rPr>
              <a:t> [Sep. 21] </a:t>
            </a:r>
            <a:r>
              <a:rPr lang="en-US" altLang="ko-KR" sz="1158" b="1" kern="0" spc="-88" dirty="0">
                <a:ln>
                  <a:solidFill>
                    <a:schemeClr val="bg1">
                      <a:alpha val="0"/>
                    </a:schemeClr>
                  </a:solidFill>
                </a:ln>
                <a:gradFill>
                  <a:gsLst>
                    <a:gs pos="0">
                      <a:sysClr val="windowText" lastClr="000000">
                        <a:lumMod val="85000"/>
                        <a:lumOff val="15000"/>
                      </a:sysClr>
                    </a:gs>
                    <a:gs pos="50000">
                      <a:sysClr val="windowText" lastClr="000000">
                        <a:lumMod val="85000"/>
                        <a:lumOff val="15000"/>
                      </a:sysClr>
                    </a:gs>
                    <a:gs pos="100000">
                      <a:sysClr val="windowText" lastClr="000000">
                        <a:lumMod val="85000"/>
                        <a:lumOff val="15000"/>
                      </a:sysClr>
                    </a:gs>
                  </a:gsLst>
                  <a:lin ang="5400000" scaled="1"/>
                </a:gradFill>
                <a:latin typeface="KoPub돋움체 Medium" panose="00000600000000000000" pitchFamily="2" charset="-127"/>
                <a:ea typeface="KoPub돋움체 Medium" panose="00000600000000000000" pitchFamily="2" charset="-127"/>
              </a:rPr>
              <a:t>Opening of </a:t>
            </a:r>
            <a:r>
              <a:rPr lang="en-US" altLang="ko-KR" sz="1158" b="1" kern="0" spc="-88" dirty="0" err="1">
                <a:ln>
                  <a:solidFill>
                    <a:schemeClr val="bg1">
                      <a:alpha val="0"/>
                    </a:schemeClr>
                  </a:solidFill>
                </a:ln>
                <a:gradFill>
                  <a:gsLst>
                    <a:gs pos="0">
                      <a:sysClr val="windowText" lastClr="000000">
                        <a:lumMod val="85000"/>
                        <a:lumOff val="15000"/>
                      </a:sysClr>
                    </a:gs>
                    <a:gs pos="50000">
                      <a:sysClr val="windowText" lastClr="000000">
                        <a:lumMod val="85000"/>
                        <a:lumOff val="15000"/>
                      </a:sysClr>
                    </a:gs>
                    <a:gs pos="100000">
                      <a:sysClr val="windowText" lastClr="000000">
                        <a:lumMod val="85000"/>
                        <a:lumOff val="15000"/>
                      </a:sysClr>
                    </a:gs>
                  </a:gsLst>
                  <a:lin ang="5400000" scaled="1"/>
                </a:gradFill>
                <a:latin typeface="KoPub돋움체 Medium" panose="00000600000000000000" pitchFamily="2" charset="-127"/>
                <a:ea typeface="KoPub돋움체 Medium" panose="00000600000000000000" pitchFamily="2" charset="-127"/>
              </a:rPr>
              <a:t>Gyeongnam</a:t>
            </a:r>
            <a:r>
              <a:rPr lang="en-US" altLang="ko-KR" sz="1158" b="1" kern="0" spc="-88" dirty="0">
                <a:ln>
                  <a:solidFill>
                    <a:schemeClr val="bg1">
                      <a:alpha val="0"/>
                    </a:schemeClr>
                  </a:solidFill>
                </a:ln>
                <a:gradFill>
                  <a:gsLst>
                    <a:gs pos="0">
                      <a:sysClr val="windowText" lastClr="000000">
                        <a:lumMod val="85000"/>
                        <a:lumOff val="15000"/>
                      </a:sysClr>
                    </a:gs>
                    <a:gs pos="50000">
                      <a:sysClr val="windowText" lastClr="000000">
                        <a:lumMod val="85000"/>
                        <a:lumOff val="15000"/>
                      </a:sysClr>
                    </a:gs>
                    <a:gs pos="100000">
                      <a:sysClr val="windowText" lastClr="000000">
                        <a:lumMod val="85000"/>
                        <a:lumOff val="15000"/>
                      </a:sysClr>
                    </a:gs>
                  </a:gsLst>
                  <a:lin ang="5400000" scaled="1"/>
                </a:gradFill>
                <a:latin typeface="KoPub돋움체 Medium" panose="00000600000000000000" pitchFamily="2" charset="-127"/>
                <a:ea typeface="KoPub돋움체 Medium" panose="00000600000000000000" pitchFamily="2" charset="-127"/>
              </a:rPr>
              <a:t> Branch building in </a:t>
            </a:r>
            <a:r>
              <a:rPr lang="en-US" altLang="ko-KR" sz="1158" b="1" kern="0" spc="-88" dirty="0" err="1">
                <a:ln>
                  <a:solidFill>
                    <a:schemeClr val="bg1">
                      <a:alpha val="0"/>
                    </a:schemeClr>
                  </a:solidFill>
                </a:ln>
                <a:gradFill>
                  <a:gsLst>
                    <a:gs pos="0">
                      <a:sysClr val="windowText" lastClr="000000">
                        <a:lumMod val="85000"/>
                        <a:lumOff val="15000"/>
                      </a:sysClr>
                    </a:gs>
                    <a:gs pos="50000">
                      <a:sysClr val="windowText" lastClr="000000">
                        <a:lumMod val="85000"/>
                        <a:lumOff val="15000"/>
                      </a:sysClr>
                    </a:gs>
                    <a:gs pos="100000">
                      <a:sysClr val="windowText" lastClr="000000">
                        <a:lumMod val="85000"/>
                        <a:lumOff val="15000"/>
                      </a:sysClr>
                    </a:gs>
                  </a:gsLst>
                  <a:lin ang="5400000" scaled="1"/>
                </a:gradFill>
                <a:latin typeface="KoPub돋움체 Medium" panose="00000600000000000000" pitchFamily="2" charset="-127"/>
                <a:ea typeface="KoPub돋움체 Medium" panose="00000600000000000000" pitchFamily="2" charset="-127"/>
              </a:rPr>
              <a:t>Yeongnam</a:t>
            </a:r>
            <a:r>
              <a:rPr lang="en-US" altLang="ko-KR" sz="1158" b="1" kern="0" spc="-88" dirty="0">
                <a:ln>
                  <a:solidFill>
                    <a:schemeClr val="bg1">
                      <a:alpha val="0"/>
                    </a:schemeClr>
                  </a:solidFill>
                </a:ln>
                <a:gradFill>
                  <a:gsLst>
                    <a:gs pos="0">
                      <a:sysClr val="windowText" lastClr="000000">
                        <a:lumMod val="85000"/>
                        <a:lumOff val="15000"/>
                      </a:sysClr>
                    </a:gs>
                    <a:gs pos="50000">
                      <a:sysClr val="windowText" lastClr="000000">
                        <a:lumMod val="85000"/>
                        <a:lumOff val="15000"/>
                      </a:sysClr>
                    </a:gs>
                    <a:gs pos="100000">
                      <a:sysClr val="windowText" lastClr="000000">
                        <a:lumMod val="85000"/>
                        <a:lumOff val="15000"/>
                      </a:sysClr>
                    </a:gs>
                  </a:gsLst>
                  <a:lin ang="5400000" scaled="1"/>
                </a:gradFill>
                <a:latin typeface="KoPub돋움체 Medium" panose="00000600000000000000" pitchFamily="2" charset="-127"/>
                <a:ea typeface="KoPub돋움체 Medium" panose="00000600000000000000" pitchFamily="2" charset="-127"/>
              </a:rPr>
              <a:t> Division </a:t>
            </a:r>
            <a:endParaRPr lang="ko-KR" altLang="en-US" sz="1158" b="1" kern="0" spc="-88" dirty="0">
              <a:ln>
                <a:solidFill>
                  <a:schemeClr val="bg1">
                    <a:alpha val="0"/>
                  </a:schemeClr>
                </a:solidFill>
              </a:ln>
              <a:gradFill>
                <a:gsLst>
                  <a:gs pos="0">
                    <a:sysClr val="windowText" lastClr="000000">
                      <a:lumMod val="85000"/>
                      <a:lumOff val="15000"/>
                    </a:sysClr>
                  </a:gs>
                  <a:gs pos="50000">
                    <a:sysClr val="windowText" lastClr="000000">
                      <a:lumMod val="85000"/>
                      <a:lumOff val="15000"/>
                    </a:sysClr>
                  </a:gs>
                  <a:gs pos="100000">
                    <a:sysClr val="windowText" lastClr="000000">
                      <a:lumMod val="85000"/>
                      <a:lumOff val="15000"/>
                    </a:sysClr>
                  </a:gs>
                </a:gsLst>
                <a:lin ang="5400000" scaled="1"/>
              </a:gradFill>
              <a:latin typeface="KoPub돋움체 Medium" panose="00000600000000000000" pitchFamily="2" charset="-127"/>
              <a:ea typeface="KoPub돋움체 Medium" panose="00000600000000000000" pitchFamily="2" charset="-127"/>
            </a:endParaRPr>
          </a:p>
        </p:txBody>
      </p:sp>
      <p:sp>
        <p:nvSpPr>
          <p:cNvPr id="323" name="Text Box 116">
            <a:extLst>
              <a:ext uri="{FF2B5EF4-FFF2-40B4-BE49-F238E27FC236}">
                <a16:creationId xmlns:a16="http://schemas.microsoft.com/office/drawing/2014/main" id="{19CDB321-5FB7-4877-8F49-DED988830F4B}"/>
              </a:ext>
            </a:extLst>
          </p:cNvPr>
          <p:cNvSpPr txBox="1">
            <a:spLocks noChangeArrowheads="1"/>
          </p:cNvSpPr>
          <p:nvPr/>
        </p:nvSpPr>
        <p:spPr bwMode="auto">
          <a:xfrm>
            <a:off x="6181807" y="6720724"/>
            <a:ext cx="673036" cy="190294"/>
          </a:xfrm>
          <a:prstGeom prst="rect">
            <a:avLst/>
          </a:prstGeom>
          <a:noFill/>
          <a:ln w="9525" algn="ctr">
            <a:noFill/>
            <a:miter lim="800000"/>
            <a:headEnd/>
            <a:tailEnd/>
          </a:ln>
        </p:spPr>
        <p:txBody>
          <a:bodyPr lIns="39692" tIns="119075" rIns="0" bIns="59537" anchor="ctr"/>
          <a:lstStyle>
            <a:defPPr>
              <a:defRPr lang="ko-KR"/>
            </a:defPPr>
            <a:lvl1pPr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1pPr>
            <a:lvl2pPr marL="457200"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2pPr>
            <a:lvl3pPr marL="914400"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3pPr>
            <a:lvl4pPr marL="1371600"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4pPr>
            <a:lvl5pPr marL="1828800"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5pPr>
            <a:lvl6pPr marL="2286000" algn="l" defTabSz="914400" rtl="0" eaLnBrk="1" latinLnBrk="1" hangingPunct="1">
              <a:defRPr kumimoji="1" kern="1200">
                <a:solidFill>
                  <a:schemeClr val="tx1"/>
                </a:solidFill>
                <a:latin typeface="굴림" pitchFamily="50" charset="-127"/>
                <a:ea typeface="굴림" pitchFamily="50" charset="-127"/>
                <a:cs typeface="+mn-cs"/>
              </a:defRPr>
            </a:lvl6pPr>
            <a:lvl7pPr marL="2743200" algn="l" defTabSz="914400" rtl="0" eaLnBrk="1" latinLnBrk="1" hangingPunct="1">
              <a:defRPr kumimoji="1" kern="1200">
                <a:solidFill>
                  <a:schemeClr val="tx1"/>
                </a:solidFill>
                <a:latin typeface="굴림" pitchFamily="50" charset="-127"/>
                <a:ea typeface="굴림" pitchFamily="50" charset="-127"/>
                <a:cs typeface="+mn-cs"/>
              </a:defRPr>
            </a:lvl7pPr>
            <a:lvl8pPr marL="3200400" algn="l" defTabSz="914400" rtl="0" eaLnBrk="1" latinLnBrk="1" hangingPunct="1">
              <a:defRPr kumimoji="1" kern="1200">
                <a:solidFill>
                  <a:schemeClr val="tx1"/>
                </a:solidFill>
                <a:latin typeface="굴림" pitchFamily="50" charset="-127"/>
                <a:ea typeface="굴림" pitchFamily="50" charset="-127"/>
                <a:cs typeface="+mn-cs"/>
              </a:defRPr>
            </a:lvl8pPr>
            <a:lvl9pPr marL="3657600" algn="l" defTabSz="914400" rtl="0" eaLnBrk="1" latinLnBrk="1" hangingPunct="1">
              <a:defRPr kumimoji="1" kern="1200">
                <a:solidFill>
                  <a:schemeClr val="tx1"/>
                </a:solidFill>
                <a:latin typeface="굴림" pitchFamily="50" charset="-127"/>
                <a:ea typeface="굴림" pitchFamily="50" charset="-127"/>
                <a:cs typeface="+mn-cs"/>
              </a:defRPr>
            </a:lvl9pPr>
          </a:lstStyle>
          <a:p>
            <a:pPr latinLnBrk="0">
              <a:lnSpc>
                <a:spcPct val="70000"/>
              </a:lnSpc>
              <a:defRPr/>
            </a:pPr>
            <a:r>
              <a:rPr lang="en-US" altLang="ko-KR" sz="1544" b="1" spc="-33" dirty="0">
                <a:ln>
                  <a:solidFill>
                    <a:schemeClr val="bg1">
                      <a:alpha val="0"/>
                    </a:schemeClr>
                  </a:solidFill>
                </a:ln>
                <a:solidFill>
                  <a:srgbClr val="CC3300"/>
                </a:solidFill>
                <a:latin typeface="KoPub돋움체 Bold" panose="00000800000000000000" pitchFamily="2" charset="-127"/>
                <a:ea typeface="KoPub돋움체 Bold" panose="00000800000000000000" pitchFamily="2" charset="-127"/>
              </a:rPr>
              <a:t>2020</a:t>
            </a:r>
          </a:p>
        </p:txBody>
      </p:sp>
      <p:sp>
        <p:nvSpPr>
          <p:cNvPr id="324" name="직사각형 323">
            <a:extLst>
              <a:ext uri="{FF2B5EF4-FFF2-40B4-BE49-F238E27FC236}">
                <a16:creationId xmlns:a16="http://schemas.microsoft.com/office/drawing/2014/main" id="{E03BC327-FED6-4E85-BA42-03C82F933413}"/>
              </a:ext>
            </a:extLst>
          </p:cNvPr>
          <p:cNvSpPr/>
          <p:nvPr/>
        </p:nvSpPr>
        <p:spPr>
          <a:xfrm flipV="1">
            <a:off x="6126159" y="6723054"/>
            <a:ext cx="49309" cy="189130"/>
          </a:xfrm>
          <a:prstGeom prst="rect">
            <a:avLst/>
          </a:prstGeom>
          <a:solidFill>
            <a:srgbClr val="CC3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315">
              <a:ln>
                <a:solidFill>
                  <a:schemeClr val="bg1">
                    <a:alpha val="0"/>
                  </a:schemeClr>
                </a:solidFill>
              </a:ln>
              <a:latin typeface="KoPub돋움체 Medium" panose="00000600000000000000" pitchFamily="2" charset="-127"/>
              <a:ea typeface="KoPub돋움체 Medium" panose="00000600000000000000" pitchFamily="2" charset="-127"/>
            </a:endParaRPr>
          </a:p>
        </p:txBody>
      </p:sp>
      <p:cxnSp>
        <p:nvCxnSpPr>
          <p:cNvPr id="325" name="직선 연결선 324">
            <a:extLst>
              <a:ext uri="{FF2B5EF4-FFF2-40B4-BE49-F238E27FC236}">
                <a16:creationId xmlns:a16="http://schemas.microsoft.com/office/drawing/2014/main" id="{1C675DAF-37B6-4699-8EF4-033EF5245ECA}"/>
              </a:ext>
            </a:extLst>
          </p:cNvPr>
          <p:cNvCxnSpPr/>
          <p:nvPr/>
        </p:nvCxnSpPr>
        <p:spPr>
          <a:xfrm>
            <a:off x="5941439" y="6789614"/>
            <a:ext cx="184718" cy="1322"/>
          </a:xfrm>
          <a:prstGeom prst="line">
            <a:avLst/>
          </a:prstGeom>
          <a:ln w="15875" cap="rnd">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326" name="그룹 325">
            <a:extLst>
              <a:ext uri="{FF2B5EF4-FFF2-40B4-BE49-F238E27FC236}">
                <a16:creationId xmlns:a16="http://schemas.microsoft.com/office/drawing/2014/main" id="{8259DE29-6063-4CAD-9692-EDEED6660089}"/>
              </a:ext>
            </a:extLst>
          </p:cNvPr>
          <p:cNvGrpSpPr/>
          <p:nvPr/>
        </p:nvGrpSpPr>
        <p:grpSpPr>
          <a:xfrm>
            <a:off x="5807167" y="6711193"/>
            <a:ext cx="198708" cy="212275"/>
            <a:chOff x="986670" y="3921184"/>
            <a:chExt cx="447222" cy="447221"/>
          </a:xfrm>
        </p:grpSpPr>
        <p:sp>
          <p:nvSpPr>
            <p:cNvPr id="327" name="타원 326">
              <a:extLst>
                <a:ext uri="{FF2B5EF4-FFF2-40B4-BE49-F238E27FC236}">
                  <a16:creationId xmlns:a16="http://schemas.microsoft.com/office/drawing/2014/main" id="{CE275935-AB31-4B56-BBC2-77773AB428C0}"/>
                </a:ext>
              </a:extLst>
            </p:cNvPr>
            <p:cNvSpPr/>
            <p:nvPr/>
          </p:nvSpPr>
          <p:spPr bwMode="auto">
            <a:xfrm>
              <a:off x="1094437" y="4028954"/>
              <a:ext cx="231688" cy="231686"/>
            </a:xfrm>
            <a:prstGeom prst="ellipse">
              <a:avLst/>
            </a:prstGeom>
            <a:noFill/>
            <a:ln w="3175" cap="flat" cmpd="sng" algn="ctr">
              <a:solidFill>
                <a:schemeClr val="bg1">
                  <a:lumMod val="65000"/>
                </a:schemeClr>
              </a:solidFill>
              <a:prstDash val="solid"/>
              <a:round/>
              <a:headEnd type="none" w="med" len="med"/>
              <a:tailEnd type="none" w="med" len="med"/>
            </a:ln>
            <a:effectLst/>
          </p:spPr>
          <p:txBody>
            <a:bodyPr vert="horz" wrap="square" lIns="100763" tIns="50382" rIns="100763" bIns="50382" numCol="1" rtlCol="0" anchor="t" anchorCtr="0" compatLnSpc="1">
              <a:prstTxWarp prst="textNoShape">
                <a:avLst/>
              </a:prstTxWarp>
            </a:bodyPr>
            <a:lstStyle/>
            <a:p>
              <a:pPr defTabSz="1007580" latinLnBrk="0"/>
              <a:endParaRPr lang="ko-KR" altLang="en-US" sz="1433" dirty="0">
                <a:ln>
                  <a:solidFill>
                    <a:schemeClr val="bg1">
                      <a:alpha val="0"/>
                    </a:schemeClr>
                  </a:solidFill>
                </a:ln>
                <a:latin typeface="KoPub돋움체 Medium" panose="00000600000000000000" pitchFamily="2" charset="-127"/>
                <a:ea typeface="KoPub돋움체 Medium" panose="00000600000000000000" pitchFamily="2" charset="-127"/>
              </a:endParaRPr>
            </a:p>
          </p:txBody>
        </p:sp>
        <p:sp>
          <p:nvSpPr>
            <p:cNvPr id="328" name="타원 327">
              <a:extLst>
                <a:ext uri="{FF2B5EF4-FFF2-40B4-BE49-F238E27FC236}">
                  <a16:creationId xmlns:a16="http://schemas.microsoft.com/office/drawing/2014/main" id="{B7570BFD-C167-4958-9758-9FFC597404B4}"/>
                </a:ext>
              </a:extLst>
            </p:cNvPr>
            <p:cNvSpPr/>
            <p:nvPr/>
          </p:nvSpPr>
          <p:spPr bwMode="auto">
            <a:xfrm>
              <a:off x="1068311" y="4002828"/>
              <a:ext cx="283940" cy="283938"/>
            </a:xfrm>
            <a:prstGeom prst="ellipse">
              <a:avLst/>
            </a:prstGeom>
            <a:noFill/>
            <a:ln w="3175" cap="flat" cmpd="sng" algn="ctr">
              <a:solidFill>
                <a:schemeClr val="bg1">
                  <a:lumMod val="65000"/>
                </a:schemeClr>
              </a:solidFill>
              <a:prstDash val="solid"/>
              <a:round/>
              <a:headEnd type="none" w="med" len="med"/>
              <a:tailEnd type="none" w="med" len="med"/>
            </a:ln>
            <a:effectLst/>
          </p:spPr>
          <p:txBody>
            <a:bodyPr vert="horz" wrap="square" lIns="100763" tIns="50382" rIns="100763" bIns="50382" numCol="1" rtlCol="0" anchor="t" anchorCtr="0" compatLnSpc="1">
              <a:prstTxWarp prst="textNoShape">
                <a:avLst/>
              </a:prstTxWarp>
            </a:bodyPr>
            <a:lstStyle/>
            <a:p>
              <a:pPr defTabSz="1007580" latinLnBrk="0"/>
              <a:endParaRPr lang="ko-KR" altLang="en-US" sz="1433" dirty="0">
                <a:ln>
                  <a:solidFill>
                    <a:schemeClr val="bg1">
                      <a:alpha val="0"/>
                    </a:schemeClr>
                  </a:solidFill>
                </a:ln>
                <a:latin typeface="KoPub돋움체 Medium" panose="00000600000000000000" pitchFamily="2" charset="-127"/>
                <a:ea typeface="KoPub돋움체 Medium" panose="00000600000000000000" pitchFamily="2" charset="-127"/>
              </a:endParaRPr>
            </a:p>
          </p:txBody>
        </p:sp>
        <p:sp>
          <p:nvSpPr>
            <p:cNvPr id="329" name="타원 328">
              <a:extLst>
                <a:ext uri="{FF2B5EF4-FFF2-40B4-BE49-F238E27FC236}">
                  <a16:creationId xmlns:a16="http://schemas.microsoft.com/office/drawing/2014/main" id="{9656B012-537A-4F3F-99E0-3C73DD2F17DF}"/>
                </a:ext>
              </a:extLst>
            </p:cNvPr>
            <p:cNvSpPr/>
            <p:nvPr/>
          </p:nvSpPr>
          <p:spPr bwMode="auto">
            <a:xfrm>
              <a:off x="1042186" y="3976701"/>
              <a:ext cx="336190" cy="336188"/>
            </a:xfrm>
            <a:prstGeom prst="ellipse">
              <a:avLst/>
            </a:prstGeom>
            <a:noFill/>
            <a:ln w="3175" cap="flat" cmpd="sng" algn="ctr">
              <a:solidFill>
                <a:schemeClr val="bg1">
                  <a:lumMod val="65000"/>
                </a:schemeClr>
              </a:solidFill>
              <a:prstDash val="solid"/>
              <a:round/>
              <a:headEnd type="none" w="med" len="med"/>
              <a:tailEnd type="none" w="med" len="med"/>
            </a:ln>
            <a:effectLst/>
          </p:spPr>
          <p:txBody>
            <a:bodyPr vert="horz" wrap="square" lIns="100763" tIns="50382" rIns="100763" bIns="50382" numCol="1" rtlCol="0" anchor="t" anchorCtr="0" compatLnSpc="1">
              <a:prstTxWarp prst="textNoShape">
                <a:avLst/>
              </a:prstTxWarp>
            </a:bodyPr>
            <a:lstStyle/>
            <a:p>
              <a:pPr defTabSz="1007580" latinLnBrk="0"/>
              <a:endParaRPr lang="ko-KR" altLang="en-US" sz="1433" dirty="0">
                <a:ln>
                  <a:solidFill>
                    <a:schemeClr val="bg1">
                      <a:alpha val="0"/>
                    </a:schemeClr>
                  </a:solidFill>
                </a:ln>
                <a:latin typeface="KoPub돋움체 Medium" panose="00000600000000000000" pitchFamily="2" charset="-127"/>
                <a:ea typeface="KoPub돋움체 Medium" panose="00000600000000000000" pitchFamily="2" charset="-127"/>
              </a:endParaRPr>
            </a:p>
          </p:txBody>
        </p:sp>
        <p:sp>
          <p:nvSpPr>
            <p:cNvPr id="330" name="타원 329">
              <a:extLst>
                <a:ext uri="{FF2B5EF4-FFF2-40B4-BE49-F238E27FC236}">
                  <a16:creationId xmlns:a16="http://schemas.microsoft.com/office/drawing/2014/main" id="{290F0007-1D7A-4589-ACF6-A50684BCD766}"/>
                </a:ext>
              </a:extLst>
            </p:cNvPr>
            <p:cNvSpPr/>
            <p:nvPr/>
          </p:nvSpPr>
          <p:spPr bwMode="auto">
            <a:xfrm>
              <a:off x="1016064" y="3950575"/>
              <a:ext cx="388441" cy="388440"/>
            </a:xfrm>
            <a:prstGeom prst="ellipse">
              <a:avLst/>
            </a:prstGeom>
            <a:noFill/>
            <a:ln w="3175" cap="flat" cmpd="sng" algn="ctr">
              <a:solidFill>
                <a:schemeClr val="bg1">
                  <a:lumMod val="65000"/>
                </a:schemeClr>
              </a:solidFill>
              <a:prstDash val="solid"/>
              <a:round/>
              <a:headEnd type="none" w="med" len="med"/>
              <a:tailEnd type="none" w="med" len="med"/>
            </a:ln>
            <a:effectLst/>
          </p:spPr>
          <p:txBody>
            <a:bodyPr vert="horz" wrap="square" lIns="100763" tIns="50382" rIns="100763" bIns="50382" numCol="1" rtlCol="0" anchor="t" anchorCtr="0" compatLnSpc="1">
              <a:prstTxWarp prst="textNoShape">
                <a:avLst/>
              </a:prstTxWarp>
            </a:bodyPr>
            <a:lstStyle/>
            <a:p>
              <a:pPr defTabSz="1007580" latinLnBrk="0"/>
              <a:endParaRPr lang="ko-KR" altLang="en-US" sz="1433" dirty="0">
                <a:ln>
                  <a:solidFill>
                    <a:schemeClr val="bg1">
                      <a:alpha val="0"/>
                    </a:schemeClr>
                  </a:solidFill>
                </a:ln>
                <a:latin typeface="KoPub돋움체 Medium" panose="00000600000000000000" pitchFamily="2" charset="-127"/>
                <a:ea typeface="KoPub돋움체 Medium" panose="00000600000000000000" pitchFamily="2" charset="-127"/>
              </a:endParaRPr>
            </a:p>
          </p:txBody>
        </p:sp>
        <p:sp>
          <p:nvSpPr>
            <p:cNvPr id="331" name="타원 330">
              <a:extLst>
                <a:ext uri="{FF2B5EF4-FFF2-40B4-BE49-F238E27FC236}">
                  <a16:creationId xmlns:a16="http://schemas.microsoft.com/office/drawing/2014/main" id="{F7D005AE-E559-49D6-B005-C61D3C0B7E19}"/>
                </a:ext>
              </a:extLst>
            </p:cNvPr>
            <p:cNvSpPr/>
            <p:nvPr/>
          </p:nvSpPr>
          <p:spPr bwMode="auto">
            <a:xfrm>
              <a:off x="986670" y="3921184"/>
              <a:ext cx="447222" cy="447221"/>
            </a:xfrm>
            <a:prstGeom prst="ellipse">
              <a:avLst/>
            </a:prstGeom>
            <a:noFill/>
            <a:ln w="3175" cap="flat" cmpd="sng" algn="ctr">
              <a:solidFill>
                <a:schemeClr val="bg1">
                  <a:lumMod val="65000"/>
                </a:schemeClr>
              </a:solidFill>
              <a:prstDash val="solid"/>
              <a:round/>
              <a:headEnd type="none" w="med" len="med"/>
              <a:tailEnd type="none" w="med" len="med"/>
            </a:ln>
            <a:effectLst/>
          </p:spPr>
          <p:txBody>
            <a:bodyPr vert="horz" wrap="square" lIns="100763" tIns="50382" rIns="100763" bIns="50382" numCol="1" rtlCol="0" anchor="t" anchorCtr="0" compatLnSpc="1">
              <a:prstTxWarp prst="textNoShape">
                <a:avLst/>
              </a:prstTxWarp>
            </a:bodyPr>
            <a:lstStyle/>
            <a:p>
              <a:pPr defTabSz="1007580" latinLnBrk="0"/>
              <a:endParaRPr lang="ko-KR" altLang="en-US" sz="1433" dirty="0">
                <a:ln>
                  <a:solidFill>
                    <a:schemeClr val="bg1">
                      <a:alpha val="0"/>
                    </a:schemeClr>
                  </a:solidFill>
                </a:ln>
                <a:latin typeface="KoPub돋움체 Medium" panose="00000600000000000000" pitchFamily="2" charset="-127"/>
                <a:ea typeface="KoPub돋움체 Medium" panose="00000600000000000000" pitchFamily="2" charset="-127"/>
              </a:endParaRPr>
            </a:p>
          </p:txBody>
        </p:sp>
        <p:sp>
          <p:nvSpPr>
            <p:cNvPr id="332" name="타원 331">
              <a:extLst>
                <a:ext uri="{FF2B5EF4-FFF2-40B4-BE49-F238E27FC236}">
                  <a16:creationId xmlns:a16="http://schemas.microsoft.com/office/drawing/2014/main" id="{5BF2F70B-31EF-4AE8-BAC6-91220B1F492F}"/>
                </a:ext>
              </a:extLst>
            </p:cNvPr>
            <p:cNvSpPr/>
            <p:nvPr/>
          </p:nvSpPr>
          <p:spPr bwMode="auto">
            <a:xfrm>
              <a:off x="1147649" y="4082164"/>
              <a:ext cx="125264" cy="125262"/>
            </a:xfrm>
            <a:prstGeom prst="ellipse">
              <a:avLst/>
            </a:prstGeom>
            <a:solidFill>
              <a:schemeClr val="bg1"/>
            </a:solidFill>
            <a:ln w="28575" cap="flat" cmpd="sng" algn="ctr">
              <a:solidFill>
                <a:schemeClr val="bg1">
                  <a:lumMod val="65000"/>
                </a:schemeClr>
              </a:solidFill>
              <a:prstDash val="solid"/>
              <a:round/>
              <a:headEnd type="none" w="med" len="med"/>
              <a:tailEnd type="none" w="med" len="med"/>
            </a:ln>
            <a:effectLst/>
          </p:spPr>
          <p:txBody>
            <a:bodyPr vert="horz" wrap="square" lIns="100763" tIns="50382" rIns="100763" bIns="50382" numCol="1" rtlCol="0" anchor="t" anchorCtr="0" compatLnSpc="1">
              <a:prstTxWarp prst="textNoShape">
                <a:avLst/>
              </a:prstTxWarp>
            </a:bodyPr>
            <a:lstStyle/>
            <a:p>
              <a:pPr defTabSz="1007403" latinLnBrk="0"/>
              <a:endParaRPr lang="ko-KR" altLang="en-US" sz="1433" dirty="0">
                <a:ln>
                  <a:solidFill>
                    <a:schemeClr val="bg1">
                      <a:alpha val="0"/>
                    </a:schemeClr>
                  </a:solidFill>
                </a:ln>
                <a:latin typeface="KoPub돋움체 Medium" panose="00000600000000000000" pitchFamily="2" charset="-127"/>
                <a:ea typeface="KoPub돋움체 Medium" panose="00000600000000000000" pitchFamily="2" charset="-127"/>
              </a:endParaRPr>
            </a:p>
          </p:txBody>
        </p:sp>
      </p:grpSp>
      <p:sp>
        <p:nvSpPr>
          <p:cNvPr id="333" name="직사각형 332">
            <a:extLst>
              <a:ext uri="{FF2B5EF4-FFF2-40B4-BE49-F238E27FC236}">
                <a16:creationId xmlns:a16="http://schemas.microsoft.com/office/drawing/2014/main" id="{D7C326C8-41D7-47CE-B7B9-50E3A9878FE6}"/>
              </a:ext>
            </a:extLst>
          </p:cNvPr>
          <p:cNvSpPr/>
          <p:nvPr/>
        </p:nvSpPr>
        <p:spPr>
          <a:xfrm>
            <a:off x="6120068" y="5370281"/>
            <a:ext cx="4969106" cy="2808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0408" rIns="0" bIns="50408" numCol="1" spcCol="0" rtlCol="0" fromWordArt="0" anchor="t" anchorCtr="0" forceAA="0" compatLnSpc="1">
            <a:prstTxWarp prst="textNoShape">
              <a:avLst/>
            </a:prstTxWarp>
            <a:noAutofit/>
          </a:bodyPr>
          <a:lstStyle/>
          <a:p>
            <a:pPr latinLnBrk="0"/>
            <a:r>
              <a:rPr lang="ko-KR" altLang="en-US" sz="1158" b="1" kern="0" spc="-110" dirty="0">
                <a:ln>
                  <a:solidFill>
                    <a:schemeClr val="bg1">
                      <a:alpha val="0"/>
                    </a:schemeClr>
                  </a:solidFill>
                </a:ln>
                <a:gradFill>
                  <a:gsLst>
                    <a:gs pos="0">
                      <a:sysClr val="windowText" lastClr="000000">
                        <a:lumMod val="85000"/>
                        <a:lumOff val="15000"/>
                      </a:sysClr>
                    </a:gs>
                    <a:gs pos="50000">
                      <a:sysClr val="windowText" lastClr="000000">
                        <a:lumMod val="85000"/>
                        <a:lumOff val="15000"/>
                      </a:sysClr>
                    </a:gs>
                    <a:gs pos="100000">
                      <a:sysClr val="windowText" lastClr="000000">
                        <a:lumMod val="85000"/>
                        <a:lumOff val="15000"/>
                      </a:sysClr>
                    </a:gs>
                  </a:gsLst>
                  <a:lin ang="5400000" scaled="1"/>
                </a:gradFill>
                <a:latin typeface="KoPub돋움체 Medium" panose="00000600000000000000" pitchFamily="2" charset="-127"/>
                <a:ea typeface="KoPub돋움체 Medium" panose="00000600000000000000" pitchFamily="2" charset="-127"/>
              </a:rPr>
              <a:t> </a:t>
            </a:r>
            <a:r>
              <a:rPr lang="en-US" altLang="ko-KR" sz="1158" b="1" kern="0" spc="-110" dirty="0">
                <a:ln>
                  <a:solidFill>
                    <a:schemeClr val="bg1">
                      <a:alpha val="0"/>
                    </a:schemeClr>
                  </a:solidFill>
                </a:ln>
                <a:gradFill>
                  <a:gsLst>
                    <a:gs pos="0">
                      <a:sysClr val="windowText" lastClr="000000">
                        <a:lumMod val="85000"/>
                        <a:lumOff val="15000"/>
                      </a:sysClr>
                    </a:gs>
                    <a:gs pos="50000">
                      <a:sysClr val="windowText" lastClr="000000">
                        <a:lumMod val="85000"/>
                        <a:lumOff val="15000"/>
                      </a:sysClr>
                    </a:gs>
                    <a:gs pos="100000">
                      <a:sysClr val="windowText" lastClr="000000">
                        <a:lumMod val="85000"/>
                        <a:lumOff val="15000"/>
                      </a:sysClr>
                    </a:gs>
                  </a:gsLst>
                  <a:lin ang="5400000" scaled="1"/>
                </a:gradFill>
                <a:latin typeface="KoPub돋움체 Medium" panose="00000600000000000000" pitchFamily="2" charset="-127"/>
                <a:ea typeface="KoPub돋움체 Medium" panose="00000600000000000000" pitchFamily="2" charset="-127"/>
              </a:rPr>
              <a:t>[Oct. 19] Award the presidential citation at the World Standards Day</a:t>
            </a:r>
            <a:endParaRPr lang="en-US" altLang="ko-KR" sz="1158" b="1" kern="0" spc="-66" dirty="0">
              <a:ln>
                <a:solidFill>
                  <a:schemeClr val="bg1">
                    <a:alpha val="0"/>
                  </a:schemeClr>
                </a:solidFill>
              </a:ln>
              <a:gradFill>
                <a:gsLst>
                  <a:gs pos="0">
                    <a:sysClr val="windowText" lastClr="000000">
                      <a:lumMod val="85000"/>
                      <a:lumOff val="15000"/>
                    </a:sysClr>
                  </a:gs>
                  <a:gs pos="50000">
                    <a:sysClr val="windowText" lastClr="000000">
                      <a:lumMod val="85000"/>
                      <a:lumOff val="15000"/>
                    </a:sysClr>
                  </a:gs>
                  <a:gs pos="100000">
                    <a:sysClr val="windowText" lastClr="000000">
                      <a:lumMod val="85000"/>
                      <a:lumOff val="15000"/>
                    </a:sysClr>
                  </a:gs>
                </a:gsLst>
                <a:lin ang="5400000" scaled="1"/>
              </a:gradFill>
              <a:latin typeface="KoPub돋움체 Medium" panose="00000600000000000000" pitchFamily="2" charset="-127"/>
              <a:ea typeface="KoPub돋움체 Medium" panose="00000600000000000000" pitchFamily="2" charset="-127"/>
            </a:endParaRPr>
          </a:p>
        </p:txBody>
      </p:sp>
      <p:sp>
        <p:nvSpPr>
          <p:cNvPr id="334" name="직각 삼각형 333">
            <a:extLst>
              <a:ext uri="{FF2B5EF4-FFF2-40B4-BE49-F238E27FC236}">
                <a16:creationId xmlns:a16="http://schemas.microsoft.com/office/drawing/2014/main" id="{6BD35CC0-3E01-4052-9E88-595ECCECADAD}"/>
              </a:ext>
            </a:extLst>
          </p:cNvPr>
          <p:cNvSpPr/>
          <p:nvPr/>
        </p:nvSpPr>
        <p:spPr>
          <a:xfrm rot="10800000">
            <a:off x="353776" y="1515173"/>
            <a:ext cx="184291" cy="184291"/>
          </a:xfrm>
          <a:prstGeom prst="rtTriangle">
            <a:avLst/>
          </a:prstGeom>
          <a:solidFill>
            <a:srgbClr val="623BA7"/>
          </a:solidFill>
          <a:ln>
            <a:noFill/>
          </a:ln>
          <a:effectLst>
            <a:innerShdw blurRad="63500" dist="50800" dir="54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544" b="1" spc="-165">
              <a:ln>
                <a:solidFill>
                  <a:schemeClr val="bg1">
                    <a:alpha val="0"/>
                  </a:schemeClr>
                </a:solidFill>
              </a:ln>
              <a:gradFill>
                <a:gsLst>
                  <a:gs pos="100000">
                    <a:schemeClr val="bg1"/>
                  </a:gs>
                  <a:gs pos="81000">
                    <a:schemeClr val="bg1"/>
                  </a:gs>
                </a:gsLst>
                <a:lin ang="5400000" scaled="0"/>
              </a:gradFill>
              <a:latin typeface="KoPub돋움체 Bold" panose="00000800000000000000" pitchFamily="2" charset="-127"/>
              <a:ea typeface="KoPub돋움체 Bold" panose="00000800000000000000" pitchFamily="2" charset="-127"/>
            </a:endParaRPr>
          </a:p>
        </p:txBody>
      </p:sp>
      <p:sp>
        <p:nvSpPr>
          <p:cNvPr id="335" name="직각 삼각형 334">
            <a:extLst>
              <a:ext uri="{FF2B5EF4-FFF2-40B4-BE49-F238E27FC236}">
                <a16:creationId xmlns:a16="http://schemas.microsoft.com/office/drawing/2014/main" id="{DD15B2C4-4656-473F-A976-07038D59BFF2}"/>
              </a:ext>
            </a:extLst>
          </p:cNvPr>
          <p:cNvSpPr/>
          <p:nvPr/>
        </p:nvSpPr>
        <p:spPr>
          <a:xfrm rot="10800000">
            <a:off x="5498103" y="1553555"/>
            <a:ext cx="178561" cy="178561"/>
          </a:xfrm>
          <a:prstGeom prst="rtTriangle">
            <a:avLst/>
          </a:prstGeom>
          <a:solidFill>
            <a:srgbClr val="CC3300"/>
          </a:solidFill>
          <a:ln>
            <a:noFill/>
          </a:ln>
          <a:effectLst>
            <a:innerShdw blurRad="63500" dist="50800" dir="54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544" b="1" spc="-165">
              <a:ln>
                <a:solidFill>
                  <a:schemeClr val="bg1">
                    <a:alpha val="0"/>
                  </a:schemeClr>
                </a:solidFill>
              </a:ln>
              <a:gradFill>
                <a:gsLst>
                  <a:gs pos="100000">
                    <a:schemeClr val="bg1"/>
                  </a:gs>
                  <a:gs pos="81000">
                    <a:schemeClr val="bg1"/>
                  </a:gs>
                </a:gsLst>
                <a:lin ang="5400000" scaled="0"/>
              </a:gradFill>
              <a:latin typeface="KoPub돋움체 Bold" panose="00000800000000000000" pitchFamily="2" charset="-127"/>
              <a:ea typeface="KoPub돋움체 Bold" panose="00000800000000000000" pitchFamily="2" charset="-127"/>
            </a:endParaRPr>
          </a:p>
        </p:txBody>
      </p:sp>
      <p:sp>
        <p:nvSpPr>
          <p:cNvPr id="336" name="사각형: 둥근 대각선 방향 모서리 335">
            <a:extLst>
              <a:ext uri="{FF2B5EF4-FFF2-40B4-BE49-F238E27FC236}">
                <a16:creationId xmlns:a16="http://schemas.microsoft.com/office/drawing/2014/main" id="{A9EF9123-376C-4D4F-B86C-CAB6E4D5B50E}"/>
              </a:ext>
            </a:extLst>
          </p:cNvPr>
          <p:cNvSpPr/>
          <p:nvPr/>
        </p:nvSpPr>
        <p:spPr>
          <a:xfrm>
            <a:off x="5484101" y="1196434"/>
            <a:ext cx="3436803" cy="357121"/>
          </a:xfrm>
          <a:prstGeom prst="round2DiagRect">
            <a:avLst>
              <a:gd name="adj1" fmla="val 35182"/>
              <a:gd name="adj2" fmla="val 0"/>
            </a:avLst>
          </a:prstGeom>
          <a:pattFill prst="narHorz">
            <a:fgClr>
              <a:srgbClr val="EF2229"/>
            </a:fgClr>
            <a:bgClr>
              <a:srgbClr val="C42500"/>
            </a:bgClr>
          </a:patt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544" b="1" spc="-165">
              <a:ln>
                <a:solidFill>
                  <a:schemeClr val="bg1">
                    <a:alpha val="0"/>
                  </a:schemeClr>
                </a:solidFill>
              </a:ln>
              <a:gradFill>
                <a:gsLst>
                  <a:gs pos="100000">
                    <a:schemeClr val="bg1"/>
                  </a:gs>
                  <a:gs pos="81000">
                    <a:schemeClr val="bg1"/>
                  </a:gs>
                </a:gsLst>
                <a:lin ang="5400000" scaled="0"/>
              </a:gradFill>
              <a:latin typeface="KoPub돋움체 Bold" panose="00000800000000000000" pitchFamily="2" charset="-127"/>
              <a:ea typeface="KoPub돋움체 Bold" panose="00000800000000000000" pitchFamily="2" charset="-127"/>
            </a:endParaRPr>
          </a:p>
        </p:txBody>
      </p:sp>
      <p:sp>
        <p:nvSpPr>
          <p:cNvPr id="337" name="직각 삼각형 336">
            <a:extLst>
              <a:ext uri="{FF2B5EF4-FFF2-40B4-BE49-F238E27FC236}">
                <a16:creationId xmlns:a16="http://schemas.microsoft.com/office/drawing/2014/main" id="{059C8399-4905-46B9-835C-023DDCE10C22}"/>
              </a:ext>
            </a:extLst>
          </p:cNvPr>
          <p:cNvSpPr/>
          <p:nvPr/>
        </p:nvSpPr>
        <p:spPr>
          <a:xfrm flipV="1">
            <a:off x="5484100" y="1196433"/>
            <a:ext cx="4272490" cy="357082"/>
          </a:xfrm>
          <a:prstGeom prst="rtTriangle">
            <a:avLst/>
          </a:prstGeom>
          <a:gradFill flip="none" rotWithShape="1">
            <a:gsLst>
              <a:gs pos="100000">
                <a:schemeClr val="bg1">
                  <a:alpha val="14000"/>
                </a:schemeClr>
              </a:gs>
              <a:gs pos="0">
                <a:schemeClr val="bg1">
                  <a:alpha val="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315">
              <a:ln>
                <a:solidFill>
                  <a:schemeClr val="bg1">
                    <a:alpha val="0"/>
                  </a:schemeClr>
                </a:solidFill>
              </a:ln>
              <a:latin typeface="KoPub돋움체 Bold" panose="00000800000000000000" pitchFamily="2" charset="-127"/>
              <a:ea typeface="KoPub돋움체 Bold" panose="00000800000000000000" pitchFamily="2" charset="-127"/>
            </a:endParaRPr>
          </a:p>
        </p:txBody>
      </p:sp>
      <p:sp>
        <p:nvSpPr>
          <p:cNvPr id="338" name="직사각형 337">
            <a:extLst>
              <a:ext uri="{FF2B5EF4-FFF2-40B4-BE49-F238E27FC236}">
                <a16:creationId xmlns:a16="http://schemas.microsoft.com/office/drawing/2014/main" id="{832B8321-1CF1-47BD-A3CD-D4F91EEFE0F3}"/>
              </a:ext>
            </a:extLst>
          </p:cNvPr>
          <p:cNvSpPr/>
          <p:nvPr/>
        </p:nvSpPr>
        <p:spPr>
          <a:xfrm>
            <a:off x="5663606" y="1237323"/>
            <a:ext cx="1374543" cy="254557"/>
          </a:xfrm>
          <a:prstGeom prst="rect">
            <a:avLst/>
          </a:prstGeom>
          <a:effectLst>
            <a:outerShdw blurRad="38100" dist="25400" dir="5400000" algn="t" rotWithShape="0">
              <a:prstClr val="black">
                <a:alpha val="47000"/>
              </a:prstClr>
            </a:outerShdw>
          </a:effectLst>
        </p:spPr>
        <p:txBody>
          <a:bodyPr wrap="none" tIns="0" bIns="0" anchor="ctr">
            <a:spAutoFit/>
          </a:bodyPr>
          <a:lstStyle/>
          <a:p>
            <a:r>
              <a:rPr lang="en-US" altLang="ko-KR" sz="1654" b="1">
                <a:ln>
                  <a:solidFill>
                    <a:schemeClr val="bg1">
                      <a:alpha val="0"/>
                    </a:schemeClr>
                  </a:solidFill>
                </a:ln>
                <a:gradFill>
                  <a:gsLst>
                    <a:gs pos="100000">
                      <a:schemeClr val="bg1"/>
                    </a:gs>
                    <a:gs pos="81000">
                      <a:schemeClr val="bg1"/>
                    </a:gs>
                  </a:gsLst>
                  <a:lin ang="5400000" scaled="0"/>
                </a:gradFill>
                <a:latin typeface="KoPub돋움체 Bold" panose="00000800000000000000" pitchFamily="2" charset="-127"/>
                <a:ea typeface="KoPub돋움체 Bold" panose="00000800000000000000" pitchFamily="2" charset="-127"/>
              </a:rPr>
              <a:t>Brief History</a:t>
            </a:r>
            <a:endParaRPr lang="ko-KR" altLang="en-US" sz="1654" b="1">
              <a:ln>
                <a:solidFill>
                  <a:schemeClr val="bg1">
                    <a:alpha val="0"/>
                  </a:schemeClr>
                </a:solidFill>
              </a:ln>
              <a:gradFill>
                <a:gsLst>
                  <a:gs pos="100000">
                    <a:schemeClr val="bg1"/>
                  </a:gs>
                  <a:gs pos="81000">
                    <a:schemeClr val="bg1"/>
                  </a:gs>
                </a:gsLst>
                <a:lin ang="5400000" scaled="0"/>
              </a:gradFill>
              <a:latin typeface="KoPub돋움체 Bold" panose="00000800000000000000" pitchFamily="2" charset="-127"/>
              <a:ea typeface="KoPub돋움체 Bold" panose="00000800000000000000" pitchFamily="2" charset="-127"/>
            </a:endParaRPr>
          </a:p>
        </p:txBody>
      </p:sp>
    </p:spTree>
    <p:extLst>
      <p:ext uri="{BB962C8B-B14F-4D97-AF65-F5344CB8AC3E}">
        <p14:creationId xmlns:p14="http://schemas.microsoft.com/office/powerpoint/2010/main" val="8398406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2CDFB446-047F-4125-A8BC-A70B2E84EE39}"/>
              </a:ext>
            </a:extLst>
          </p:cNvPr>
          <p:cNvSpPr>
            <a:spLocks noGrp="1"/>
          </p:cNvSpPr>
          <p:nvPr>
            <p:ph idx="1"/>
          </p:nvPr>
        </p:nvSpPr>
        <p:spPr>
          <a:xfrm>
            <a:off x="136097" y="1078669"/>
            <a:ext cx="10401762" cy="5913071"/>
          </a:xfrm>
        </p:spPr>
        <p:txBody>
          <a:bodyPr/>
          <a:lstStyle/>
          <a:p>
            <a:r>
              <a:rPr lang="en-US" altLang="ko-KR" dirty="0"/>
              <a:t>Definition of Terms </a:t>
            </a:r>
          </a:p>
          <a:p>
            <a:pPr marL="0" indent="0">
              <a:buNone/>
            </a:pPr>
            <a:endParaRPr lang="en-US" altLang="ko-KR" dirty="0"/>
          </a:p>
          <a:p>
            <a:pPr lvl="1"/>
            <a:r>
              <a:rPr lang="en-US" altLang="ko-KR" b="1" dirty="0"/>
              <a:t>Standards</a:t>
            </a:r>
            <a:r>
              <a:rPr lang="en-US" altLang="ko-KR" dirty="0"/>
              <a:t> : </a:t>
            </a:r>
            <a:r>
              <a:rPr lang="ko-KR" altLang="ko-KR" dirty="0" err="1"/>
              <a:t>Regulations</a:t>
            </a:r>
            <a:r>
              <a:rPr lang="ko-KR" altLang="ko-KR" dirty="0"/>
              <a:t> </a:t>
            </a:r>
            <a:r>
              <a:rPr lang="ko-KR" altLang="ko-KR" dirty="0" err="1"/>
              <a:t>approved</a:t>
            </a:r>
            <a:r>
              <a:rPr lang="ko-KR" altLang="ko-KR" dirty="0"/>
              <a:t> </a:t>
            </a:r>
            <a:r>
              <a:rPr lang="ko-KR" altLang="ko-KR" dirty="0" err="1"/>
              <a:t>by</a:t>
            </a:r>
            <a:r>
              <a:rPr lang="ko-KR" altLang="ko-KR" dirty="0"/>
              <a:t> </a:t>
            </a:r>
            <a:r>
              <a:rPr lang="ko-KR" altLang="ko-KR" dirty="0" err="1"/>
              <a:t>a</a:t>
            </a:r>
            <a:r>
              <a:rPr lang="ko-KR" altLang="ko-KR" dirty="0"/>
              <a:t> </a:t>
            </a:r>
            <a:r>
              <a:rPr lang="ko-KR" altLang="ko-KR" dirty="0" err="1"/>
              <a:t>standardization</a:t>
            </a:r>
            <a:r>
              <a:rPr lang="ko-KR" altLang="ko-KR" dirty="0"/>
              <a:t> </a:t>
            </a:r>
            <a:r>
              <a:rPr lang="ko-KR" altLang="ko-KR" dirty="0" err="1"/>
              <a:t>body</a:t>
            </a:r>
            <a:r>
              <a:rPr lang="ko-KR" altLang="ko-KR" dirty="0"/>
              <a:t> </a:t>
            </a:r>
            <a:r>
              <a:rPr lang="ko-KR" altLang="ko-KR" dirty="0" err="1"/>
              <a:t>through</a:t>
            </a:r>
            <a:r>
              <a:rPr lang="ko-KR" altLang="ko-KR" dirty="0"/>
              <a:t> </a:t>
            </a:r>
            <a:r>
              <a:rPr lang="ko-KR" altLang="ko-KR" dirty="0" err="1"/>
              <a:t>a</a:t>
            </a:r>
            <a:r>
              <a:rPr lang="ko-KR" altLang="ko-KR" dirty="0"/>
              <a:t> </a:t>
            </a:r>
            <a:r>
              <a:rPr lang="ko-KR" altLang="ko-KR" dirty="0" err="1"/>
              <a:t>stakeholder</a:t>
            </a:r>
            <a:r>
              <a:rPr lang="ko-KR" altLang="ko-KR" dirty="0"/>
              <a:t> </a:t>
            </a:r>
            <a:r>
              <a:rPr lang="ko-KR" altLang="ko-KR" dirty="0" err="1"/>
              <a:t>consensus</a:t>
            </a:r>
            <a:r>
              <a:rPr lang="ko-KR" altLang="ko-KR" dirty="0"/>
              <a:t> </a:t>
            </a:r>
            <a:r>
              <a:rPr lang="ko-KR" altLang="ko-KR" dirty="0" err="1"/>
              <a:t>process</a:t>
            </a:r>
            <a:r>
              <a:rPr lang="ko-KR" altLang="ko-KR" dirty="0"/>
              <a:t> </a:t>
            </a:r>
            <a:r>
              <a:rPr lang="ko-KR" altLang="ko-KR" dirty="0" err="1"/>
              <a:t>for</a:t>
            </a:r>
            <a:r>
              <a:rPr lang="ko-KR" altLang="ko-KR" dirty="0"/>
              <a:t> </a:t>
            </a:r>
            <a:r>
              <a:rPr lang="ko-KR" altLang="ko-KR" dirty="0" err="1"/>
              <a:t>repeatable</a:t>
            </a:r>
            <a:r>
              <a:rPr lang="ko-KR" altLang="ko-KR" dirty="0"/>
              <a:t> and </a:t>
            </a:r>
            <a:r>
              <a:rPr lang="ko-KR" altLang="ko-KR" dirty="0" err="1"/>
              <a:t>commonly</a:t>
            </a:r>
            <a:r>
              <a:rPr lang="ko-KR" altLang="ko-KR" dirty="0"/>
              <a:t> </a:t>
            </a:r>
            <a:r>
              <a:rPr lang="ko-KR" altLang="ko-KR" dirty="0" err="1"/>
              <a:t>applicable</a:t>
            </a:r>
            <a:r>
              <a:rPr lang="ko-KR" altLang="ko-KR" dirty="0"/>
              <a:t> </a:t>
            </a:r>
            <a:r>
              <a:rPr lang="ko-KR" altLang="ko-KR" dirty="0" err="1"/>
              <a:t>targets</a:t>
            </a:r>
            <a:endParaRPr lang="en-US" altLang="ko-KR" dirty="0"/>
          </a:p>
          <a:p>
            <a:pPr lvl="1"/>
            <a:endParaRPr lang="en-US" altLang="ko-KR" sz="1600" b="1" dirty="0"/>
          </a:p>
          <a:p>
            <a:pPr lvl="1"/>
            <a:r>
              <a:rPr lang="en-US" altLang="ko-KR" sz="1600" b="1" dirty="0"/>
              <a:t>Standardization : </a:t>
            </a:r>
            <a:r>
              <a:rPr lang="en-US" altLang="ko-KR" sz="1600" dirty="0"/>
              <a:t>Organizational behavior that sets standards and utilizes them </a:t>
            </a:r>
          </a:p>
          <a:p>
            <a:pPr lvl="1"/>
            <a:endParaRPr lang="en-US" altLang="ko-KR" sz="1600" dirty="0"/>
          </a:p>
          <a:p>
            <a:pPr lvl="1"/>
            <a:r>
              <a:rPr lang="en-US" altLang="ko-KR" sz="1600" b="1" dirty="0"/>
              <a:t>Conformity Assessment </a:t>
            </a:r>
            <a:r>
              <a:rPr lang="en-US" altLang="ko-KR" sz="1600" dirty="0"/>
              <a:t>: </a:t>
            </a:r>
            <a:r>
              <a:rPr lang="en-US" altLang="ko-KR" dirty="0"/>
              <a:t>Activities to prove whether the evaluation target, such as products, procedures, systems, personnel, and institutions, conforms to the specified standards and requirements by the authorized body</a:t>
            </a:r>
            <a:endParaRPr lang="en-US" altLang="ko-KR" sz="1600" dirty="0"/>
          </a:p>
          <a:p>
            <a:pPr lvl="1"/>
            <a:endParaRPr lang="en-US" altLang="ko-KR" sz="1600" dirty="0"/>
          </a:p>
          <a:p>
            <a:pPr lvl="1"/>
            <a:r>
              <a:rPr lang="en-US" altLang="ko-KR" sz="1600" b="1" dirty="0"/>
              <a:t>Test</a:t>
            </a:r>
            <a:r>
              <a:rPr lang="en-US" altLang="ko-KR" sz="1600" dirty="0"/>
              <a:t> : Identification of characteristics according to specified requirements for a product process or service. </a:t>
            </a:r>
          </a:p>
          <a:p>
            <a:pPr lvl="1"/>
            <a:endParaRPr lang="en-US" altLang="ko-KR" sz="1600" dirty="0"/>
          </a:p>
          <a:p>
            <a:pPr lvl="1"/>
            <a:r>
              <a:rPr lang="en-US" altLang="ko-KR" sz="1600" b="1" dirty="0"/>
              <a:t>Inspection</a:t>
            </a:r>
            <a:r>
              <a:rPr lang="en-US" altLang="ko-KR" sz="1600" dirty="0"/>
              <a:t>: Conducting investigations into product design, product, process or installation and confirming compliance with specified requirements </a:t>
            </a:r>
          </a:p>
          <a:p>
            <a:pPr lvl="1"/>
            <a:endParaRPr lang="en-US" altLang="ko-KR" sz="1600" dirty="0"/>
          </a:p>
          <a:p>
            <a:pPr lvl="1"/>
            <a:r>
              <a:rPr lang="en-US" altLang="ko-KR" sz="1600" b="1" dirty="0"/>
              <a:t>Certification</a:t>
            </a:r>
            <a:r>
              <a:rPr lang="en-US" altLang="ko-KR" b="1" dirty="0"/>
              <a:t> </a:t>
            </a:r>
            <a:r>
              <a:rPr lang="en-US" altLang="ko-KR" sz="1600" dirty="0"/>
              <a:t>: It guarantees that the prescribed requirements for products, systems, qualifications, services, etc. are met, and is classified into product certification, service certification, system certification, qualification (personal) certification, and is used in various terms such as certification, type approval, verification, designation, permission, etc.</a:t>
            </a:r>
          </a:p>
          <a:p>
            <a:pPr lvl="1"/>
            <a:endParaRPr lang="en-US" altLang="ko-KR" sz="1600" dirty="0">
              <a:solidFill>
                <a:srgbClr val="202124"/>
              </a:solidFill>
              <a:ea typeface="inherit"/>
            </a:endParaRPr>
          </a:p>
        </p:txBody>
      </p:sp>
      <p:sp>
        <p:nvSpPr>
          <p:cNvPr id="3" name="내용 개체 틀 2">
            <a:extLst>
              <a:ext uri="{FF2B5EF4-FFF2-40B4-BE49-F238E27FC236}">
                <a16:creationId xmlns:a16="http://schemas.microsoft.com/office/drawing/2014/main" id="{CB3CCC4D-447F-418A-8BDF-672E2EBE252F}"/>
              </a:ext>
            </a:extLst>
          </p:cNvPr>
          <p:cNvSpPr>
            <a:spLocks noGrp="1"/>
          </p:cNvSpPr>
          <p:nvPr>
            <p:ph idx="10"/>
          </p:nvPr>
        </p:nvSpPr>
        <p:spPr>
          <a:xfrm>
            <a:off x="630176" y="432259"/>
            <a:ext cx="9529893" cy="365130"/>
          </a:xfrm>
        </p:spPr>
        <p:txBody>
          <a:bodyPr/>
          <a:lstStyle/>
          <a:p>
            <a:r>
              <a:rPr lang="en-US" altLang="ko-KR" dirty="0"/>
              <a:t>Introduction</a:t>
            </a:r>
            <a:endParaRPr lang="ko-KR" altLang="en-US" dirty="0"/>
          </a:p>
        </p:txBody>
      </p:sp>
      <p:sp>
        <p:nvSpPr>
          <p:cNvPr id="5" name="Rectangle 2">
            <a:extLst>
              <a:ext uri="{FF2B5EF4-FFF2-40B4-BE49-F238E27FC236}">
                <a16:creationId xmlns:a16="http://schemas.microsoft.com/office/drawing/2014/main" id="{DB251753-21DB-42EE-AD7C-F00D2832A620}"/>
              </a:ext>
            </a:extLst>
          </p:cNvPr>
          <p:cNvSpPr>
            <a:spLocks noChangeArrowheads="1"/>
          </p:cNvSpPr>
          <p:nvPr/>
        </p:nvSpPr>
        <p:spPr bwMode="auto">
          <a:xfrm>
            <a:off x="0" y="104523"/>
            <a:ext cx="65" cy="24815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4283" rIns="0" bIns="-14283"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ko-KR" altLang="ko-KR" sz="1800" b="0" i="0" u="none" strike="noStrike" cap="none" normalizeH="0" baseline="0" dirty="0">
              <a:ln>
                <a:noFill/>
              </a:ln>
              <a:solidFill>
                <a:schemeClr val="tx1"/>
              </a:solidFill>
              <a:effectLst/>
              <a:latin typeface="Arial" panose="020B0604020202020204" pitchFamily="34" charset="0"/>
            </a:endParaRPr>
          </a:p>
        </p:txBody>
      </p:sp>
      <p:sp>
        <p:nvSpPr>
          <p:cNvPr id="7" name="Rectangle 4">
            <a:extLst>
              <a:ext uri="{FF2B5EF4-FFF2-40B4-BE49-F238E27FC236}">
                <a16:creationId xmlns:a16="http://schemas.microsoft.com/office/drawing/2014/main" id="{81448A84-9A43-443E-8F62-175B091DAD29}"/>
              </a:ext>
            </a:extLst>
          </p:cNvPr>
          <p:cNvSpPr>
            <a:spLocks noChangeArrowheads="1"/>
          </p:cNvSpPr>
          <p:nvPr/>
        </p:nvSpPr>
        <p:spPr bwMode="auto">
          <a:xfrm>
            <a:off x="152400" y="256923"/>
            <a:ext cx="65" cy="24815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4283" rIns="0" bIns="-14283"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ko-KR" altLang="ko-KR" sz="1800" b="0" i="0" u="none" strike="noStrike" cap="none" normalizeH="0" baseline="0" dirty="0">
              <a:ln>
                <a:noFill/>
              </a:ln>
              <a:solidFill>
                <a:schemeClr val="tx1"/>
              </a:solidFill>
              <a:effectLst/>
              <a:latin typeface="Arial" panose="020B0604020202020204" pitchFamily="34" charset="0"/>
            </a:endParaRPr>
          </a:p>
        </p:txBody>
      </p:sp>
      <p:sp>
        <p:nvSpPr>
          <p:cNvPr id="8" name="Rectangle 5">
            <a:extLst>
              <a:ext uri="{FF2B5EF4-FFF2-40B4-BE49-F238E27FC236}">
                <a16:creationId xmlns:a16="http://schemas.microsoft.com/office/drawing/2014/main" id="{97122128-A94A-4580-B9CC-F6AE93859A90}"/>
              </a:ext>
            </a:extLst>
          </p:cNvPr>
          <p:cNvSpPr>
            <a:spLocks noChangeArrowheads="1"/>
          </p:cNvSpPr>
          <p:nvPr/>
        </p:nvSpPr>
        <p:spPr bwMode="auto">
          <a:xfrm>
            <a:off x="0" y="104523"/>
            <a:ext cx="65" cy="24815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4283" rIns="0" bIns="-14283"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ko-KR" altLang="ko-KR" sz="1800" b="0" i="0" u="none" strike="noStrike" cap="none" normalizeH="0" baseline="0" dirty="0">
              <a:ln>
                <a:noFill/>
              </a:ln>
              <a:solidFill>
                <a:schemeClr val="tx1"/>
              </a:solidFill>
              <a:effectLst/>
              <a:latin typeface="Arial" panose="020B0604020202020204" pitchFamily="34" charset="0"/>
            </a:endParaRPr>
          </a:p>
        </p:txBody>
      </p:sp>
      <p:sp>
        <p:nvSpPr>
          <p:cNvPr id="9" name="Rectangle 6">
            <a:extLst>
              <a:ext uri="{FF2B5EF4-FFF2-40B4-BE49-F238E27FC236}">
                <a16:creationId xmlns:a16="http://schemas.microsoft.com/office/drawing/2014/main" id="{FC436C65-89A5-4003-AA9A-7FB44764E729}"/>
              </a:ext>
            </a:extLst>
          </p:cNvPr>
          <p:cNvSpPr>
            <a:spLocks noChangeArrowheads="1"/>
          </p:cNvSpPr>
          <p:nvPr/>
        </p:nvSpPr>
        <p:spPr bwMode="auto">
          <a:xfrm>
            <a:off x="0" y="104523"/>
            <a:ext cx="65" cy="24815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4283" rIns="0" bIns="-14283"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ko-KR" altLang="ko-KR" sz="1800" b="0" i="0" u="none" strike="noStrike" cap="none" normalizeH="0" baseline="0" dirty="0">
              <a:ln>
                <a:noFill/>
              </a:ln>
              <a:solidFill>
                <a:schemeClr val="tx1"/>
              </a:solidFill>
              <a:effectLst/>
              <a:latin typeface="Arial" panose="020B0604020202020204" pitchFamily="34" charset="0"/>
            </a:endParaRPr>
          </a:p>
        </p:txBody>
      </p:sp>
      <p:sp>
        <p:nvSpPr>
          <p:cNvPr id="10" name="Rectangle 7">
            <a:extLst>
              <a:ext uri="{FF2B5EF4-FFF2-40B4-BE49-F238E27FC236}">
                <a16:creationId xmlns:a16="http://schemas.microsoft.com/office/drawing/2014/main" id="{CF7E1012-468B-4B54-B6B1-C8A95B8E864C}"/>
              </a:ext>
            </a:extLst>
          </p:cNvPr>
          <p:cNvSpPr>
            <a:spLocks noChangeArrowheads="1"/>
          </p:cNvSpPr>
          <p:nvPr/>
        </p:nvSpPr>
        <p:spPr bwMode="auto">
          <a:xfrm>
            <a:off x="0" y="104523"/>
            <a:ext cx="65" cy="24815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4283" rIns="0" bIns="-14283"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ko-KR" altLang="ko-KR" sz="1800" b="0" i="0" u="none" strike="noStrike" cap="none" normalizeH="0" baseline="0" dirty="0">
              <a:ln>
                <a:noFill/>
              </a:ln>
              <a:solidFill>
                <a:schemeClr val="tx1"/>
              </a:solidFill>
              <a:effectLst/>
              <a:latin typeface="Arial" panose="020B0604020202020204" pitchFamily="34" charset="0"/>
            </a:endParaRPr>
          </a:p>
        </p:txBody>
      </p:sp>
      <p:sp>
        <p:nvSpPr>
          <p:cNvPr id="11" name="Rectangle 8">
            <a:extLst>
              <a:ext uri="{FF2B5EF4-FFF2-40B4-BE49-F238E27FC236}">
                <a16:creationId xmlns:a16="http://schemas.microsoft.com/office/drawing/2014/main" id="{82872AB5-199D-4107-8360-A507F928A85D}"/>
              </a:ext>
            </a:extLst>
          </p:cNvPr>
          <p:cNvSpPr>
            <a:spLocks noChangeArrowheads="1"/>
          </p:cNvSpPr>
          <p:nvPr/>
        </p:nvSpPr>
        <p:spPr bwMode="auto">
          <a:xfrm>
            <a:off x="0" y="104523"/>
            <a:ext cx="65" cy="24815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4283" rIns="0" bIns="-14283"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ko-KR" altLang="ko-KR" sz="1800" b="0" i="0" u="none" strike="noStrike" cap="none" normalizeH="0" baseline="0" dirty="0">
              <a:ln>
                <a:noFill/>
              </a:ln>
              <a:solidFill>
                <a:schemeClr val="tx1"/>
              </a:solidFill>
              <a:effectLst/>
              <a:latin typeface="Arial" panose="020B0604020202020204" pitchFamily="34" charset="0"/>
            </a:endParaRPr>
          </a:p>
        </p:txBody>
      </p:sp>
      <p:sp>
        <p:nvSpPr>
          <p:cNvPr id="12" name="TextBox 11">
            <a:extLst>
              <a:ext uri="{FF2B5EF4-FFF2-40B4-BE49-F238E27FC236}">
                <a16:creationId xmlns:a16="http://schemas.microsoft.com/office/drawing/2014/main" id="{836BAC03-E2AC-4E25-B199-0516C4FC7C3B}"/>
              </a:ext>
            </a:extLst>
          </p:cNvPr>
          <p:cNvSpPr txBox="1"/>
          <p:nvPr/>
        </p:nvSpPr>
        <p:spPr>
          <a:xfrm>
            <a:off x="5526720" y="7284052"/>
            <a:ext cx="5148572" cy="276999"/>
          </a:xfrm>
          <a:prstGeom prst="rect">
            <a:avLst/>
          </a:prstGeom>
          <a:noFill/>
        </p:spPr>
        <p:txBody>
          <a:bodyPr wrap="square" rtlCol="0">
            <a:spAutoFit/>
          </a:bodyPr>
          <a:lstStyle/>
          <a:p>
            <a:r>
              <a:rPr lang="en-US" altLang="ko-KR" sz="1200" b="0" i="0" dirty="0">
                <a:solidFill>
                  <a:srgbClr val="000000"/>
                </a:solidFill>
                <a:effectLst/>
                <a:latin typeface="Arial" panose="020B0604020202020204" pitchFamily="34" charset="0"/>
                <a:cs typeface="Arial" panose="020B0604020202020204" pitchFamily="34" charset="0"/>
              </a:rPr>
              <a:t>(National Standard Certification Integrated Information System, 2022)</a:t>
            </a:r>
            <a:endParaRPr lang="ko-KR" altLang="en-US"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0292595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304239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2CDFB446-047F-4125-A8BC-A70B2E84EE39}"/>
              </a:ext>
            </a:extLst>
          </p:cNvPr>
          <p:cNvSpPr>
            <a:spLocks noGrp="1"/>
          </p:cNvSpPr>
          <p:nvPr>
            <p:ph idx="1"/>
          </p:nvPr>
        </p:nvSpPr>
        <p:spPr>
          <a:xfrm>
            <a:off x="136097" y="1078669"/>
            <a:ext cx="10401762" cy="6554389"/>
          </a:xfrm>
        </p:spPr>
        <p:txBody>
          <a:bodyPr/>
          <a:lstStyle/>
          <a:p>
            <a:r>
              <a:rPr lang="en-US" altLang="ko-KR" dirty="0"/>
              <a:t>Definition of Terms </a:t>
            </a:r>
          </a:p>
          <a:p>
            <a:pPr marL="358775" lvl="1" indent="0">
              <a:buNone/>
            </a:pPr>
            <a:endParaRPr lang="en-US" altLang="ko-KR" sz="1600" dirty="0"/>
          </a:p>
          <a:p>
            <a:pPr lvl="1"/>
            <a:r>
              <a:rPr lang="en-US" altLang="ko-KR" sz="1600" b="1" dirty="0"/>
              <a:t>Certification system </a:t>
            </a:r>
            <a:r>
              <a:rPr lang="en-US" altLang="ko-KR" sz="1600" dirty="0"/>
              <a:t>: The certification system refers to the act of directly performing an evaluation by a qualified person or proving it based on the evaluation results of a third party to determine whether the evaluation target meets the evaluation criteria applied thereto. ( ISO/IEC 17000, KS A ISO/IEC Guide 2 )</a:t>
            </a:r>
            <a:endParaRPr lang="en-US" altLang="ko-KR" dirty="0"/>
          </a:p>
          <a:p>
            <a:pPr lvl="2"/>
            <a:endParaRPr lang="en-US" altLang="ko-KR" dirty="0"/>
          </a:p>
          <a:p>
            <a:pPr lvl="2"/>
            <a:r>
              <a:rPr lang="en-US" altLang="ko-KR" dirty="0"/>
              <a:t>It is divided into a legal certification system and a private certification system, and the legal certification system is again divided into compulsory certification and voluntary certification depending on the presence or absence of coercion. In addition, the certification system implemented by each department is operated under various names according to the characteristics of the certification target, such as certification, type approval, verification, type verification and type registration</a:t>
            </a:r>
          </a:p>
          <a:p>
            <a:pPr lvl="2"/>
            <a:endParaRPr lang="en-US" altLang="ko-KR" dirty="0"/>
          </a:p>
          <a:p>
            <a:pPr lvl="2"/>
            <a:endParaRPr lang="en-US" altLang="ko-KR" dirty="0"/>
          </a:p>
          <a:p>
            <a:pPr lvl="2"/>
            <a:endParaRPr lang="en-US" altLang="ko-KR" dirty="0"/>
          </a:p>
          <a:p>
            <a:pPr lvl="2"/>
            <a:endParaRPr lang="en-US" altLang="ko-KR" dirty="0"/>
          </a:p>
          <a:p>
            <a:pPr marL="719137" lvl="2" indent="0">
              <a:buNone/>
            </a:pPr>
            <a:endParaRPr lang="en-US" altLang="ko-KR" dirty="0"/>
          </a:p>
          <a:p>
            <a:pPr marL="719137" lvl="2" indent="0">
              <a:buNone/>
            </a:pPr>
            <a:endParaRPr lang="en-US" altLang="ko-KR" dirty="0"/>
          </a:p>
          <a:p>
            <a:pPr marL="719137" lvl="2" indent="0">
              <a:buNone/>
            </a:pPr>
            <a:endParaRPr lang="en-US" altLang="ko-KR" dirty="0"/>
          </a:p>
          <a:p>
            <a:pPr lvl="1"/>
            <a:endParaRPr lang="en-US" altLang="ko-KR" dirty="0"/>
          </a:p>
          <a:p>
            <a:pPr lvl="1"/>
            <a:r>
              <a:rPr lang="en-US" altLang="ko-KR" sz="1600" b="1" dirty="0">
                <a:latin typeface="Arial" pitchFamily="34" charset="0"/>
                <a:ea typeface="맑은 고딕" pitchFamily="50" charset="-127"/>
                <a:cs typeface="Arial" pitchFamily="34" charset="0"/>
              </a:rPr>
              <a:t>Technical Regulation </a:t>
            </a:r>
            <a:r>
              <a:rPr lang="en-US" altLang="ko-KR" sz="1600" dirty="0">
                <a:latin typeface="Arial" pitchFamily="34" charset="0"/>
                <a:ea typeface="맑은 고딕" pitchFamily="50" charset="-127"/>
                <a:cs typeface="Arial" pitchFamily="34" charset="0"/>
              </a:rPr>
              <a:t>: Technical standards define "standard adopted by government or organization or legally binding" (KS A 0014), or "including applicable administrative regulations, the characteristics of the product or related processes and production methods, and compliance may include or deal with terms, symbols, packaging, marks, or product attachment requirements. (WTO/TBT)</a:t>
            </a:r>
          </a:p>
          <a:p>
            <a:pPr marL="358775" lvl="1" indent="0">
              <a:buNone/>
            </a:pPr>
            <a:br>
              <a:rPr lang="en-US" altLang="ko-KR" sz="1600" dirty="0"/>
            </a:br>
            <a:endParaRPr lang="en-US" altLang="ko-KR" sz="1600" dirty="0"/>
          </a:p>
          <a:p>
            <a:pPr lvl="1"/>
            <a:endParaRPr lang="en-US" altLang="ko-KR" sz="1600" dirty="0"/>
          </a:p>
          <a:p>
            <a:pPr lvl="1"/>
            <a:endParaRPr lang="en-US" altLang="ko-KR" sz="1600" dirty="0">
              <a:solidFill>
                <a:srgbClr val="202124"/>
              </a:solidFill>
              <a:ea typeface="inherit"/>
            </a:endParaRPr>
          </a:p>
        </p:txBody>
      </p:sp>
      <p:sp>
        <p:nvSpPr>
          <p:cNvPr id="3" name="내용 개체 틀 2">
            <a:extLst>
              <a:ext uri="{FF2B5EF4-FFF2-40B4-BE49-F238E27FC236}">
                <a16:creationId xmlns:a16="http://schemas.microsoft.com/office/drawing/2014/main" id="{CB3CCC4D-447F-418A-8BDF-672E2EBE252F}"/>
              </a:ext>
            </a:extLst>
          </p:cNvPr>
          <p:cNvSpPr>
            <a:spLocks noGrp="1"/>
          </p:cNvSpPr>
          <p:nvPr>
            <p:ph idx="10"/>
          </p:nvPr>
        </p:nvSpPr>
        <p:spPr>
          <a:xfrm>
            <a:off x="630176" y="432259"/>
            <a:ext cx="9529893" cy="365130"/>
          </a:xfrm>
        </p:spPr>
        <p:txBody>
          <a:bodyPr/>
          <a:lstStyle/>
          <a:p>
            <a:r>
              <a:rPr lang="en-US" altLang="ko-KR" dirty="0"/>
              <a:t>Introduction</a:t>
            </a:r>
            <a:endParaRPr lang="ko-KR" altLang="en-US" dirty="0"/>
          </a:p>
        </p:txBody>
      </p:sp>
      <p:sp>
        <p:nvSpPr>
          <p:cNvPr id="5" name="Rectangle 2">
            <a:extLst>
              <a:ext uri="{FF2B5EF4-FFF2-40B4-BE49-F238E27FC236}">
                <a16:creationId xmlns:a16="http://schemas.microsoft.com/office/drawing/2014/main" id="{DB251753-21DB-42EE-AD7C-F00D2832A620}"/>
              </a:ext>
            </a:extLst>
          </p:cNvPr>
          <p:cNvSpPr>
            <a:spLocks noChangeArrowheads="1"/>
          </p:cNvSpPr>
          <p:nvPr/>
        </p:nvSpPr>
        <p:spPr bwMode="auto">
          <a:xfrm>
            <a:off x="0" y="104523"/>
            <a:ext cx="65" cy="24815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4283" rIns="0" bIns="-14283"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ko-KR" altLang="ko-KR" sz="1800" b="0" i="0" u="none" strike="noStrike" cap="none" normalizeH="0" baseline="0" dirty="0">
              <a:ln>
                <a:noFill/>
              </a:ln>
              <a:solidFill>
                <a:schemeClr val="tx1"/>
              </a:solidFill>
              <a:effectLst/>
              <a:latin typeface="Arial" panose="020B0604020202020204" pitchFamily="34" charset="0"/>
            </a:endParaRPr>
          </a:p>
        </p:txBody>
      </p:sp>
      <p:sp>
        <p:nvSpPr>
          <p:cNvPr id="7" name="Rectangle 4">
            <a:extLst>
              <a:ext uri="{FF2B5EF4-FFF2-40B4-BE49-F238E27FC236}">
                <a16:creationId xmlns:a16="http://schemas.microsoft.com/office/drawing/2014/main" id="{81448A84-9A43-443E-8F62-175B091DAD29}"/>
              </a:ext>
            </a:extLst>
          </p:cNvPr>
          <p:cNvSpPr>
            <a:spLocks noChangeArrowheads="1"/>
          </p:cNvSpPr>
          <p:nvPr/>
        </p:nvSpPr>
        <p:spPr bwMode="auto">
          <a:xfrm>
            <a:off x="152400" y="256923"/>
            <a:ext cx="65" cy="24815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4283" rIns="0" bIns="-14283"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ko-KR" altLang="ko-KR" sz="1800" b="0" i="0" u="none" strike="noStrike" cap="none" normalizeH="0" baseline="0" dirty="0">
              <a:ln>
                <a:noFill/>
              </a:ln>
              <a:solidFill>
                <a:schemeClr val="tx1"/>
              </a:solidFill>
              <a:effectLst/>
              <a:latin typeface="Arial" panose="020B0604020202020204" pitchFamily="34" charset="0"/>
            </a:endParaRPr>
          </a:p>
        </p:txBody>
      </p:sp>
      <p:sp>
        <p:nvSpPr>
          <p:cNvPr id="8" name="Rectangle 5">
            <a:extLst>
              <a:ext uri="{FF2B5EF4-FFF2-40B4-BE49-F238E27FC236}">
                <a16:creationId xmlns:a16="http://schemas.microsoft.com/office/drawing/2014/main" id="{97122128-A94A-4580-B9CC-F6AE93859A90}"/>
              </a:ext>
            </a:extLst>
          </p:cNvPr>
          <p:cNvSpPr>
            <a:spLocks noChangeArrowheads="1"/>
          </p:cNvSpPr>
          <p:nvPr/>
        </p:nvSpPr>
        <p:spPr bwMode="auto">
          <a:xfrm>
            <a:off x="0" y="104523"/>
            <a:ext cx="65" cy="24815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4283" rIns="0" bIns="-14283"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ko-KR" altLang="ko-KR" sz="1800" b="0" i="0" u="none" strike="noStrike" cap="none" normalizeH="0" baseline="0" dirty="0">
              <a:ln>
                <a:noFill/>
              </a:ln>
              <a:solidFill>
                <a:schemeClr val="tx1"/>
              </a:solidFill>
              <a:effectLst/>
              <a:latin typeface="Arial" panose="020B0604020202020204" pitchFamily="34" charset="0"/>
            </a:endParaRPr>
          </a:p>
        </p:txBody>
      </p:sp>
      <p:sp>
        <p:nvSpPr>
          <p:cNvPr id="9" name="Rectangle 6">
            <a:extLst>
              <a:ext uri="{FF2B5EF4-FFF2-40B4-BE49-F238E27FC236}">
                <a16:creationId xmlns:a16="http://schemas.microsoft.com/office/drawing/2014/main" id="{FC436C65-89A5-4003-AA9A-7FB44764E729}"/>
              </a:ext>
            </a:extLst>
          </p:cNvPr>
          <p:cNvSpPr>
            <a:spLocks noChangeArrowheads="1"/>
          </p:cNvSpPr>
          <p:nvPr/>
        </p:nvSpPr>
        <p:spPr bwMode="auto">
          <a:xfrm>
            <a:off x="0" y="104523"/>
            <a:ext cx="65" cy="24815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4283" rIns="0" bIns="-14283"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ko-KR" altLang="ko-KR" sz="1800" b="0" i="0" u="none" strike="noStrike" cap="none" normalizeH="0" baseline="0" dirty="0">
              <a:ln>
                <a:noFill/>
              </a:ln>
              <a:solidFill>
                <a:schemeClr val="tx1"/>
              </a:solidFill>
              <a:effectLst/>
              <a:latin typeface="Arial" panose="020B0604020202020204" pitchFamily="34" charset="0"/>
            </a:endParaRPr>
          </a:p>
        </p:txBody>
      </p:sp>
      <p:sp>
        <p:nvSpPr>
          <p:cNvPr id="10" name="Rectangle 7">
            <a:extLst>
              <a:ext uri="{FF2B5EF4-FFF2-40B4-BE49-F238E27FC236}">
                <a16:creationId xmlns:a16="http://schemas.microsoft.com/office/drawing/2014/main" id="{CF7E1012-468B-4B54-B6B1-C8A95B8E864C}"/>
              </a:ext>
            </a:extLst>
          </p:cNvPr>
          <p:cNvSpPr>
            <a:spLocks noChangeArrowheads="1"/>
          </p:cNvSpPr>
          <p:nvPr/>
        </p:nvSpPr>
        <p:spPr bwMode="auto">
          <a:xfrm>
            <a:off x="0" y="104523"/>
            <a:ext cx="65" cy="24815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4283" rIns="0" bIns="-14283"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ko-KR" altLang="ko-KR" sz="1800" b="0" i="0" u="none" strike="noStrike" cap="none" normalizeH="0" baseline="0" dirty="0">
              <a:ln>
                <a:noFill/>
              </a:ln>
              <a:solidFill>
                <a:schemeClr val="tx1"/>
              </a:solidFill>
              <a:effectLst/>
              <a:latin typeface="Arial" panose="020B0604020202020204" pitchFamily="34" charset="0"/>
            </a:endParaRPr>
          </a:p>
        </p:txBody>
      </p:sp>
      <p:sp>
        <p:nvSpPr>
          <p:cNvPr id="11" name="Rectangle 8">
            <a:extLst>
              <a:ext uri="{FF2B5EF4-FFF2-40B4-BE49-F238E27FC236}">
                <a16:creationId xmlns:a16="http://schemas.microsoft.com/office/drawing/2014/main" id="{82872AB5-199D-4107-8360-A507F928A85D}"/>
              </a:ext>
            </a:extLst>
          </p:cNvPr>
          <p:cNvSpPr>
            <a:spLocks noChangeArrowheads="1"/>
          </p:cNvSpPr>
          <p:nvPr/>
        </p:nvSpPr>
        <p:spPr bwMode="auto">
          <a:xfrm>
            <a:off x="0" y="104523"/>
            <a:ext cx="65" cy="24815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4283" rIns="0" bIns="-14283"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ko-KR" altLang="ko-KR" sz="1800" b="0" i="0" u="none" strike="noStrike" cap="none" normalizeH="0" baseline="0" dirty="0">
              <a:ln>
                <a:noFill/>
              </a:ln>
              <a:solidFill>
                <a:schemeClr val="tx1"/>
              </a:solidFill>
              <a:effectLst/>
              <a:latin typeface="Arial" panose="020B0604020202020204" pitchFamily="34" charset="0"/>
            </a:endParaRPr>
          </a:p>
        </p:txBody>
      </p:sp>
      <p:sp>
        <p:nvSpPr>
          <p:cNvPr id="12" name="TextBox 11">
            <a:extLst>
              <a:ext uri="{FF2B5EF4-FFF2-40B4-BE49-F238E27FC236}">
                <a16:creationId xmlns:a16="http://schemas.microsoft.com/office/drawing/2014/main" id="{836BAC03-E2AC-4E25-B199-0516C4FC7C3B}"/>
              </a:ext>
            </a:extLst>
          </p:cNvPr>
          <p:cNvSpPr txBox="1"/>
          <p:nvPr/>
        </p:nvSpPr>
        <p:spPr>
          <a:xfrm>
            <a:off x="5670737" y="7284052"/>
            <a:ext cx="5004556" cy="276999"/>
          </a:xfrm>
          <a:prstGeom prst="rect">
            <a:avLst/>
          </a:prstGeom>
          <a:noFill/>
        </p:spPr>
        <p:txBody>
          <a:bodyPr wrap="square" rtlCol="0">
            <a:spAutoFit/>
          </a:bodyPr>
          <a:lstStyle/>
          <a:p>
            <a:r>
              <a:rPr lang="en-US" altLang="ko-KR" sz="1200" b="0" i="0" dirty="0">
                <a:solidFill>
                  <a:srgbClr val="000000"/>
                </a:solidFill>
                <a:effectLst/>
                <a:latin typeface="Arial" panose="020B0604020202020204" pitchFamily="34" charset="0"/>
                <a:cs typeface="Arial" panose="020B0604020202020204" pitchFamily="34" charset="0"/>
              </a:rPr>
              <a:t>(National Standard Certification Integrated Information System, 2022)</a:t>
            </a:r>
            <a:endParaRPr lang="ko-KR" altLang="en-US" sz="1200" dirty="0">
              <a:latin typeface="Arial" panose="020B0604020202020204" pitchFamily="34" charset="0"/>
              <a:cs typeface="Arial" panose="020B0604020202020204" pitchFamily="34" charset="0"/>
            </a:endParaRPr>
          </a:p>
        </p:txBody>
      </p:sp>
      <p:sp>
        <p:nvSpPr>
          <p:cNvPr id="23" name="직사각형 22">
            <a:extLst>
              <a:ext uri="{FF2B5EF4-FFF2-40B4-BE49-F238E27FC236}">
                <a16:creationId xmlns:a16="http://schemas.microsoft.com/office/drawing/2014/main" id="{42D73605-8A28-49E6-BD88-A502EC5C9B8E}"/>
              </a:ext>
            </a:extLst>
          </p:cNvPr>
          <p:cNvSpPr/>
          <p:nvPr/>
        </p:nvSpPr>
        <p:spPr bwMode="auto">
          <a:xfrm>
            <a:off x="1071931" y="5082914"/>
            <a:ext cx="2016224" cy="501099"/>
          </a:xfrm>
          <a:prstGeom prst="rect">
            <a:avLst/>
          </a:prstGeom>
          <a:noFill/>
          <a:ln w="9525">
            <a:solidFill>
              <a:srgbClr val="8EB4E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dirty="0">
              <a:solidFill>
                <a:schemeClr val="tx1"/>
              </a:solidFill>
              <a:latin typeface="Arial" panose="020B0604020202020204" pitchFamily="34" charset="0"/>
              <a:ea typeface="나눔바른고딕" panose="020B0603020101020101" pitchFamily="50" charset="-127"/>
              <a:cs typeface="Arial" panose="020B0604020202020204" pitchFamily="34" charset="0"/>
            </a:endParaRPr>
          </a:p>
        </p:txBody>
      </p:sp>
      <p:sp>
        <p:nvSpPr>
          <p:cNvPr id="24" name="양쪽 모서리가 둥근 사각형 68">
            <a:extLst>
              <a:ext uri="{FF2B5EF4-FFF2-40B4-BE49-F238E27FC236}">
                <a16:creationId xmlns:a16="http://schemas.microsoft.com/office/drawing/2014/main" id="{A97BEA07-4E95-4121-9F1A-A04E9AA225F2}"/>
              </a:ext>
            </a:extLst>
          </p:cNvPr>
          <p:cNvSpPr/>
          <p:nvPr/>
        </p:nvSpPr>
        <p:spPr bwMode="auto">
          <a:xfrm>
            <a:off x="1062223" y="4643054"/>
            <a:ext cx="2033359" cy="407988"/>
          </a:xfrm>
          <a:prstGeom prst="round2SameRect">
            <a:avLst>
              <a:gd name="adj1" fmla="val 24439"/>
              <a:gd name="adj2" fmla="val 0"/>
            </a:avLst>
          </a:prstGeom>
          <a:solidFill>
            <a:srgbClr val="2860A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dirty="0">
              <a:latin typeface="Arial" panose="020B0604020202020204" pitchFamily="34" charset="0"/>
              <a:ea typeface="나눔바른고딕" panose="020B0603020101020101" pitchFamily="50" charset="-127"/>
              <a:cs typeface="Arial" panose="020B0604020202020204" pitchFamily="34" charset="0"/>
            </a:endParaRPr>
          </a:p>
        </p:txBody>
      </p:sp>
      <p:sp>
        <p:nvSpPr>
          <p:cNvPr id="26" name="직사각형 25">
            <a:extLst>
              <a:ext uri="{FF2B5EF4-FFF2-40B4-BE49-F238E27FC236}">
                <a16:creationId xmlns:a16="http://schemas.microsoft.com/office/drawing/2014/main" id="{3AAD17C9-4A13-4837-BDF0-2A9569C352B4}"/>
              </a:ext>
            </a:extLst>
          </p:cNvPr>
          <p:cNvSpPr/>
          <p:nvPr/>
        </p:nvSpPr>
        <p:spPr bwMode="auto">
          <a:xfrm>
            <a:off x="1026220" y="4694946"/>
            <a:ext cx="2131997" cy="276999"/>
          </a:xfrm>
          <a:prstGeom prst="rect">
            <a:avLst/>
          </a:prstGeom>
          <a:noFill/>
        </p:spPr>
        <p:txBody>
          <a:bodyPr wrap="square">
            <a:spAutoFit/>
          </a:bodyPr>
          <a:lstStyle/>
          <a:p>
            <a:pPr algn="ctr">
              <a:defRPr/>
            </a:pPr>
            <a:r>
              <a:rPr lang="en-US" altLang="ko-KR" sz="1200" b="1" dirty="0">
                <a:gradFill>
                  <a:gsLst>
                    <a:gs pos="80417">
                      <a:schemeClr val="bg1"/>
                    </a:gs>
                    <a:gs pos="66250">
                      <a:schemeClr val="bg1"/>
                    </a:gs>
                  </a:gsLst>
                  <a:lin ang="5400000" scaled="1"/>
                </a:gradFill>
                <a:latin typeface="Arial" panose="020B0604020202020204" pitchFamily="34" charset="0"/>
                <a:ea typeface="나눔바른고딕" panose="020B0603020101020101" pitchFamily="50" charset="-127"/>
                <a:cs typeface="Arial" panose="020B0604020202020204" pitchFamily="34" charset="0"/>
              </a:rPr>
              <a:t>Compulsory certification</a:t>
            </a:r>
            <a:endParaRPr lang="ko-KR" altLang="en-US" sz="1200" b="1" dirty="0">
              <a:gradFill>
                <a:gsLst>
                  <a:gs pos="80417">
                    <a:schemeClr val="bg1"/>
                  </a:gs>
                  <a:gs pos="66250">
                    <a:schemeClr val="bg1"/>
                  </a:gs>
                </a:gsLst>
                <a:lin ang="5400000" scaled="1"/>
              </a:gradFill>
              <a:latin typeface="Arial" panose="020B0604020202020204" pitchFamily="34" charset="0"/>
              <a:ea typeface="나눔바른고딕" panose="020B0603020101020101" pitchFamily="50" charset="-127"/>
              <a:cs typeface="Arial" panose="020B0604020202020204" pitchFamily="34" charset="0"/>
            </a:endParaRPr>
          </a:p>
        </p:txBody>
      </p:sp>
      <p:sp>
        <p:nvSpPr>
          <p:cNvPr id="27" name="직사각형 26">
            <a:extLst>
              <a:ext uri="{FF2B5EF4-FFF2-40B4-BE49-F238E27FC236}">
                <a16:creationId xmlns:a16="http://schemas.microsoft.com/office/drawing/2014/main" id="{C5C708C5-7F72-4F59-A844-D0AA7A672DF3}"/>
              </a:ext>
            </a:extLst>
          </p:cNvPr>
          <p:cNvSpPr/>
          <p:nvPr/>
        </p:nvSpPr>
        <p:spPr bwMode="auto">
          <a:xfrm>
            <a:off x="3203765" y="5082914"/>
            <a:ext cx="2014194" cy="501099"/>
          </a:xfrm>
          <a:prstGeom prst="rect">
            <a:avLst/>
          </a:prstGeom>
          <a:noFill/>
          <a:ln w="9525">
            <a:solidFill>
              <a:srgbClr val="8EB4E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dirty="0">
              <a:solidFill>
                <a:schemeClr val="tx1"/>
              </a:solidFill>
              <a:latin typeface="Arial" panose="020B0604020202020204" pitchFamily="34" charset="0"/>
              <a:ea typeface="나눔바른고딕" panose="020B0603020101020101" pitchFamily="50" charset="-127"/>
              <a:cs typeface="Arial" panose="020B0604020202020204" pitchFamily="34" charset="0"/>
            </a:endParaRPr>
          </a:p>
        </p:txBody>
      </p:sp>
      <p:sp>
        <p:nvSpPr>
          <p:cNvPr id="28" name="양쪽 모서리가 둥근 사각형 68">
            <a:extLst>
              <a:ext uri="{FF2B5EF4-FFF2-40B4-BE49-F238E27FC236}">
                <a16:creationId xmlns:a16="http://schemas.microsoft.com/office/drawing/2014/main" id="{6402C82D-35D5-4EB2-ABFE-7C85B3C4D7DC}"/>
              </a:ext>
            </a:extLst>
          </p:cNvPr>
          <p:cNvSpPr/>
          <p:nvPr/>
        </p:nvSpPr>
        <p:spPr bwMode="auto">
          <a:xfrm>
            <a:off x="3211528" y="4643054"/>
            <a:ext cx="2023901" cy="407988"/>
          </a:xfrm>
          <a:prstGeom prst="round2SameRect">
            <a:avLst>
              <a:gd name="adj1" fmla="val 24439"/>
              <a:gd name="adj2" fmla="val 0"/>
            </a:avLst>
          </a:prstGeom>
          <a:solidFill>
            <a:srgbClr val="2860A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dirty="0">
              <a:latin typeface="Arial" panose="020B0604020202020204" pitchFamily="34" charset="0"/>
              <a:ea typeface="나눔바른고딕" panose="020B0603020101020101" pitchFamily="50" charset="-127"/>
              <a:cs typeface="Arial" panose="020B0604020202020204" pitchFamily="34" charset="0"/>
            </a:endParaRPr>
          </a:p>
        </p:txBody>
      </p:sp>
      <p:sp>
        <p:nvSpPr>
          <p:cNvPr id="30" name="직사각형 29">
            <a:extLst>
              <a:ext uri="{FF2B5EF4-FFF2-40B4-BE49-F238E27FC236}">
                <a16:creationId xmlns:a16="http://schemas.microsoft.com/office/drawing/2014/main" id="{15830851-9CE9-4501-A4CF-EBE7BA3BFC62}"/>
              </a:ext>
            </a:extLst>
          </p:cNvPr>
          <p:cNvSpPr/>
          <p:nvPr/>
        </p:nvSpPr>
        <p:spPr bwMode="auto">
          <a:xfrm>
            <a:off x="3150456" y="4694946"/>
            <a:ext cx="2124236" cy="276999"/>
          </a:xfrm>
          <a:prstGeom prst="rect">
            <a:avLst/>
          </a:prstGeom>
          <a:noFill/>
        </p:spPr>
        <p:txBody>
          <a:bodyPr wrap="square">
            <a:spAutoFit/>
          </a:bodyPr>
          <a:lstStyle/>
          <a:p>
            <a:pPr algn="ctr">
              <a:defRPr/>
            </a:pPr>
            <a:r>
              <a:rPr lang="en-US" altLang="ko-KR" sz="1200" b="1" dirty="0">
                <a:gradFill>
                  <a:gsLst>
                    <a:gs pos="80417">
                      <a:schemeClr val="bg1"/>
                    </a:gs>
                    <a:gs pos="66250">
                      <a:schemeClr val="bg1"/>
                    </a:gs>
                  </a:gsLst>
                  <a:lin ang="5400000" scaled="1"/>
                </a:gradFill>
                <a:latin typeface="Arial" panose="020B0604020202020204" pitchFamily="34" charset="0"/>
                <a:ea typeface="나눔바른고딕" panose="020B0603020101020101" pitchFamily="50" charset="-127"/>
                <a:cs typeface="Arial" panose="020B0604020202020204" pitchFamily="34" charset="0"/>
              </a:rPr>
              <a:t>Voluntary certification</a:t>
            </a:r>
            <a:endParaRPr lang="ko-KR" altLang="en-US" sz="1200" b="1" dirty="0">
              <a:gradFill>
                <a:gsLst>
                  <a:gs pos="80417">
                    <a:schemeClr val="bg1"/>
                  </a:gs>
                  <a:gs pos="66250">
                    <a:schemeClr val="bg1"/>
                  </a:gs>
                </a:gsLst>
                <a:lin ang="5400000" scaled="1"/>
              </a:gradFill>
              <a:latin typeface="Arial" panose="020B0604020202020204" pitchFamily="34" charset="0"/>
              <a:ea typeface="나눔바른고딕" panose="020B0603020101020101" pitchFamily="50" charset="-127"/>
              <a:cs typeface="Arial" panose="020B0604020202020204" pitchFamily="34" charset="0"/>
            </a:endParaRPr>
          </a:p>
        </p:txBody>
      </p:sp>
      <p:sp>
        <p:nvSpPr>
          <p:cNvPr id="31" name="직사각형 30">
            <a:extLst>
              <a:ext uri="{FF2B5EF4-FFF2-40B4-BE49-F238E27FC236}">
                <a16:creationId xmlns:a16="http://schemas.microsoft.com/office/drawing/2014/main" id="{AA2F9096-70F6-4F3A-BD34-8BC736C19ECF}"/>
              </a:ext>
            </a:extLst>
          </p:cNvPr>
          <p:cNvSpPr/>
          <p:nvPr/>
        </p:nvSpPr>
        <p:spPr bwMode="auto">
          <a:xfrm>
            <a:off x="982787" y="4248479"/>
            <a:ext cx="4381047" cy="1458636"/>
          </a:xfrm>
          <a:prstGeom prst="rect">
            <a:avLst/>
          </a:prstGeom>
          <a:noFill/>
          <a:ln w="19050">
            <a:solidFill>
              <a:schemeClr val="tx2">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dirty="0">
              <a:latin typeface="Arial" panose="020B0604020202020204" pitchFamily="34" charset="0"/>
              <a:ea typeface="나눔바른고딕" panose="020B0603020101020101" pitchFamily="50" charset="-127"/>
              <a:cs typeface="Arial" panose="020B0604020202020204" pitchFamily="34" charset="0"/>
            </a:endParaRPr>
          </a:p>
        </p:txBody>
      </p:sp>
      <p:sp>
        <p:nvSpPr>
          <p:cNvPr id="32" name="모서리가 둥근 직사각형 72">
            <a:extLst>
              <a:ext uri="{FF2B5EF4-FFF2-40B4-BE49-F238E27FC236}">
                <a16:creationId xmlns:a16="http://schemas.microsoft.com/office/drawing/2014/main" id="{E0255C91-188F-4D0C-A22A-F8D95E5EE5F3}"/>
              </a:ext>
            </a:extLst>
          </p:cNvPr>
          <p:cNvSpPr/>
          <p:nvPr/>
        </p:nvSpPr>
        <p:spPr bwMode="auto">
          <a:xfrm>
            <a:off x="1064941" y="4032659"/>
            <a:ext cx="2871769" cy="407888"/>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dirty="0">
              <a:latin typeface="Arial" panose="020B0604020202020204" pitchFamily="34" charset="0"/>
              <a:ea typeface="나눔바른고딕" panose="020B0603020101020101" pitchFamily="50" charset="-127"/>
              <a:cs typeface="Arial" panose="020B0604020202020204" pitchFamily="34" charset="0"/>
            </a:endParaRPr>
          </a:p>
        </p:txBody>
      </p:sp>
      <p:sp>
        <p:nvSpPr>
          <p:cNvPr id="33" name="직사각형 32">
            <a:extLst>
              <a:ext uri="{FF2B5EF4-FFF2-40B4-BE49-F238E27FC236}">
                <a16:creationId xmlns:a16="http://schemas.microsoft.com/office/drawing/2014/main" id="{05FB2845-F757-4314-A3DE-6F18B08BDB52}"/>
              </a:ext>
            </a:extLst>
          </p:cNvPr>
          <p:cNvSpPr/>
          <p:nvPr/>
        </p:nvSpPr>
        <p:spPr bwMode="auto">
          <a:xfrm>
            <a:off x="1314926" y="4032659"/>
            <a:ext cx="2159566" cy="369332"/>
          </a:xfrm>
          <a:prstGeom prst="rect">
            <a:avLst/>
          </a:prstGeom>
        </p:spPr>
        <p:txBody>
          <a:bodyPr wrap="none">
            <a:spAutoFit/>
          </a:bodyPr>
          <a:lstStyle/>
          <a:p>
            <a:pPr>
              <a:defRPr/>
            </a:pPr>
            <a:r>
              <a:rPr lang="en-US" altLang="ko-KR" sz="1800" b="1" kern="0" dirty="0">
                <a:gradFill>
                  <a:gsLst>
                    <a:gs pos="89167">
                      <a:srgbClr val="2860A4"/>
                    </a:gs>
                    <a:gs pos="59000">
                      <a:srgbClr val="2860A4"/>
                    </a:gs>
                  </a:gsLst>
                  <a:lin ang="0" scaled="0"/>
                </a:gradFill>
                <a:latin typeface="Arial" panose="020B0604020202020204" pitchFamily="34" charset="0"/>
                <a:ea typeface="나눔바른고딕" panose="020B0603020101020101" pitchFamily="50" charset="-127"/>
                <a:cs typeface="Arial" panose="020B0604020202020204" pitchFamily="34" charset="0"/>
              </a:rPr>
              <a:t>Legal certification</a:t>
            </a:r>
            <a:endParaRPr lang="ko-KR" altLang="en-US" sz="1800" b="1" dirty="0">
              <a:latin typeface="Arial" panose="020B0604020202020204" pitchFamily="34" charset="0"/>
              <a:ea typeface="나눔바른고딕" panose="020B0603020101020101" pitchFamily="50" charset="-127"/>
              <a:cs typeface="Arial" panose="020B0604020202020204" pitchFamily="34" charset="0"/>
            </a:endParaRPr>
          </a:p>
        </p:txBody>
      </p:sp>
      <p:sp>
        <p:nvSpPr>
          <p:cNvPr id="38" name="직사각형 37">
            <a:extLst>
              <a:ext uri="{FF2B5EF4-FFF2-40B4-BE49-F238E27FC236}">
                <a16:creationId xmlns:a16="http://schemas.microsoft.com/office/drawing/2014/main" id="{6A84F42F-804D-4F16-B24A-ABDF686693FA}"/>
              </a:ext>
            </a:extLst>
          </p:cNvPr>
          <p:cNvSpPr/>
          <p:nvPr/>
        </p:nvSpPr>
        <p:spPr bwMode="auto">
          <a:xfrm>
            <a:off x="5994771" y="4230207"/>
            <a:ext cx="4032449" cy="1458636"/>
          </a:xfrm>
          <a:prstGeom prst="rect">
            <a:avLst/>
          </a:prstGeom>
          <a:noFill/>
          <a:ln w="19050">
            <a:solidFill>
              <a:schemeClr val="tx2">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dirty="0">
              <a:latin typeface="Arial" panose="020B0604020202020204" pitchFamily="34" charset="0"/>
              <a:ea typeface="나눔바른고딕" panose="020B0603020101020101" pitchFamily="50" charset="-127"/>
              <a:cs typeface="Arial" panose="020B0604020202020204" pitchFamily="34" charset="0"/>
            </a:endParaRPr>
          </a:p>
        </p:txBody>
      </p:sp>
      <p:sp>
        <p:nvSpPr>
          <p:cNvPr id="39" name="모서리가 둥근 직사각형 72">
            <a:extLst>
              <a:ext uri="{FF2B5EF4-FFF2-40B4-BE49-F238E27FC236}">
                <a16:creationId xmlns:a16="http://schemas.microsoft.com/office/drawing/2014/main" id="{7CA9EECC-CFAC-4089-9215-28512B64459F}"/>
              </a:ext>
            </a:extLst>
          </p:cNvPr>
          <p:cNvSpPr/>
          <p:nvPr/>
        </p:nvSpPr>
        <p:spPr bwMode="auto">
          <a:xfrm>
            <a:off x="6052186" y="4014387"/>
            <a:ext cx="2318850" cy="407888"/>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dirty="0">
              <a:latin typeface="Arial" panose="020B0604020202020204" pitchFamily="34" charset="0"/>
              <a:ea typeface="나눔바른고딕" panose="020B0603020101020101" pitchFamily="50" charset="-127"/>
              <a:cs typeface="Arial" panose="020B0604020202020204" pitchFamily="34" charset="0"/>
            </a:endParaRPr>
          </a:p>
        </p:txBody>
      </p:sp>
      <p:sp>
        <p:nvSpPr>
          <p:cNvPr id="40" name="직사각형 39">
            <a:extLst>
              <a:ext uri="{FF2B5EF4-FFF2-40B4-BE49-F238E27FC236}">
                <a16:creationId xmlns:a16="http://schemas.microsoft.com/office/drawing/2014/main" id="{A88407EF-2140-4544-8F84-197F610D1768}"/>
              </a:ext>
            </a:extLst>
          </p:cNvPr>
          <p:cNvSpPr/>
          <p:nvPr/>
        </p:nvSpPr>
        <p:spPr bwMode="auto">
          <a:xfrm>
            <a:off x="6044758" y="4032659"/>
            <a:ext cx="2326278" cy="369332"/>
          </a:xfrm>
          <a:prstGeom prst="rect">
            <a:avLst/>
          </a:prstGeom>
        </p:spPr>
        <p:txBody>
          <a:bodyPr wrap="none">
            <a:spAutoFit/>
          </a:bodyPr>
          <a:lstStyle/>
          <a:p>
            <a:pPr>
              <a:defRPr/>
            </a:pPr>
            <a:r>
              <a:rPr lang="en-US" altLang="ko-KR" sz="1800" b="1" kern="0" dirty="0">
                <a:gradFill>
                  <a:gsLst>
                    <a:gs pos="89167">
                      <a:srgbClr val="2860A4"/>
                    </a:gs>
                    <a:gs pos="59000">
                      <a:srgbClr val="2860A4"/>
                    </a:gs>
                  </a:gsLst>
                  <a:lin ang="0" scaled="0"/>
                </a:gradFill>
                <a:latin typeface="Arial" panose="020B0604020202020204" pitchFamily="34" charset="0"/>
                <a:ea typeface="나눔바른고딕" panose="020B0603020101020101" pitchFamily="50" charset="-127"/>
                <a:cs typeface="Arial" panose="020B0604020202020204" pitchFamily="34" charset="0"/>
              </a:rPr>
              <a:t>Private certification</a:t>
            </a:r>
            <a:endParaRPr lang="ko-KR" altLang="en-US" sz="1800" b="1" dirty="0">
              <a:latin typeface="Arial" panose="020B0604020202020204" pitchFamily="34" charset="0"/>
              <a:ea typeface="나눔바른고딕" panose="020B0603020101020101" pitchFamily="50" charset="-127"/>
              <a:cs typeface="Arial" panose="020B0604020202020204" pitchFamily="34" charset="0"/>
            </a:endParaRPr>
          </a:p>
        </p:txBody>
      </p:sp>
      <p:grpSp>
        <p:nvGrpSpPr>
          <p:cNvPr id="34" name="그룹 33">
            <a:extLst>
              <a:ext uri="{FF2B5EF4-FFF2-40B4-BE49-F238E27FC236}">
                <a16:creationId xmlns:a16="http://schemas.microsoft.com/office/drawing/2014/main" id="{978F3392-7CCE-4B0A-ADB8-B9D99D9A8F40}"/>
              </a:ext>
            </a:extLst>
          </p:cNvPr>
          <p:cNvGrpSpPr/>
          <p:nvPr/>
        </p:nvGrpSpPr>
        <p:grpSpPr>
          <a:xfrm>
            <a:off x="1602284" y="5112779"/>
            <a:ext cx="999865" cy="431215"/>
            <a:chOff x="3940194" y="1831729"/>
            <a:chExt cx="1397171" cy="888240"/>
          </a:xfrm>
        </p:grpSpPr>
        <p:pic>
          <p:nvPicPr>
            <p:cNvPr id="35" name="Picture 17" descr="C:\Users\USER\Desktop\kc.jpg">
              <a:extLst>
                <a:ext uri="{FF2B5EF4-FFF2-40B4-BE49-F238E27FC236}">
                  <a16:creationId xmlns:a16="http://schemas.microsoft.com/office/drawing/2014/main" id="{4FB914AF-4697-4F98-8D49-8ADD19521B99}"/>
                </a:ext>
              </a:extLst>
            </p:cNvPr>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3940194" y="1831729"/>
              <a:ext cx="617607" cy="877191"/>
            </a:xfrm>
            <a:prstGeom prst="rect">
              <a:avLst/>
            </a:prstGeom>
            <a:noFill/>
            <a:extLst>
              <a:ext uri="{909E8E84-426E-40DD-AFC4-6F175D3DCCD1}">
                <a14:hiddenFill xmlns:a14="http://schemas.microsoft.com/office/drawing/2010/main">
                  <a:solidFill>
                    <a:srgbClr val="FFFFFF"/>
                  </a:solidFill>
                </a14:hiddenFill>
              </a:ext>
            </a:extLst>
          </p:spPr>
        </p:pic>
        <p:pic>
          <p:nvPicPr>
            <p:cNvPr id="36" name="그림 35">
              <a:extLst>
                <a:ext uri="{FF2B5EF4-FFF2-40B4-BE49-F238E27FC236}">
                  <a16:creationId xmlns:a16="http://schemas.microsoft.com/office/drawing/2014/main" id="{2FDB9850-F2F1-46D6-9F70-ED42CEB2EE05}"/>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l="24447" t="15717" r="24447" b="15717"/>
            <a:stretch/>
          </p:blipFill>
          <p:spPr>
            <a:xfrm>
              <a:off x="4679164" y="1836893"/>
              <a:ext cx="658201" cy="883076"/>
            </a:xfrm>
            <a:prstGeom prst="rect">
              <a:avLst/>
            </a:prstGeom>
          </p:spPr>
        </p:pic>
      </p:grpSp>
      <p:grpSp>
        <p:nvGrpSpPr>
          <p:cNvPr id="42" name="그룹 41">
            <a:extLst>
              <a:ext uri="{FF2B5EF4-FFF2-40B4-BE49-F238E27FC236}">
                <a16:creationId xmlns:a16="http://schemas.microsoft.com/office/drawing/2014/main" id="{30BEA370-D1D6-4C38-86B1-5C12DAFF859A}"/>
              </a:ext>
            </a:extLst>
          </p:cNvPr>
          <p:cNvGrpSpPr/>
          <p:nvPr/>
        </p:nvGrpSpPr>
        <p:grpSpPr>
          <a:xfrm>
            <a:off x="3686147" y="5112779"/>
            <a:ext cx="974063" cy="467251"/>
            <a:chOff x="745833" y="1831729"/>
            <a:chExt cx="1769594" cy="922196"/>
          </a:xfrm>
        </p:grpSpPr>
        <p:pic>
          <p:nvPicPr>
            <p:cNvPr id="49" name="Picture 11" descr="Y:\20170721 우리원 소개자료 개정\참고자료\인증\KS마크.jpg">
              <a:extLst>
                <a:ext uri="{FF2B5EF4-FFF2-40B4-BE49-F238E27FC236}">
                  <a16:creationId xmlns:a16="http://schemas.microsoft.com/office/drawing/2014/main" id="{DA9D0F81-83CB-4492-BF6D-292DF7A624F0}"/>
                </a:ext>
              </a:extLst>
            </p:cNvPr>
            <p:cNvPicPr>
              <a:picLocks noChangeAspect="1" noChangeArrowheads="1"/>
            </p:cNvPicPr>
            <p:nvPr/>
          </p:nvPicPr>
          <p:blipFill rotWithShape="1">
            <a:blip r:embed="rId4" cstate="screen">
              <a:extLst>
                <a:ext uri="{BEBA8EAE-BF5A-486C-A8C5-ECC9F3942E4B}">
                  <a14:imgProps xmlns:a14="http://schemas.microsoft.com/office/drawing/2010/main">
                    <a14:imgLayer r:embed="rId5">
                      <a14:imgEffect>
                        <a14:backgroundRemoval t="0" b="100000" l="658" r="97368">
                          <a14:foregroundMark x1="15132" y1="31210" x2="15132" y2="31210"/>
                          <a14:foregroundMark x1="10526" y1="42675" x2="10526" y2="42675"/>
                          <a14:foregroundMark x1="16447" y1="50318" x2="16447" y2="50318"/>
                          <a14:foregroundMark x1="38816" y1="12739" x2="38816" y2="12739"/>
                          <a14:foregroundMark x1="70395" y1="12739" x2="70395" y2="12739"/>
                          <a14:foregroundMark x1="84211" y1="24204" x2="84211" y2="24204"/>
                          <a14:foregroundMark x1="79605" y1="51592" x2="79605" y2="51592"/>
                          <a14:foregroundMark x1="94079" y1="55414" x2="94079" y2="55414"/>
                          <a14:foregroundMark x1="84211" y1="71975" x2="84211" y2="71975"/>
                          <a14:foregroundMark x1="63158" y1="84713" x2="63158" y2="84713"/>
                          <a14:foregroundMark x1="29605" y1="85350" x2="29605" y2="85350"/>
                          <a14:foregroundMark x1="21053" y1="78344" x2="21053" y2="78344"/>
                          <a14:foregroundMark x1="34868" y1="59873" x2="34868" y2="59873"/>
                          <a14:foregroundMark x1="44737" y1="47771" x2="44737" y2="47771"/>
                          <a14:foregroundMark x1="56579" y1="40127" x2="56579" y2="40127"/>
                          <a14:foregroundMark x1="50658" y1="91083" x2="50658" y2="91083"/>
                          <a14:backgroundMark x1="9868" y1="15924" x2="9868" y2="15924"/>
                          <a14:backgroundMark x1="17105" y1="12102" x2="17105" y2="12102"/>
                          <a14:backgroundMark x1="50000" y1="3185" x2="50000" y2="3185"/>
                          <a14:backgroundMark x1="70395" y1="7643" x2="70395" y2="7643"/>
                          <a14:backgroundMark x1="81579" y1="12102" x2="81579" y2="12102"/>
                          <a14:backgroundMark x1="89474" y1="16561" x2="89474" y2="16561"/>
                          <a14:backgroundMark x1="93421" y1="21019" x2="93421" y2="21019"/>
                          <a14:backgroundMark x1="94737" y1="38217" x2="94737" y2="38217"/>
                          <a14:backgroundMark x1="84868" y1="40764" x2="84868" y2="40764"/>
                          <a14:backgroundMark x1="66447" y1="42675" x2="66447" y2="42675"/>
                          <a14:backgroundMark x1="67763" y1="52866" x2="67763" y2="52866"/>
                          <a14:backgroundMark x1="71711" y1="59873" x2="71711" y2="59873"/>
                          <a14:backgroundMark x1="72368" y1="68153" x2="71711" y2="70064"/>
                          <a14:backgroundMark x1="64474" y1="74522" x2="63158" y2="74522"/>
                          <a14:backgroundMark x1="50000" y1="75796" x2="46711" y2="75796"/>
                          <a14:backgroundMark x1="38158" y1="75159" x2="36842" y2="75159"/>
                          <a14:backgroundMark x1="28947" y1="70701" x2="9868" y2="61783"/>
                          <a14:backgroundMark x1="9868" y1="61783" x2="1974" y2="71338"/>
                          <a14:backgroundMark x1="1974" y1="72611" x2="4605" y2="81529"/>
                        </a14:backgroundRemoval>
                      </a14:imgEffect>
                    </a14:imgLayer>
                  </a14:imgProps>
                </a:ext>
                <a:ext uri="{28A0092B-C50C-407E-A947-70E740481C1C}">
                  <a14:useLocalDpi xmlns:a14="http://schemas.microsoft.com/office/drawing/2010/main"/>
                </a:ext>
              </a:extLst>
            </a:blip>
            <a:srcRect/>
            <a:stretch/>
          </p:blipFill>
          <p:spPr bwMode="auto">
            <a:xfrm>
              <a:off x="745833" y="1867124"/>
              <a:ext cx="766723" cy="796805"/>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2" descr="Y:\◎ 사진 - 브로슈어 사진\25-3.jpg">
              <a:extLst>
                <a:ext uri="{FF2B5EF4-FFF2-40B4-BE49-F238E27FC236}">
                  <a16:creationId xmlns:a16="http://schemas.microsoft.com/office/drawing/2014/main" id="{0CB54AEB-28EB-4390-B20E-349BC862A3CE}"/>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1798942" y="1831729"/>
              <a:ext cx="716485" cy="922196"/>
            </a:xfrm>
            <a:prstGeom prst="rect">
              <a:avLst/>
            </a:prstGeom>
            <a:noFill/>
            <a:extLst>
              <a:ext uri="{909E8E84-426E-40DD-AFC4-6F175D3DCCD1}">
                <a14:hiddenFill xmlns:a14="http://schemas.microsoft.com/office/drawing/2010/main">
                  <a:solidFill>
                    <a:srgbClr val="FFFFFF"/>
                  </a:solidFill>
                </a14:hiddenFill>
              </a:ext>
            </a:extLst>
          </p:spPr>
        </p:pic>
      </p:grpSp>
      <p:pic>
        <p:nvPicPr>
          <p:cNvPr id="13" name="그림 12">
            <a:extLst>
              <a:ext uri="{FF2B5EF4-FFF2-40B4-BE49-F238E27FC236}">
                <a16:creationId xmlns:a16="http://schemas.microsoft.com/office/drawing/2014/main" id="{A845C38E-F686-4353-B636-1943566D0C70}"/>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521178" y="4486246"/>
            <a:ext cx="2996445" cy="1057748"/>
          </a:xfrm>
          <a:prstGeom prst="rect">
            <a:avLst/>
          </a:prstGeom>
        </p:spPr>
      </p:pic>
    </p:spTree>
    <p:extLst>
      <p:ext uri="{BB962C8B-B14F-4D97-AF65-F5344CB8AC3E}">
        <p14:creationId xmlns:p14="http://schemas.microsoft.com/office/powerpoint/2010/main" val="25645312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a:extLst>
              <a:ext uri="{FF2B5EF4-FFF2-40B4-BE49-F238E27FC236}">
                <a16:creationId xmlns:a16="http://schemas.microsoft.com/office/drawing/2014/main" id="{CB3CCC4D-447F-418A-8BDF-672E2EBE252F}"/>
              </a:ext>
            </a:extLst>
          </p:cNvPr>
          <p:cNvSpPr>
            <a:spLocks noGrp="1"/>
          </p:cNvSpPr>
          <p:nvPr>
            <p:ph idx="10"/>
          </p:nvPr>
        </p:nvSpPr>
        <p:spPr>
          <a:xfrm>
            <a:off x="630176" y="432259"/>
            <a:ext cx="9529893" cy="365130"/>
          </a:xfrm>
        </p:spPr>
        <p:txBody>
          <a:bodyPr/>
          <a:lstStyle/>
          <a:p>
            <a:r>
              <a:rPr lang="en-US" altLang="ko-KR" dirty="0"/>
              <a:t>Introduction</a:t>
            </a:r>
            <a:endParaRPr lang="ko-KR" altLang="en-US" dirty="0"/>
          </a:p>
        </p:txBody>
      </p:sp>
      <p:sp>
        <p:nvSpPr>
          <p:cNvPr id="5" name="Rectangle 2">
            <a:extLst>
              <a:ext uri="{FF2B5EF4-FFF2-40B4-BE49-F238E27FC236}">
                <a16:creationId xmlns:a16="http://schemas.microsoft.com/office/drawing/2014/main" id="{DB251753-21DB-42EE-AD7C-F00D2832A620}"/>
              </a:ext>
            </a:extLst>
          </p:cNvPr>
          <p:cNvSpPr>
            <a:spLocks noChangeArrowheads="1"/>
          </p:cNvSpPr>
          <p:nvPr/>
        </p:nvSpPr>
        <p:spPr bwMode="auto">
          <a:xfrm>
            <a:off x="0" y="104523"/>
            <a:ext cx="65" cy="24815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4283" rIns="0" bIns="-14283"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ko-KR" altLang="ko-KR" sz="1800" b="0" i="0" u="none" strike="noStrike" cap="none" normalizeH="0" baseline="0" dirty="0">
              <a:ln>
                <a:noFill/>
              </a:ln>
              <a:solidFill>
                <a:schemeClr val="tx1"/>
              </a:solidFill>
              <a:effectLst/>
              <a:latin typeface="Arial" panose="020B0604020202020204" pitchFamily="34" charset="0"/>
            </a:endParaRPr>
          </a:p>
        </p:txBody>
      </p:sp>
      <p:sp>
        <p:nvSpPr>
          <p:cNvPr id="7" name="Rectangle 4">
            <a:extLst>
              <a:ext uri="{FF2B5EF4-FFF2-40B4-BE49-F238E27FC236}">
                <a16:creationId xmlns:a16="http://schemas.microsoft.com/office/drawing/2014/main" id="{81448A84-9A43-443E-8F62-175B091DAD29}"/>
              </a:ext>
            </a:extLst>
          </p:cNvPr>
          <p:cNvSpPr>
            <a:spLocks noChangeArrowheads="1"/>
          </p:cNvSpPr>
          <p:nvPr/>
        </p:nvSpPr>
        <p:spPr bwMode="auto">
          <a:xfrm>
            <a:off x="152400" y="256923"/>
            <a:ext cx="65" cy="24815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4283" rIns="0" bIns="-14283"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ko-KR" altLang="ko-KR" sz="1800" b="0" i="0" u="none" strike="noStrike" cap="none" normalizeH="0" baseline="0" dirty="0">
              <a:ln>
                <a:noFill/>
              </a:ln>
              <a:solidFill>
                <a:schemeClr val="tx1"/>
              </a:solidFill>
              <a:effectLst/>
              <a:latin typeface="Arial" panose="020B0604020202020204" pitchFamily="34" charset="0"/>
            </a:endParaRPr>
          </a:p>
        </p:txBody>
      </p:sp>
      <p:sp>
        <p:nvSpPr>
          <p:cNvPr id="8" name="Rectangle 5">
            <a:extLst>
              <a:ext uri="{FF2B5EF4-FFF2-40B4-BE49-F238E27FC236}">
                <a16:creationId xmlns:a16="http://schemas.microsoft.com/office/drawing/2014/main" id="{97122128-A94A-4580-B9CC-F6AE93859A90}"/>
              </a:ext>
            </a:extLst>
          </p:cNvPr>
          <p:cNvSpPr>
            <a:spLocks noChangeArrowheads="1"/>
          </p:cNvSpPr>
          <p:nvPr/>
        </p:nvSpPr>
        <p:spPr bwMode="auto">
          <a:xfrm>
            <a:off x="0" y="104523"/>
            <a:ext cx="65" cy="24815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4283" rIns="0" bIns="-14283"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ko-KR" altLang="ko-KR" sz="1800" b="0" i="0" u="none" strike="noStrike" cap="none" normalizeH="0" baseline="0" dirty="0">
              <a:ln>
                <a:noFill/>
              </a:ln>
              <a:solidFill>
                <a:schemeClr val="tx1"/>
              </a:solidFill>
              <a:effectLst/>
              <a:latin typeface="Arial" panose="020B0604020202020204" pitchFamily="34" charset="0"/>
            </a:endParaRPr>
          </a:p>
        </p:txBody>
      </p:sp>
      <p:sp>
        <p:nvSpPr>
          <p:cNvPr id="9" name="Rectangle 6">
            <a:extLst>
              <a:ext uri="{FF2B5EF4-FFF2-40B4-BE49-F238E27FC236}">
                <a16:creationId xmlns:a16="http://schemas.microsoft.com/office/drawing/2014/main" id="{FC436C65-89A5-4003-AA9A-7FB44764E729}"/>
              </a:ext>
            </a:extLst>
          </p:cNvPr>
          <p:cNvSpPr>
            <a:spLocks noChangeArrowheads="1"/>
          </p:cNvSpPr>
          <p:nvPr/>
        </p:nvSpPr>
        <p:spPr bwMode="auto">
          <a:xfrm>
            <a:off x="0" y="104523"/>
            <a:ext cx="65" cy="24815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4283" rIns="0" bIns="-14283"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ko-KR" altLang="ko-KR" sz="1800" b="0" i="0" u="none" strike="noStrike" cap="none" normalizeH="0" baseline="0" dirty="0">
              <a:ln>
                <a:noFill/>
              </a:ln>
              <a:solidFill>
                <a:schemeClr val="tx1"/>
              </a:solidFill>
              <a:effectLst/>
              <a:latin typeface="Arial" panose="020B0604020202020204" pitchFamily="34" charset="0"/>
            </a:endParaRPr>
          </a:p>
        </p:txBody>
      </p:sp>
      <p:sp>
        <p:nvSpPr>
          <p:cNvPr id="10" name="Rectangle 7">
            <a:extLst>
              <a:ext uri="{FF2B5EF4-FFF2-40B4-BE49-F238E27FC236}">
                <a16:creationId xmlns:a16="http://schemas.microsoft.com/office/drawing/2014/main" id="{CF7E1012-468B-4B54-B6B1-C8A95B8E864C}"/>
              </a:ext>
            </a:extLst>
          </p:cNvPr>
          <p:cNvSpPr>
            <a:spLocks noChangeArrowheads="1"/>
          </p:cNvSpPr>
          <p:nvPr/>
        </p:nvSpPr>
        <p:spPr bwMode="auto">
          <a:xfrm>
            <a:off x="0" y="104523"/>
            <a:ext cx="65" cy="24815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4283" rIns="0" bIns="-14283"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ko-KR" altLang="ko-KR" sz="1800" b="0" i="0" u="none" strike="noStrike" cap="none" normalizeH="0" baseline="0" dirty="0">
              <a:ln>
                <a:noFill/>
              </a:ln>
              <a:solidFill>
                <a:schemeClr val="tx1"/>
              </a:solidFill>
              <a:effectLst/>
              <a:latin typeface="Arial" panose="020B0604020202020204" pitchFamily="34" charset="0"/>
            </a:endParaRPr>
          </a:p>
        </p:txBody>
      </p:sp>
      <p:sp>
        <p:nvSpPr>
          <p:cNvPr id="11" name="Rectangle 8">
            <a:extLst>
              <a:ext uri="{FF2B5EF4-FFF2-40B4-BE49-F238E27FC236}">
                <a16:creationId xmlns:a16="http://schemas.microsoft.com/office/drawing/2014/main" id="{82872AB5-199D-4107-8360-A507F928A85D}"/>
              </a:ext>
            </a:extLst>
          </p:cNvPr>
          <p:cNvSpPr>
            <a:spLocks noChangeArrowheads="1"/>
          </p:cNvSpPr>
          <p:nvPr/>
        </p:nvSpPr>
        <p:spPr bwMode="auto">
          <a:xfrm>
            <a:off x="0" y="104523"/>
            <a:ext cx="65" cy="24815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4283" rIns="0" bIns="-14283"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ko-KR" altLang="ko-KR" sz="1800" b="0" i="0" u="none" strike="noStrike" cap="none" normalizeH="0" baseline="0" dirty="0">
              <a:ln>
                <a:noFill/>
              </a:ln>
              <a:solidFill>
                <a:schemeClr val="tx1"/>
              </a:solidFill>
              <a:effectLst/>
              <a:latin typeface="Arial" panose="020B0604020202020204" pitchFamily="34" charset="0"/>
            </a:endParaRPr>
          </a:p>
        </p:txBody>
      </p:sp>
      <p:sp>
        <p:nvSpPr>
          <p:cNvPr id="6" name="내용 개체 틀 5">
            <a:extLst>
              <a:ext uri="{FF2B5EF4-FFF2-40B4-BE49-F238E27FC236}">
                <a16:creationId xmlns:a16="http://schemas.microsoft.com/office/drawing/2014/main" id="{3D259976-49B8-43AB-A75A-76C4FDEA5A72}"/>
              </a:ext>
            </a:extLst>
          </p:cNvPr>
          <p:cNvSpPr>
            <a:spLocks noGrp="1"/>
          </p:cNvSpPr>
          <p:nvPr>
            <p:ph idx="1"/>
          </p:nvPr>
        </p:nvSpPr>
        <p:spPr>
          <a:xfrm>
            <a:off x="136097" y="1078669"/>
            <a:ext cx="10453816" cy="6277905"/>
          </a:xfrm>
        </p:spPr>
        <p:txBody>
          <a:bodyPr/>
          <a:lstStyle/>
          <a:p>
            <a:r>
              <a:rPr lang="en-US" altLang="ko-KR" dirty="0"/>
              <a:t>Law and Standards</a:t>
            </a:r>
            <a:endParaRPr lang="ko-KR" altLang="en-US" dirty="0"/>
          </a:p>
        </p:txBody>
      </p:sp>
      <p:sp>
        <p:nvSpPr>
          <p:cNvPr id="12" name="모서리가 둥근 직사각형 2">
            <a:extLst>
              <a:ext uri="{FF2B5EF4-FFF2-40B4-BE49-F238E27FC236}">
                <a16:creationId xmlns:a16="http://schemas.microsoft.com/office/drawing/2014/main" id="{98698534-201A-4580-87A8-E9E2C46E3834}"/>
              </a:ext>
            </a:extLst>
          </p:cNvPr>
          <p:cNvSpPr/>
          <p:nvPr/>
        </p:nvSpPr>
        <p:spPr>
          <a:xfrm>
            <a:off x="2599601" y="1762510"/>
            <a:ext cx="7649704" cy="830393"/>
          </a:xfrm>
          <a:prstGeom prst="roundRect">
            <a:avLst/>
          </a:prstGeom>
          <a:solidFill>
            <a:srgbClr val="93B8E5">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sz="1400" dirty="0">
              <a:latin typeface="Arial" panose="020B0604020202020204" pitchFamily="34" charset="0"/>
              <a:ea typeface="나눔바른고딕" panose="020B0603020101020101" pitchFamily="50" charset="-127"/>
              <a:cs typeface="Arial" panose="020B0604020202020204" pitchFamily="34" charset="0"/>
            </a:endParaRPr>
          </a:p>
        </p:txBody>
      </p:sp>
      <p:sp>
        <p:nvSpPr>
          <p:cNvPr id="13" name="이등변 삼각형 12">
            <a:extLst>
              <a:ext uri="{FF2B5EF4-FFF2-40B4-BE49-F238E27FC236}">
                <a16:creationId xmlns:a16="http://schemas.microsoft.com/office/drawing/2014/main" id="{B9807529-1EFE-4BE0-BEE9-D744F180A9D4}"/>
              </a:ext>
            </a:extLst>
          </p:cNvPr>
          <p:cNvSpPr/>
          <p:nvPr/>
        </p:nvSpPr>
        <p:spPr>
          <a:xfrm>
            <a:off x="564424" y="1786453"/>
            <a:ext cx="2851150" cy="3121025"/>
          </a:xfrm>
          <a:prstGeom prst="triangle">
            <a:avLst/>
          </a:prstGeom>
          <a:gradFill>
            <a:gsLst>
              <a:gs pos="61000">
                <a:srgbClr val="4D8AD3">
                  <a:lumMod val="64000"/>
                  <a:lumOff val="36000"/>
                </a:srgbClr>
              </a:gs>
              <a:gs pos="55000">
                <a:srgbClr val="4D8AD3"/>
              </a:gs>
              <a:gs pos="35000">
                <a:srgbClr val="3E73B9"/>
              </a:gs>
              <a:gs pos="27000">
                <a:srgbClr val="14337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dirty="0">
              <a:latin typeface="Arial" panose="020B0604020202020204" pitchFamily="34" charset="0"/>
              <a:ea typeface="나눔바른고딕" panose="020B0603020101020101" pitchFamily="50" charset="-127"/>
              <a:cs typeface="Arial" panose="020B0604020202020204" pitchFamily="34" charset="0"/>
            </a:endParaRPr>
          </a:p>
        </p:txBody>
      </p:sp>
      <p:sp>
        <p:nvSpPr>
          <p:cNvPr id="14" name="Rectangle 43">
            <a:extLst>
              <a:ext uri="{FF2B5EF4-FFF2-40B4-BE49-F238E27FC236}">
                <a16:creationId xmlns:a16="http://schemas.microsoft.com/office/drawing/2014/main" id="{302CCB58-717D-4339-9E79-F969C58D7FF8}"/>
              </a:ext>
            </a:extLst>
          </p:cNvPr>
          <p:cNvSpPr>
            <a:spLocks noChangeArrowheads="1"/>
          </p:cNvSpPr>
          <p:nvPr/>
        </p:nvSpPr>
        <p:spPr bwMode="auto">
          <a:xfrm>
            <a:off x="3283495" y="3610671"/>
            <a:ext cx="7002974" cy="959237"/>
          </a:xfrm>
          <a:prstGeom prst="rect">
            <a:avLst/>
          </a:prstGeom>
          <a:noFill/>
          <a:ln>
            <a:noFill/>
          </a:ln>
          <a:effectLst/>
        </p:spPr>
        <p:txBody>
          <a:bodyPr wrap="square" lIns="0" tIns="0" rIns="0" bIns="0" anchor="ctr">
            <a:spAutoFit/>
            <a:scene3d>
              <a:camera prst="orthographicFront"/>
              <a:lightRig rig="threePt" dir="t"/>
            </a:scene3d>
            <a:sp3d>
              <a:bevelT w="0" h="38100"/>
            </a:sp3d>
          </a:bodyPr>
          <a:lstStyle/>
          <a:p>
            <a:pPr indent="-180975">
              <a:spcBef>
                <a:spcPts val="500"/>
              </a:spcBef>
              <a:buSzPct val="80000"/>
              <a:buFont typeface="Wingdings" panose="05000000000000000000" pitchFamily="2" charset="2"/>
              <a:buChar char="l"/>
              <a:defRPr/>
            </a:pPr>
            <a:r>
              <a:rPr lang="en-US" altLang="ko-KR" sz="1500" b="1" dirty="0">
                <a:ln>
                  <a:solidFill>
                    <a:schemeClr val="accent1">
                      <a:alpha val="0"/>
                    </a:schemeClr>
                  </a:solidFill>
                </a:ln>
                <a:gradFill>
                  <a:gsLst>
                    <a:gs pos="100000">
                      <a:schemeClr val="tx1">
                        <a:lumMod val="95000"/>
                        <a:lumOff val="5000"/>
                      </a:schemeClr>
                    </a:gs>
                    <a:gs pos="1250">
                      <a:schemeClr val="tx1">
                        <a:lumMod val="95000"/>
                        <a:lumOff val="5000"/>
                      </a:schemeClr>
                    </a:gs>
                  </a:gsLst>
                  <a:lin ang="0" scaled="0"/>
                </a:gradFill>
                <a:latin typeface="Arial" panose="020B0604020202020204" pitchFamily="34" charset="0"/>
                <a:ea typeface="나눔바른고딕" panose="020B0603020101020101" pitchFamily="50" charset="-127"/>
                <a:cs typeface="Arial" panose="020B0604020202020204" pitchFamily="34" charset="0"/>
              </a:rPr>
              <a:t>Introduce a pan-governmental national standard operating system to  relieve the burden (Duplicate certifications) on companies</a:t>
            </a:r>
          </a:p>
          <a:p>
            <a:pPr>
              <a:spcBef>
                <a:spcPts val="500"/>
              </a:spcBef>
              <a:buSzPct val="80000"/>
              <a:defRPr/>
            </a:pPr>
            <a:r>
              <a:rPr lang="en-US" altLang="ko-KR" sz="1200" b="1" dirty="0">
                <a:ln>
                  <a:solidFill>
                    <a:schemeClr val="accent1">
                      <a:alpha val="0"/>
                    </a:schemeClr>
                  </a:solidFill>
                </a:ln>
                <a:gradFill>
                  <a:gsLst>
                    <a:gs pos="100000">
                      <a:schemeClr val="tx1">
                        <a:lumMod val="95000"/>
                        <a:lumOff val="5000"/>
                      </a:schemeClr>
                    </a:gs>
                    <a:gs pos="1250">
                      <a:schemeClr val="tx1">
                        <a:lumMod val="95000"/>
                        <a:lumOff val="5000"/>
                      </a:schemeClr>
                    </a:gs>
                  </a:gsLst>
                  <a:lin ang="0" scaled="0"/>
                </a:gradFill>
                <a:latin typeface="Arial" panose="020B0604020202020204" pitchFamily="34" charset="0"/>
                <a:ea typeface="나눔바른고딕" panose="020B0603020101020101" pitchFamily="50" charset="-127"/>
                <a:cs typeface="Arial" panose="020B0604020202020204" pitchFamily="34" charset="0"/>
              </a:rPr>
              <a:t>      </a:t>
            </a:r>
            <a:r>
              <a:rPr lang="en-US" altLang="ko-KR" sz="1200" b="1" kern="0" dirty="0">
                <a:gradFill>
                  <a:gsLst>
                    <a:gs pos="89167">
                      <a:srgbClr val="2860A4"/>
                    </a:gs>
                    <a:gs pos="59000">
                      <a:srgbClr val="2860A4"/>
                    </a:gs>
                  </a:gsLst>
                  <a:lin ang="0" scaled="0"/>
                </a:gradFill>
                <a:latin typeface="Arial" panose="020B0604020202020204" pitchFamily="34" charset="0"/>
                <a:ea typeface="나눔바른고딕" panose="020B0603020101020101" pitchFamily="50" charset="-127"/>
                <a:cs typeface="Arial" panose="020B0604020202020204" pitchFamily="34" charset="0"/>
                <a:sym typeface="Wingdings" panose="05000000000000000000" pitchFamily="2" charset="2"/>
              </a:rPr>
              <a:t></a:t>
            </a:r>
            <a:r>
              <a:rPr lang="ko-KR" altLang="en-US" sz="1200" dirty="0">
                <a:ln>
                  <a:solidFill>
                    <a:schemeClr val="accent1">
                      <a:alpha val="0"/>
                    </a:schemeClr>
                  </a:solidFill>
                </a:ln>
                <a:gradFill>
                  <a:gsLst>
                    <a:gs pos="100000">
                      <a:schemeClr val="tx1">
                        <a:lumMod val="95000"/>
                        <a:lumOff val="5000"/>
                      </a:schemeClr>
                    </a:gs>
                    <a:gs pos="1250">
                      <a:schemeClr val="tx1">
                        <a:lumMod val="95000"/>
                        <a:lumOff val="5000"/>
                      </a:schemeClr>
                    </a:gs>
                  </a:gsLst>
                  <a:lin ang="0" scaled="0"/>
                </a:gradFill>
                <a:latin typeface="Arial" panose="020B0604020202020204" pitchFamily="34" charset="0"/>
                <a:ea typeface="나눔바른고딕" panose="020B0603020101020101" pitchFamily="50" charset="-127"/>
                <a:cs typeface="Arial" panose="020B0604020202020204" pitchFamily="34" charset="0"/>
                <a:sym typeface="Symbol"/>
              </a:rPr>
              <a:t> </a:t>
            </a:r>
            <a:r>
              <a:rPr lang="en-US" altLang="ko-KR" sz="1200" dirty="0">
                <a:ln>
                  <a:solidFill>
                    <a:schemeClr val="accent1">
                      <a:alpha val="0"/>
                    </a:schemeClr>
                  </a:solidFill>
                </a:ln>
                <a:gradFill>
                  <a:gsLst>
                    <a:gs pos="100000">
                      <a:schemeClr val="tx1">
                        <a:lumMod val="95000"/>
                        <a:lumOff val="5000"/>
                      </a:schemeClr>
                    </a:gs>
                    <a:gs pos="1250">
                      <a:schemeClr val="tx1">
                        <a:lumMod val="95000"/>
                        <a:lumOff val="5000"/>
                      </a:schemeClr>
                    </a:gs>
                  </a:gsLst>
                  <a:lin ang="0" scaled="0"/>
                </a:gradFill>
                <a:latin typeface="Arial" panose="020B0604020202020204" pitchFamily="34" charset="0"/>
                <a:ea typeface="나눔바른고딕" panose="020B0603020101020101" pitchFamily="50" charset="-127"/>
                <a:cs typeface="Arial" panose="020B0604020202020204" pitchFamily="34" charset="0"/>
                <a:sym typeface="Symbol"/>
              </a:rPr>
              <a:t>Harmonize the government ministries’ technical(certification)standards with </a:t>
            </a:r>
          </a:p>
          <a:p>
            <a:pPr>
              <a:spcBef>
                <a:spcPts val="500"/>
              </a:spcBef>
              <a:buSzPct val="80000"/>
              <a:defRPr/>
            </a:pPr>
            <a:r>
              <a:rPr lang="en-US" altLang="ko-KR" sz="1200" dirty="0">
                <a:ln>
                  <a:solidFill>
                    <a:schemeClr val="accent1">
                      <a:alpha val="0"/>
                    </a:schemeClr>
                  </a:solidFill>
                </a:ln>
                <a:gradFill>
                  <a:gsLst>
                    <a:gs pos="100000">
                      <a:schemeClr val="tx1">
                        <a:lumMod val="95000"/>
                        <a:lumOff val="5000"/>
                      </a:schemeClr>
                    </a:gs>
                    <a:gs pos="1250">
                      <a:schemeClr val="tx1">
                        <a:lumMod val="95000"/>
                        <a:lumOff val="5000"/>
                      </a:schemeClr>
                    </a:gs>
                  </a:gsLst>
                  <a:lin ang="0" scaled="0"/>
                </a:gradFill>
                <a:latin typeface="Arial" panose="020B0604020202020204" pitchFamily="34" charset="0"/>
                <a:ea typeface="나눔바른고딕" panose="020B0603020101020101" pitchFamily="50" charset="-127"/>
                <a:cs typeface="Arial" panose="020B0604020202020204" pitchFamily="34" charset="0"/>
                <a:sym typeface="Symbol"/>
              </a:rPr>
              <a:t>         national standards</a:t>
            </a:r>
            <a:r>
              <a:rPr lang="en-US" altLang="ko-KR" sz="1200" dirty="0">
                <a:ln>
                  <a:solidFill>
                    <a:schemeClr val="accent1">
                      <a:alpha val="0"/>
                    </a:schemeClr>
                  </a:solidFill>
                </a:ln>
                <a:gradFill>
                  <a:gsLst>
                    <a:gs pos="100000">
                      <a:schemeClr val="tx1">
                        <a:lumMod val="95000"/>
                        <a:lumOff val="5000"/>
                      </a:schemeClr>
                    </a:gs>
                    <a:gs pos="1250">
                      <a:schemeClr val="tx1">
                        <a:lumMod val="95000"/>
                        <a:lumOff val="5000"/>
                      </a:schemeClr>
                    </a:gs>
                  </a:gsLst>
                  <a:lin ang="0" scaled="0"/>
                </a:gradFill>
                <a:latin typeface="Arial" panose="020B0604020202020204" pitchFamily="34" charset="0"/>
                <a:ea typeface="나눔바른고딕" panose="020B0603020101020101" pitchFamily="50" charset="-127"/>
                <a:cs typeface="Arial" panose="020B0604020202020204" pitchFamily="34" charset="0"/>
              </a:rPr>
              <a:t>(KS), and integrate some similar legal certification systems into KS certification</a:t>
            </a:r>
          </a:p>
        </p:txBody>
      </p:sp>
      <p:sp>
        <p:nvSpPr>
          <p:cNvPr id="15" name="직사각형 14">
            <a:extLst>
              <a:ext uri="{FF2B5EF4-FFF2-40B4-BE49-F238E27FC236}">
                <a16:creationId xmlns:a16="http://schemas.microsoft.com/office/drawing/2014/main" id="{7C2A836A-D4D6-4136-AE53-6B38B6E3334F}"/>
              </a:ext>
            </a:extLst>
          </p:cNvPr>
          <p:cNvSpPr/>
          <p:nvPr/>
        </p:nvSpPr>
        <p:spPr bwMode="auto">
          <a:xfrm>
            <a:off x="3650060" y="1692399"/>
            <a:ext cx="6549019" cy="969496"/>
          </a:xfrm>
          <a:prstGeom prst="rect">
            <a:avLst/>
          </a:prstGeom>
        </p:spPr>
        <p:txBody>
          <a:bodyPr wrap="square">
            <a:spAutoFit/>
          </a:bodyPr>
          <a:lstStyle/>
          <a:p>
            <a:pPr>
              <a:defRPr/>
            </a:pPr>
            <a:r>
              <a:rPr lang="en-US" altLang="ko-KR" sz="1500" b="1" dirty="0">
                <a:ln>
                  <a:solidFill>
                    <a:schemeClr val="accent1">
                      <a:alpha val="0"/>
                    </a:schemeClr>
                  </a:solidFill>
                </a:ln>
                <a:gradFill>
                  <a:gsLst>
                    <a:gs pos="100000">
                      <a:schemeClr val="tx1">
                        <a:lumMod val="95000"/>
                        <a:lumOff val="5000"/>
                      </a:schemeClr>
                    </a:gs>
                    <a:gs pos="1250">
                      <a:schemeClr val="tx1">
                        <a:lumMod val="95000"/>
                        <a:lumOff val="5000"/>
                      </a:schemeClr>
                    </a:gs>
                  </a:gsLst>
                  <a:lin ang="0" scaled="0"/>
                </a:gradFill>
                <a:latin typeface="Arial" panose="020B0604020202020204" pitchFamily="34" charset="0"/>
                <a:ea typeface="나눔바른고딕" panose="020B0603020101020101" pitchFamily="50" charset="-127"/>
                <a:cs typeface="Arial" panose="020B0604020202020204" pitchFamily="34" charset="0"/>
              </a:rPr>
              <a:t>Paragraph </a:t>
            </a:r>
            <a:r>
              <a:rPr lang="ko-KR" altLang="ko-KR" sz="1500" b="1" dirty="0">
                <a:ln>
                  <a:solidFill>
                    <a:schemeClr val="accent1">
                      <a:alpha val="0"/>
                    </a:schemeClr>
                  </a:solidFill>
                </a:ln>
                <a:gradFill>
                  <a:gsLst>
                    <a:gs pos="100000">
                      <a:schemeClr val="tx1">
                        <a:lumMod val="95000"/>
                        <a:lumOff val="5000"/>
                      </a:schemeClr>
                    </a:gs>
                    <a:gs pos="1250">
                      <a:schemeClr val="tx1">
                        <a:lumMod val="95000"/>
                        <a:lumOff val="5000"/>
                      </a:schemeClr>
                    </a:gs>
                  </a:gsLst>
                  <a:lin ang="0" scaled="0"/>
                </a:gradFill>
                <a:latin typeface="Arial" panose="020B0604020202020204" pitchFamily="34" charset="0"/>
                <a:ea typeface="나눔바른고딕" panose="020B0603020101020101" pitchFamily="50" charset="-127"/>
                <a:cs typeface="Arial" panose="020B0604020202020204" pitchFamily="34" charset="0"/>
              </a:rPr>
              <a:t>2</a:t>
            </a:r>
            <a:r>
              <a:rPr lang="en-US" altLang="ko-KR" sz="1500" b="1" dirty="0">
                <a:ln>
                  <a:solidFill>
                    <a:schemeClr val="accent1">
                      <a:alpha val="0"/>
                    </a:schemeClr>
                  </a:solidFill>
                </a:ln>
                <a:gradFill>
                  <a:gsLst>
                    <a:gs pos="100000">
                      <a:schemeClr val="tx1">
                        <a:lumMod val="95000"/>
                        <a:lumOff val="5000"/>
                      </a:schemeClr>
                    </a:gs>
                    <a:gs pos="1250">
                      <a:schemeClr val="tx1">
                        <a:lumMod val="95000"/>
                        <a:lumOff val="5000"/>
                      </a:schemeClr>
                    </a:gs>
                  </a:gsLst>
                  <a:lin ang="0" scaled="0"/>
                </a:gradFill>
                <a:latin typeface="Arial" panose="020B0604020202020204" pitchFamily="34" charset="0"/>
                <a:ea typeface="나눔바른고딕" panose="020B0603020101020101" pitchFamily="50" charset="-127"/>
                <a:cs typeface="Arial" panose="020B0604020202020204" pitchFamily="34" charset="0"/>
              </a:rPr>
              <a:t>,</a:t>
            </a:r>
            <a:r>
              <a:rPr lang="ko-KR" altLang="en-US" sz="1500" b="1" dirty="0">
                <a:ln>
                  <a:solidFill>
                    <a:schemeClr val="accent1">
                      <a:alpha val="0"/>
                    </a:schemeClr>
                  </a:solidFill>
                </a:ln>
                <a:gradFill>
                  <a:gsLst>
                    <a:gs pos="100000">
                      <a:schemeClr val="tx1">
                        <a:lumMod val="95000"/>
                        <a:lumOff val="5000"/>
                      </a:schemeClr>
                    </a:gs>
                    <a:gs pos="1250">
                      <a:schemeClr val="tx1">
                        <a:lumMod val="95000"/>
                        <a:lumOff val="5000"/>
                      </a:schemeClr>
                    </a:gs>
                  </a:gsLst>
                  <a:lin ang="0" scaled="0"/>
                </a:gradFill>
                <a:latin typeface="Arial" panose="020B0604020202020204" pitchFamily="34" charset="0"/>
                <a:ea typeface="나눔바른고딕" panose="020B0603020101020101" pitchFamily="50" charset="-127"/>
                <a:cs typeface="Arial" panose="020B0604020202020204" pitchFamily="34" charset="0"/>
              </a:rPr>
              <a:t> </a:t>
            </a:r>
            <a:r>
              <a:rPr lang="en-US" altLang="ko-KR" sz="1500" b="1" dirty="0">
                <a:ln>
                  <a:solidFill>
                    <a:schemeClr val="accent1">
                      <a:alpha val="0"/>
                    </a:schemeClr>
                  </a:solidFill>
                </a:ln>
                <a:gradFill>
                  <a:gsLst>
                    <a:gs pos="100000">
                      <a:schemeClr val="tx1">
                        <a:lumMod val="95000"/>
                        <a:lumOff val="5000"/>
                      </a:schemeClr>
                    </a:gs>
                    <a:gs pos="1250">
                      <a:schemeClr val="tx1">
                        <a:lumMod val="95000"/>
                        <a:lumOff val="5000"/>
                      </a:schemeClr>
                    </a:gs>
                  </a:gsLst>
                  <a:lin ang="0" scaled="0"/>
                </a:gradFill>
                <a:latin typeface="Arial" panose="020B0604020202020204" pitchFamily="34" charset="0"/>
                <a:ea typeface="나눔바른고딕" panose="020B0603020101020101" pitchFamily="50" charset="-127"/>
                <a:cs typeface="Arial" panose="020B0604020202020204" pitchFamily="34" charset="0"/>
              </a:rPr>
              <a:t>Article 127 of the Constitution of the Republic of Korea</a:t>
            </a:r>
            <a:r>
              <a:rPr lang="ko-KR" altLang="en-US" sz="1500" b="1" dirty="0">
                <a:ln>
                  <a:solidFill>
                    <a:schemeClr val="accent1">
                      <a:alpha val="0"/>
                    </a:schemeClr>
                  </a:solidFill>
                </a:ln>
                <a:gradFill>
                  <a:gsLst>
                    <a:gs pos="100000">
                      <a:schemeClr val="tx1">
                        <a:lumMod val="95000"/>
                        <a:lumOff val="5000"/>
                      </a:schemeClr>
                    </a:gs>
                    <a:gs pos="1250">
                      <a:schemeClr val="tx1">
                        <a:lumMod val="95000"/>
                        <a:lumOff val="5000"/>
                      </a:schemeClr>
                    </a:gs>
                  </a:gsLst>
                  <a:lin ang="0" scaled="0"/>
                </a:gradFill>
                <a:latin typeface="Arial" panose="020B0604020202020204" pitchFamily="34" charset="0"/>
                <a:ea typeface="나눔바른고딕" panose="020B0603020101020101" pitchFamily="50" charset="-127"/>
                <a:cs typeface="Arial" panose="020B0604020202020204" pitchFamily="34" charset="0"/>
              </a:rPr>
              <a:t>  </a:t>
            </a:r>
            <a:br>
              <a:rPr lang="en-US" altLang="ko-KR" sz="1600" b="1" dirty="0">
                <a:ln>
                  <a:solidFill>
                    <a:schemeClr val="accent1">
                      <a:alpha val="0"/>
                    </a:schemeClr>
                  </a:solidFill>
                </a:ln>
                <a:gradFill>
                  <a:gsLst>
                    <a:gs pos="100000">
                      <a:schemeClr val="tx1">
                        <a:lumMod val="95000"/>
                        <a:lumOff val="5000"/>
                      </a:schemeClr>
                    </a:gs>
                    <a:gs pos="1250">
                      <a:schemeClr val="tx1">
                        <a:lumMod val="95000"/>
                        <a:lumOff val="5000"/>
                      </a:schemeClr>
                    </a:gs>
                  </a:gsLst>
                  <a:lin ang="0" scaled="0"/>
                </a:gradFill>
                <a:latin typeface="Arial" panose="020B0604020202020204" pitchFamily="34" charset="0"/>
                <a:ea typeface="나눔바른고딕" panose="020B0603020101020101" pitchFamily="50" charset="-127"/>
                <a:cs typeface="Arial" panose="020B0604020202020204" pitchFamily="34" charset="0"/>
              </a:rPr>
            </a:br>
            <a:r>
              <a:rPr lang="en-US" altLang="ko-KR" b="1" kern="0" dirty="0">
                <a:gradFill>
                  <a:gsLst>
                    <a:gs pos="89167">
                      <a:srgbClr val="2860A4"/>
                    </a:gs>
                    <a:gs pos="59000">
                      <a:srgbClr val="2860A4"/>
                    </a:gs>
                  </a:gsLst>
                  <a:lin ang="0" scaled="0"/>
                </a:gradFill>
                <a:latin typeface="Arial" panose="020B0604020202020204" pitchFamily="34" charset="0"/>
                <a:ea typeface="나눔바른고딕" panose="020B0603020101020101" pitchFamily="50" charset="-127"/>
                <a:cs typeface="Arial" panose="020B0604020202020204" pitchFamily="34" charset="0"/>
              </a:rPr>
              <a:t>“The State shall establish a system of national standards!”</a:t>
            </a:r>
          </a:p>
        </p:txBody>
      </p:sp>
      <p:sp>
        <p:nvSpPr>
          <p:cNvPr id="16" name="Rectangle 42">
            <a:extLst>
              <a:ext uri="{FF2B5EF4-FFF2-40B4-BE49-F238E27FC236}">
                <a16:creationId xmlns:a16="http://schemas.microsoft.com/office/drawing/2014/main" id="{023F25C9-6574-4284-BE5E-9147FA924763}"/>
              </a:ext>
            </a:extLst>
          </p:cNvPr>
          <p:cNvSpPr>
            <a:spLocks noChangeArrowheads="1"/>
          </p:cNvSpPr>
          <p:nvPr/>
        </p:nvSpPr>
        <p:spPr bwMode="auto">
          <a:xfrm>
            <a:off x="2663719" y="2860342"/>
            <a:ext cx="7811776" cy="553998"/>
          </a:xfrm>
          <a:prstGeom prst="rect">
            <a:avLst/>
          </a:prstGeom>
          <a:noFill/>
          <a:ln>
            <a:noFill/>
          </a:ln>
        </p:spPr>
        <p:txBody>
          <a:bodyPr wrap="square">
            <a:spAutoFit/>
          </a:bodyPr>
          <a:lstStyle/>
          <a:p>
            <a:pPr>
              <a:buClr>
                <a:srgbClr val="FF0000"/>
              </a:buClr>
              <a:tabLst>
                <a:tab pos="249238" algn="l"/>
              </a:tabLst>
              <a:defRPr/>
            </a:pPr>
            <a:r>
              <a:rPr lang="en-US" altLang="ko-KR" sz="1500" b="1" dirty="0">
                <a:ln>
                  <a:solidFill>
                    <a:schemeClr val="accent1">
                      <a:alpha val="0"/>
                    </a:schemeClr>
                  </a:solidFill>
                </a:ln>
                <a:solidFill>
                  <a:schemeClr val="accent1">
                    <a:lumMod val="75000"/>
                  </a:schemeClr>
                </a:solidFill>
                <a:latin typeface="Arial" panose="020B0604020202020204" pitchFamily="34" charset="0"/>
                <a:ea typeface="나눔바른고딕" panose="020B0603020101020101" pitchFamily="50" charset="-127"/>
                <a:cs typeface="Arial" panose="020B0604020202020204" pitchFamily="34" charset="0"/>
              </a:rPr>
              <a:t>Define national standards, establish a framework act, align national standards with international standards, and prescribe obligations for utilizing national standards</a:t>
            </a:r>
          </a:p>
        </p:txBody>
      </p:sp>
      <p:sp>
        <p:nvSpPr>
          <p:cNvPr id="17" name="직사각형 16">
            <a:extLst>
              <a:ext uri="{FF2B5EF4-FFF2-40B4-BE49-F238E27FC236}">
                <a16:creationId xmlns:a16="http://schemas.microsoft.com/office/drawing/2014/main" id="{F52D1512-268F-4F03-A670-555D8D21A463}"/>
              </a:ext>
            </a:extLst>
          </p:cNvPr>
          <p:cNvSpPr/>
          <p:nvPr/>
        </p:nvSpPr>
        <p:spPr>
          <a:xfrm>
            <a:off x="3472521" y="4573881"/>
            <a:ext cx="7002974" cy="323165"/>
          </a:xfrm>
          <a:prstGeom prst="rect">
            <a:avLst/>
          </a:prstGeom>
        </p:spPr>
        <p:txBody>
          <a:bodyPr wrap="square">
            <a:spAutoFit/>
          </a:bodyPr>
          <a:lstStyle/>
          <a:p>
            <a:pPr indent="-180975">
              <a:spcBef>
                <a:spcPts val="1000"/>
              </a:spcBef>
              <a:buSzPct val="80000"/>
              <a:buFont typeface="Wingdings" panose="05000000000000000000" pitchFamily="2" charset="2"/>
              <a:buChar char="l"/>
              <a:defRPr/>
            </a:pPr>
            <a:r>
              <a:rPr lang="en-US" altLang="ko-KR" sz="1500" dirty="0">
                <a:ln>
                  <a:solidFill>
                    <a:schemeClr val="accent1">
                      <a:alpha val="0"/>
                    </a:schemeClr>
                  </a:solidFill>
                </a:ln>
                <a:gradFill>
                  <a:gsLst>
                    <a:gs pos="100000">
                      <a:schemeClr val="tx1">
                        <a:lumMod val="95000"/>
                        <a:lumOff val="5000"/>
                      </a:schemeClr>
                    </a:gs>
                    <a:gs pos="1250">
                      <a:schemeClr val="tx1">
                        <a:lumMod val="95000"/>
                        <a:lumOff val="5000"/>
                      </a:schemeClr>
                    </a:gs>
                  </a:gsLst>
                  <a:lin ang="0" scaled="0"/>
                </a:gradFill>
                <a:latin typeface="Arial" panose="020B0604020202020204" pitchFamily="34" charset="0"/>
                <a:ea typeface="나눔바른고딕" panose="020B0603020101020101" pitchFamily="50" charset="-127"/>
                <a:cs typeface="Arial" panose="020B0604020202020204" pitchFamily="34" charset="0"/>
              </a:rPr>
              <a:t>Operate a safety certification system to secure product safety for consumers</a:t>
            </a:r>
          </a:p>
        </p:txBody>
      </p:sp>
      <p:cxnSp>
        <p:nvCxnSpPr>
          <p:cNvPr id="18" name="직선 연결선 17">
            <a:extLst>
              <a:ext uri="{FF2B5EF4-FFF2-40B4-BE49-F238E27FC236}">
                <a16:creationId xmlns:a16="http://schemas.microsoft.com/office/drawing/2014/main" id="{4AD1FDF8-871D-4512-A844-84F9AD984F04}"/>
              </a:ext>
            </a:extLst>
          </p:cNvPr>
          <p:cNvCxnSpPr/>
          <p:nvPr/>
        </p:nvCxnSpPr>
        <p:spPr>
          <a:xfrm>
            <a:off x="1492440" y="2761177"/>
            <a:ext cx="1008063" cy="0"/>
          </a:xfrm>
          <a:prstGeom prst="line">
            <a:avLst/>
          </a:prstGeom>
          <a:ln w="1016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9" name="직선 연결선 18">
            <a:extLst>
              <a:ext uri="{FF2B5EF4-FFF2-40B4-BE49-F238E27FC236}">
                <a16:creationId xmlns:a16="http://schemas.microsoft.com/office/drawing/2014/main" id="{EC7C177D-E50E-4020-8AB8-DB25D1D937AF}"/>
              </a:ext>
            </a:extLst>
          </p:cNvPr>
          <p:cNvCxnSpPr>
            <a:cxnSpLocks/>
          </p:cNvCxnSpPr>
          <p:nvPr/>
        </p:nvCxnSpPr>
        <p:spPr>
          <a:xfrm>
            <a:off x="1132351" y="3531115"/>
            <a:ext cx="1719264" cy="0"/>
          </a:xfrm>
          <a:prstGeom prst="line">
            <a:avLst/>
          </a:prstGeom>
          <a:ln w="1016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0" name="직선 연결선 19">
            <a:extLst>
              <a:ext uri="{FF2B5EF4-FFF2-40B4-BE49-F238E27FC236}">
                <a16:creationId xmlns:a16="http://schemas.microsoft.com/office/drawing/2014/main" id="{05890F49-C343-4B8B-BDBF-5E53AD9E75E2}"/>
              </a:ext>
            </a:extLst>
          </p:cNvPr>
          <p:cNvCxnSpPr>
            <a:cxnSpLocks/>
          </p:cNvCxnSpPr>
          <p:nvPr/>
        </p:nvCxnSpPr>
        <p:spPr>
          <a:xfrm>
            <a:off x="1599475" y="2761177"/>
            <a:ext cx="8497872" cy="0"/>
          </a:xfrm>
          <a:prstGeom prst="line">
            <a:avLst/>
          </a:prstGeom>
          <a:ln w="12700" cap="rnd">
            <a:solidFill>
              <a:schemeClr val="tx1">
                <a:lumMod val="75000"/>
                <a:lumOff val="2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직선 연결선 20">
            <a:extLst>
              <a:ext uri="{FF2B5EF4-FFF2-40B4-BE49-F238E27FC236}">
                <a16:creationId xmlns:a16="http://schemas.microsoft.com/office/drawing/2014/main" id="{ED24B595-2610-4260-896E-5CAA6D064126}"/>
              </a:ext>
            </a:extLst>
          </p:cNvPr>
          <p:cNvCxnSpPr>
            <a:cxnSpLocks/>
          </p:cNvCxnSpPr>
          <p:nvPr/>
        </p:nvCxnSpPr>
        <p:spPr>
          <a:xfrm flipV="1">
            <a:off x="1207038" y="3474846"/>
            <a:ext cx="8890309" cy="64208"/>
          </a:xfrm>
          <a:prstGeom prst="line">
            <a:avLst/>
          </a:prstGeom>
          <a:ln w="12700" cap="rnd">
            <a:solidFill>
              <a:schemeClr val="tx1">
                <a:lumMod val="75000"/>
                <a:lumOff val="25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22" name="그룹 29">
            <a:extLst>
              <a:ext uri="{FF2B5EF4-FFF2-40B4-BE49-F238E27FC236}">
                <a16:creationId xmlns:a16="http://schemas.microsoft.com/office/drawing/2014/main" id="{2732C07D-46D5-4D1A-B33C-AE280EABD42C}"/>
              </a:ext>
            </a:extLst>
          </p:cNvPr>
          <p:cNvGrpSpPr>
            <a:grpSpLocks/>
          </p:cNvGrpSpPr>
          <p:nvPr/>
        </p:nvGrpSpPr>
        <p:grpSpPr bwMode="auto">
          <a:xfrm>
            <a:off x="2500503" y="1404367"/>
            <a:ext cx="1019175" cy="1019175"/>
            <a:chOff x="3996878" y="1044391"/>
            <a:chExt cx="1019622" cy="1019622"/>
          </a:xfrm>
        </p:grpSpPr>
        <p:sp>
          <p:nvSpPr>
            <p:cNvPr id="23" name="타원 22">
              <a:extLst>
                <a:ext uri="{FF2B5EF4-FFF2-40B4-BE49-F238E27FC236}">
                  <a16:creationId xmlns:a16="http://schemas.microsoft.com/office/drawing/2014/main" id="{FCAF981F-5CC9-42D7-A658-8B3C2B68C60A}"/>
                </a:ext>
              </a:extLst>
            </p:cNvPr>
            <p:cNvSpPr/>
            <p:nvPr/>
          </p:nvSpPr>
          <p:spPr>
            <a:xfrm>
              <a:off x="3996878" y="1044391"/>
              <a:ext cx="1019622" cy="1019622"/>
            </a:xfrm>
            <a:prstGeom prst="ellipse">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dirty="0">
                <a:latin typeface="Arial" panose="020B0604020202020204" pitchFamily="34" charset="0"/>
                <a:ea typeface="나눔바른고딕" panose="020B0603020101020101" pitchFamily="50" charset="-127"/>
                <a:cs typeface="Arial" panose="020B0604020202020204" pitchFamily="34" charset="0"/>
              </a:endParaRPr>
            </a:p>
          </p:txBody>
        </p:sp>
        <p:pic>
          <p:nvPicPr>
            <p:cNvPr id="24" name="그림 23">
              <a:extLst>
                <a:ext uri="{FF2B5EF4-FFF2-40B4-BE49-F238E27FC236}">
                  <a16:creationId xmlns:a16="http://schemas.microsoft.com/office/drawing/2014/main" id="{CA289648-65FF-4BB3-9A41-FACC2026F5BF}"/>
                </a:ext>
              </a:extLst>
            </p:cNvPr>
            <p:cNvPicPr>
              <a:picLocks noChangeAspect="1"/>
            </p:cNvPicPr>
            <p:nvPr/>
          </p:nvPicPr>
          <p:blipFill rotWithShape="1">
            <a:blip r:embed="rId2" cstate="print"/>
            <a:srcRect l="-12991" t="-18913" r="-12991" b="17724"/>
            <a:stretch/>
          </p:blipFill>
          <p:spPr bwMode="auto">
            <a:xfrm>
              <a:off x="4001632" y="1065423"/>
              <a:ext cx="1013987" cy="992850"/>
            </a:xfrm>
            <a:prstGeom prst="ellipse">
              <a:avLst/>
            </a:prstGeom>
            <a:effectLst/>
          </p:spPr>
        </p:pic>
      </p:grpSp>
      <p:sp>
        <p:nvSpPr>
          <p:cNvPr id="25" name="Text Box 85">
            <a:extLst>
              <a:ext uri="{FF2B5EF4-FFF2-40B4-BE49-F238E27FC236}">
                <a16:creationId xmlns:a16="http://schemas.microsoft.com/office/drawing/2014/main" id="{7CBC272B-33F9-43E5-B892-53CAD17A0DF4}"/>
              </a:ext>
            </a:extLst>
          </p:cNvPr>
          <p:cNvSpPr txBox="1">
            <a:spLocks noChangeArrowheads="1"/>
          </p:cNvSpPr>
          <p:nvPr/>
        </p:nvSpPr>
        <p:spPr bwMode="auto">
          <a:xfrm>
            <a:off x="945089" y="3889892"/>
            <a:ext cx="2179924" cy="738664"/>
          </a:xfrm>
          <a:prstGeom prst="rect">
            <a:avLst/>
          </a:prstGeom>
          <a:noFill/>
          <a:ln>
            <a:noFill/>
          </a:ln>
        </p:spPr>
        <p:txBody>
          <a:bodyPr lIns="0" tIns="0" rIns="0" bIns="0" anchor="ctr">
            <a:spAutoFit/>
          </a:bodyPr>
          <a:lstStyle>
            <a:lvl1pPr eaLnBrk="0" hangingPunct="0">
              <a:defRPr kumimoji="1">
                <a:solidFill>
                  <a:schemeClr val="tx1"/>
                </a:solidFill>
                <a:latin typeface="맑은 고딕" pitchFamily="50" charset="-127"/>
                <a:ea typeface="굴림" pitchFamily="50" charset="-127"/>
              </a:defRPr>
            </a:lvl1pPr>
            <a:lvl2pPr marL="742950" indent="-285750" eaLnBrk="0" hangingPunct="0">
              <a:defRPr kumimoji="1">
                <a:solidFill>
                  <a:schemeClr val="tx1"/>
                </a:solidFill>
                <a:latin typeface="맑은 고딕" pitchFamily="50" charset="-127"/>
                <a:ea typeface="굴림" pitchFamily="50" charset="-127"/>
              </a:defRPr>
            </a:lvl2pPr>
            <a:lvl3pPr marL="1143000" indent="-228600" eaLnBrk="0" hangingPunct="0">
              <a:defRPr kumimoji="1">
                <a:solidFill>
                  <a:schemeClr val="tx1"/>
                </a:solidFill>
                <a:latin typeface="맑은 고딕" pitchFamily="50" charset="-127"/>
                <a:ea typeface="굴림" pitchFamily="50" charset="-127"/>
              </a:defRPr>
            </a:lvl3pPr>
            <a:lvl4pPr marL="1600200" indent="-228600" eaLnBrk="0" hangingPunct="0">
              <a:defRPr kumimoji="1">
                <a:solidFill>
                  <a:schemeClr val="tx1"/>
                </a:solidFill>
                <a:latin typeface="맑은 고딕" pitchFamily="50" charset="-127"/>
                <a:ea typeface="굴림" pitchFamily="50" charset="-127"/>
              </a:defRPr>
            </a:lvl4pPr>
            <a:lvl5pPr marL="2057400" indent="-228600" eaLnBrk="0" hangingPunct="0">
              <a:defRPr kumimoji="1">
                <a:solidFill>
                  <a:schemeClr val="tx1"/>
                </a:solidFill>
                <a:latin typeface="맑은 고딕" pitchFamily="50" charset="-127"/>
                <a:ea typeface="굴림" pitchFamily="50" charset="-127"/>
              </a:defRPr>
            </a:lvl5pPr>
            <a:lvl6pPr marL="2514600" indent="-228600" algn="ctr" eaLnBrk="0" fontAlgn="base" hangingPunct="0">
              <a:spcBef>
                <a:spcPct val="0"/>
              </a:spcBef>
              <a:spcAft>
                <a:spcPct val="0"/>
              </a:spcAft>
              <a:defRPr kumimoji="1">
                <a:solidFill>
                  <a:schemeClr val="tx1"/>
                </a:solidFill>
                <a:latin typeface="맑은 고딕" pitchFamily="50" charset="-127"/>
                <a:ea typeface="굴림" pitchFamily="50" charset="-127"/>
              </a:defRPr>
            </a:lvl6pPr>
            <a:lvl7pPr marL="2971800" indent="-228600" algn="ctr" eaLnBrk="0" fontAlgn="base" hangingPunct="0">
              <a:spcBef>
                <a:spcPct val="0"/>
              </a:spcBef>
              <a:spcAft>
                <a:spcPct val="0"/>
              </a:spcAft>
              <a:defRPr kumimoji="1">
                <a:solidFill>
                  <a:schemeClr val="tx1"/>
                </a:solidFill>
                <a:latin typeface="맑은 고딕" pitchFamily="50" charset="-127"/>
                <a:ea typeface="굴림" pitchFamily="50" charset="-127"/>
              </a:defRPr>
            </a:lvl7pPr>
            <a:lvl8pPr marL="3429000" indent="-228600" algn="ctr" eaLnBrk="0" fontAlgn="base" hangingPunct="0">
              <a:spcBef>
                <a:spcPct val="0"/>
              </a:spcBef>
              <a:spcAft>
                <a:spcPct val="0"/>
              </a:spcAft>
              <a:defRPr kumimoji="1">
                <a:solidFill>
                  <a:schemeClr val="tx1"/>
                </a:solidFill>
                <a:latin typeface="맑은 고딕" pitchFamily="50" charset="-127"/>
                <a:ea typeface="굴림" pitchFamily="50" charset="-127"/>
              </a:defRPr>
            </a:lvl8pPr>
            <a:lvl9pPr marL="3886200" indent="-228600" algn="ctr" eaLnBrk="0" fontAlgn="base" hangingPunct="0">
              <a:spcBef>
                <a:spcPct val="0"/>
              </a:spcBef>
              <a:spcAft>
                <a:spcPct val="0"/>
              </a:spcAft>
              <a:defRPr kumimoji="1">
                <a:solidFill>
                  <a:schemeClr val="tx1"/>
                </a:solidFill>
                <a:latin typeface="맑은 고딕" pitchFamily="50" charset="-127"/>
                <a:ea typeface="굴림" pitchFamily="50" charset="-127"/>
              </a:defRPr>
            </a:lvl9pPr>
          </a:lstStyle>
          <a:p>
            <a:pPr algn="ctr" eaLnBrk="1" hangingPunct="1">
              <a:spcBef>
                <a:spcPct val="10000"/>
              </a:spcBef>
              <a:defRPr/>
            </a:pPr>
            <a:r>
              <a:rPr lang="en-US" altLang="ko-KR" sz="1600" b="1" dirty="0">
                <a:gradFill>
                  <a:gsLst>
                    <a:gs pos="80417">
                      <a:schemeClr val="bg1"/>
                    </a:gs>
                    <a:gs pos="66250">
                      <a:schemeClr val="bg1"/>
                    </a:gs>
                  </a:gsLst>
                  <a:lin ang="5400000" scaled="1"/>
                </a:gradFill>
                <a:latin typeface="Arial" panose="020B0604020202020204" pitchFamily="34" charset="0"/>
                <a:ea typeface="나눔바른고딕" panose="020B0603020101020101" pitchFamily="50" charset="-127"/>
                <a:cs typeface="Arial" panose="020B0604020202020204" pitchFamily="34" charset="0"/>
              </a:rPr>
              <a:t>Laws in regard to Standards, Certifications </a:t>
            </a:r>
            <a:endParaRPr lang="ko-KR" altLang="en-US" sz="1600" b="1" dirty="0">
              <a:gradFill>
                <a:gsLst>
                  <a:gs pos="80417">
                    <a:schemeClr val="bg1"/>
                  </a:gs>
                  <a:gs pos="66250">
                    <a:schemeClr val="bg1"/>
                  </a:gs>
                </a:gsLst>
                <a:lin ang="5400000" scaled="1"/>
              </a:gradFill>
              <a:latin typeface="Arial" panose="020B0604020202020204" pitchFamily="34" charset="0"/>
              <a:ea typeface="나눔바른고딕" panose="020B0603020101020101" pitchFamily="50" charset="-127"/>
              <a:cs typeface="Arial" panose="020B0604020202020204" pitchFamily="34" charset="0"/>
            </a:endParaRPr>
          </a:p>
        </p:txBody>
      </p:sp>
      <p:sp>
        <p:nvSpPr>
          <p:cNvPr id="26" name="Text Box 86">
            <a:extLst>
              <a:ext uri="{FF2B5EF4-FFF2-40B4-BE49-F238E27FC236}">
                <a16:creationId xmlns:a16="http://schemas.microsoft.com/office/drawing/2014/main" id="{E7E87F31-3E71-44C7-8664-0F8C0866A1A0}"/>
              </a:ext>
            </a:extLst>
          </p:cNvPr>
          <p:cNvSpPr txBox="1">
            <a:spLocks noChangeArrowheads="1"/>
          </p:cNvSpPr>
          <p:nvPr/>
        </p:nvSpPr>
        <p:spPr bwMode="auto">
          <a:xfrm>
            <a:off x="1309375" y="2899630"/>
            <a:ext cx="1356105" cy="517065"/>
          </a:xfrm>
          <a:prstGeom prst="rect">
            <a:avLst/>
          </a:prstGeom>
          <a:noFill/>
          <a:ln>
            <a:noFill/>
          </a:ln>
        </p:spPr>
        <p:txBody>
          <a:bodyPr lIns="0" tIns="0" rIns="0" bIns="0" anchor="ctr">
            <a:spAutoFit/>
          </a:bodyPr>
          <a:lstStyle>
            <a:lvl1pPr eaLnBrk="0" hangingPunct="0">
              <a:defRPr kumimoji="1">
                <a:solidFill>
                  <a:schemeClr val="tx1"/>
                </a:solidFill>
                <a:latin typeface="맑은 고딕" pitchFamily="50" charset="-127"/>
                <a:ea typeface="굴림" pitchFamily="50" charset="-127"/>
              </a:defRPr>
            </a:lvl1pPr>
            <a:lvl2pPr marL="742950" indent="-285750" eaLnBrk="0" hangingPunct="0">
              <a:defRPr kumimoji="1">
                <a:solidFill>
                  <a:schemeClr val="tx1"/>
                </a:solidFill>
                <a:latin typeface="맑은 고딕" pitchFamily="50" charset="-127"/>
                <a:ea typeface="굴림" pitchFamily="50" charset="-127"/>
              </a:defRPr>
            </a:lvl2pPr>
            <a:lvl3pPr marL="1143000" indent="-228600" eaLnBrk="0" hangingPunct="0">
              <a:defRPr kumimoji="1">
                <a:solidFill>
                  <a:schemeClr val="tx1"/>
                </a:solidFill>
                <a:latin typeface="맑은 고딕" pitchFamily="50" charset="-127"/>
                <a:ea typeface="굴림" pitchFamily="50" charset="-127"/>
              </a:defRPr>
            </a:lvl3pPr>
            <a:lvl4pPr marL="1600200" indent="-228600" eaLnBrk="0" hangingPunct="0">
              <a:defRPr kumimoji="1">
                <a:solidFill>
                  <a:schemeClr val="tx1"/>
                </a:solidFill>
                <a:latin typeface="맑은 고딕" pitchFamily="50" charset="-127"/>
                <a:ea typeface="굴림" pitchFamily="50" charset="-127"/>
              </a:defRPr>
            </a:lvl4pPr>
            <a:lvl5pPr marL="2057400" indent="-228600" eaLnBrk="0" hangingPunct="0">
              <a:defRPr kumimoji="1">
                <a:solidFill>
                  <a:schemeClr val="tx1"/>
                </a:solidFill>
                <a:latin typeface="맑은 고딕" pitchFamily="50" charset="-127"/>
                <a:ea typeface="굴림" pitchFamily="50" charset="-127"/>
              </a:defRPr>
            </a:lvl5pPr>
            <a:lvl6pPr marL="2514600" indent="-228600" algn="ctr" eaLnBrk="0" fontAlgn="base" hangingPunct="0">
              <a:spcBef>
                <a:spcPct val="0"/>
              </a:spcBef>
              <a:spcAft>
                <a:spcPct val="0"/>
              </a:spcAft>
              <a:defRPr kumimoji="1">
                <a:solidFill>
                  <a:schemeClr val="tx1"/>
                </a:solidFill>
                <a:latin typeface="맑은 고딕" pitchFamily="50" charset="-127"/>
                <a:ea typeface="굴림" pitchFamily="50" charset="-127"/>
              </a:defRPr>
            </a:lvl6pPr>
            <a:lvl7pPr marL="2971800" indent="-228600" algn="ctr" eaLnBrk="0" fontAlgn="base" hangingPunct="0">
              <a:spcBef>
                <a:spcPct val="0"/>
              </a:spcBef>
              <a:spcAft>
                <a:spcPct val="0"/>
              </a:spcAft>
              <a:defRPr kumimoji="1">
                <a:solidFill>
                  <a:schemeClr val="tx1"/>
                </a:solidFill>
                <a:latin typeface="맑은 고딕" pitchFamily="50" charset="-127"/>
                <a:ea typeface="굴림" pitchFamily="50" charset="-127"/>
              </a:defRPr>
            </a:lvl7pPr>
            <a:lvl8pPr marL="3429000" indent="-228600" algn="ctr" eaLnBrk="0" fontAlgn="base" hangingPunct="0">
              <a:spcBef>
                <a:spcPct val="0"/>
              </a:spcBef>
              <a:spcAft>
                <a:spcPct val="0"/>
              </a:spcAft>
              <a:defRPr kumimoji="1">
                <a:solidFill>
                  <a:schemeClr val="tx1"/>
                </a:solidFill>
                <a:latin typeface="맑은 고딕" pitchFamily="50" charset="-127"/>
                <a:ea typeface="굴림" pitchFamily="50" charset="-127"/>
              </a:defRPr>
            </a:lvl8pPr>
            <a:lvl9pPr marL="3886200" indent="-228600" algn="ctr" eaLnBrk="0" fontAlgn="base" hangingPunct="0">
              <a:spcBef>
                <a:spcPct val="0"/>
              </a:spcBef>
              <a:spcAft>
                <a:spcPct val="0"/>
              </a:spcAft>
              <a:defRPr kumimoji="1">
                <a:solidFill>
                  <a:schemeClr val="tx1"/>
                </a:solidFill>
                <a:latin typeface="맑은 고딕" pitchFamily="50" charset="-127"/>
                <a:ea typeface="굴림" pitchFamily="50" charset="-127"/>
              </a:defRPr>
            </a:lvl9pPr>
          </a:lstStyle>
          <a:p>
            <a:pPr algn="ctr" eaLnBrk="1" hangingPunct="1">
              <a:lnSpc>
                <a:spcPct val="90000"/>
              </a:lnSpc>
              <a:spcBef>
                <a:spcPct val="10000"/>
              </a:spcBef>
              <a:defRPr/>
            </a:pPr>
            <a:r>
              <a:rPr lang="en-US" altLang="ko-KR" sz="1200" b="1" dirty="0">
                <a:gradFill>
                  <a:gsLst>
                    <a:gs pos="80417">
                      <a:schemeClr val="bg1"/>
                    </a:gs>
                    <a:gs pos="66250">
                      <a:schemeClr val="bg1"/>
                    </a:gs>
                  </a:gsLst>
                  <a:lin ang="5400000" scaled="1"/>
                </a:gradFill>
                <a:latin typeface="Arial" panose="020B0604020202020204" pitchFamily="34" charset="0"/>
                <a:ea typeface="나눔바른고딕" panose="020B0603020101020101" pitchFamily="50" charset="-127"/>
                <a:cs typeface="Arial" panose="020B0604020202020204" pitchFamily="34" charset="0"/>
              </a:rPr>
              <a:t>Framework Act </a:t>
            </a:r>
          </a:p>
          <a:p>
            <a:pPr algn="ctr" eaLnBrk="1" hangingPunct="1">
              <a:lnSpc>
                <a:spcPct val="90000"/>
              </a:lnSpc>
              <a:spcBef>
                <a:spcPct val="10000"/>
              </a:spcBef>
              <a:defRPr/>
            </a:pPr>
            <a:r>
              <a:rPr lang="en-US" altLang="ko-KR" sz="1200" b="1" dirty="0">
                <a:gradFill>
                  <a:gsLst>
                    <a:gs pos="80417">
                      <a:schemeClr val="bg1"/>
                    </a:gs>
                    <a:gs pos="66250">
                      <a:schemeClr val="bg1"/>
                    </a:gs>
                  </a:gsLst>
                  <a:lin ang="5400000" scaled="1"/>
                </a:gradFill>
                <a:latin typeface="Arial" panose="020B0604020202020204" pitchFamily="34" charset="0"/>
                <a:ea typeface="나눔바른고딕" panose="020B0603020101020101" pitchFamily="50" charset="-127"/>
                <a:cs typeface="Arial" panose="020B0604020202020204" pitchFamily="34" charset="0"/>
              </a:rPr>
              <a:t>on National Standards</a:t>
            </a:r>
            <a:endParaRPr lang="ko-KR" altLang="en-US" sz="1200" b="1" dirty="0">
              <a:gradFill>
                <a:gsLst>
                  <a:gs pos="80417">
                    <a:schemeClr val="bg1"/>
                  </a:gs>
                  <a:gs pos="66250">
                    <a:schemeClr val="bg1"/>
                  </a:gs>
                </a:gsLst>
                <a:lin ang="5400000" scaled="1"/>
              </a:gradFill>
              <a:latin typeface="Arial" panose="020B0604020202020204" pitchFamily="34" charset="0"/>
              <a:ea typeface="나눔바른고딕" panose="020B0603020101020101" pitchFamily="50" charset="-127"/>
              <a:cs typeface="Arial" panose="020B0604020202020204" pitchFamily="34" charset="0"/>
            </a:endParaRPr>
          </a:p>
        </p:txBody>
      </p:sp>
      <p:sp>
        <p:nvSpPr>
          <p:cNvPr id="27" name="Text Box 107">
            <a:extLst>
              <a:ext uri="{FF2B5EF4-FFF2-40B4-BE49-F238E27FC236}">
                <a16:creationId xmlns:a16="http://schemas.microsoft.com/office/drawing/2014/main" id="{88BCC580-4704-4B7B-AEDC-47EDB4638FE9}"/>
              </a:ext>
            </a:extLst>
          </p:cNvPr>
          <p:cNvSpPr txBox="1">
            <a:spLocks noChangeArrowheads="1"/>
          </p:cNvSpPr>
          <p:nvPr/>
        </p:nvSpPr>
        <p:spPr bwMode="auto">
          <a:xfrm>
            <a:off x="1629165" y="2372582"/>
            <a:ext cx="1339390" cy="246221"/>
          </a:xfrm>
          <a:prstGeom prst="rect">
            <a:avLst/>
          </a:prstGeom>
          <a:noFill/>
          <a:ln>
            <a:noFill/>
          </a:ln>
        </p:spPr>
        <p:txBody>
          <a:bodyPr wrap="square" lIns="0" tIns="0" rIns="0" bIns="0" anchor="ctr">
            <a:spAutoFit/>
          </a:bodyPr>
          <a:lstStyle>
            <a:lvl1pPr eaLnBrk="0" hangingPunct="0">
              <a:defRPr kumimoji="1">
                <a:solidFill>
                  <a:schemeClr val="tx1"/>
                </a:solidFill>
                <a:latin typeface="맑은 고딕" pitchFamily="50" charset="-127"/>
                <a:ea typeface="굴림" pitchFamily="50" charset="-127"/>
              </a:defRPr>
            </a:lvl1pPr>
            <a:lvl2pPr marL="742950" indent="-285750" eaLnBrk="0" hangingPunct="0">
              <a:defRPr kumimoji="1">
                <a:solidFill>
                  <a:schemeClr val="tx1"/>
                </a:solidFill>
                <a:latin typeface="맑은 고딕" pitchFamily="50" charset="-127"/>
                <a:ea typeface="굴림" pitchFamily="50" charset="-127"/>
              </a:defRPr>
            </a:lvl2pPr>
            <a:lvl3pPr marL="1143000" indent="-228600" eaLnBrk="0" hangingPunct="0">
              <a:defRPr kumimoji="1">
                <a:solidFill>
                  <a:schemeClr val="tx1"/>
                </a:solidFill>
                <a:latin typeface="맑은 고딕" pitchFamily="50" charset="-127"/>
                <a:ea typeface="굴림" pitchFamily="50" charset="-127"/>
              </a:defRPr>
            </a:lvl3pPr>
            <a:lvl4pPr marL="1600200" indent="-228600" eaLnBrk="0" hangingPunct="0">
              <a:defRPr kumimoji="1">
                <a:solidFill>
                  <a:schemeClr val="tx1"/>
                </a:solidFill>
                <a:latin typeface="맑은 고딕" pitchFamily="50" charset="-127"/>
                <a:ea typeface="굴림" pitchFamily="50" charset="-127"/>
              </a:defRPr>
            </a:lvl4pPr>
            <a:lvl5pPr marL="2057400" indent="-228600" eaLnBrk="0" hangingPunct="0">
              <a:defRPr kumimoji="1">
                <a:solidFill>
                  <a:schemeClr val="tx1"/>
                </a:solidFill>
                <a:latin typeface="맑은 고딕" pitchFamily="50" charset="-127"/>
                <a:ea typeface="굴림" pitchFamily="50" charset="-127"/>
              </a:defRPr>
            </a:lvl5pPr>
            <a:lvl6pPr marL="2514600" indent="-228600" algn="ctr" eaLnBrk="0" fontAlgn="base" hangingPunct="0">
              <a:spcBef>
                <a:spcPct val="0"/>
              </a:spcBef>
              <a:spcAft>
                <a:spcPct val="0"/>
              </a:spcAft>
              <a:defRPr kumimoji="1">
                <a:solidFill>
                  <a:schemeClr val="tx1"/>
                </a:solidFill>
                <a:latin typeface="맑은 고딕" pitchFamily="50" charset="-127"/>
                <a:ea typeface="굴림" pitchFamily="50" charset="-127"/>
              </a:defRPr>
            </a:lvl6pPr>
            <a:lvl7pPr marL="2971800" indent="-228600" algn="ctr" eaLnBrk="0" fontAlgn="base" hangingPunct="0">
              <a:spcBef>
                <a:spcPct val="0"/>
              </a:spcBef>
              <a:spcAft>
                <a:spcPct val="0"/>
              </a:spcAft>
              <a:defRPr kumimoji="1">
                <a:solidFill>
                  <a:schemeClr val="tx1"/>
                </a:solidFill>
                <a:latin typeface="맑은 고딕" pitchFamily="50" charset="-127"/>
                <a:ea typeface="굴림" pitchFamily="50" charset="-127"/>
              </a:defRPr>
            </a:lvl7pPr>
            <a:lvl8pPr marL="3429000" indent="-228600" algn="ctr" eaLnBrk="0" fontAlgn="base" hangingPunct="0">
              <a:spcBef>
                <a:spcPct val="0"/>
              </a:spcBef>
              <a:spcAft>
                <a:spcPct val="0"/>
              </a:spcAft>
              <a:defRPr kumimoji="1">
                <a:solidFill>
                  <a:schemeClr val="tx1"/>
                </a:solidFill>
                <a:latin typeface="맑은 고딕" pitchFamily="50" charset="-127"/>
                <a:ea typeface="굴림" pitchFamily="50" charset="-127"/>
              </a:defRPr>
            </a:lvl8pPr>
            <a:lvl9pPr marL="3886200" indent="-228600" algn="ctr" eaLnBrk="0" fontAlgn="base" hangingPunct="0">
              <a:spcBef>
                <a:spcPct val="0"/>
              </a:spcBef>
              <a:spcAft>
                <a:spcPct val="0"/>
              </a:spcAft>
              <a:defRPr kumimoji="1">
                <a:solidFill>
                  <a:schemeClr val="tx1"/>
                </a:solidFill>
                <a:latin typeface="맑은 고딕" pitchFamily="50" charset="-127"/>
                <a:ea typeface="굴림" pitchFamily="50" charset="-127"/>
              </a:defRPr>
            </a:lvl9pPr>
          </a:lstStyle>
          <a:p>
            <a:pPr algn="ctr" eaLnBrk="1" hangingPunct="1">
              <a:spcBef>
                <a:spcPct val="10000"/>
              </a:spcBef>
              <a:defRPr/>
            </a:pPr>
            <a:r>
              <a:rPr lang="en-US" altLang="ko-KR" sz="1600" b="1" dirty="0">
                <a:solidFill>
                  <a:srgbClr val="FF0000"/>
                </a:solidFill>
                <a:latin typeface="Arial" panose="020B0604020202020204" pitchFamily="34" charset="0"/>
                <a:ea typeface="나눔바른고딕" panose="020B0603020101020101" pitchFamily="50" charset="-127"/>
                <a:cs typeface="Arial" panose="020B0604020202020204" pitchFamily="34" charset="0"/>
              </a:rPr>
              <a:t>Constitution</a:t>
            </a:r>
            <a:endParaRPr lang="ko-KR" altLang="en-US" sz="1600" b="1" dirty="0">
              <a:solidFill>
                <a:srgbClr val="FF0000"/>
              </a:solidFill>
              <a:latin typeface="Arial" panose="020B0604020202020204" pitchFamily="34" charset="0"/>
              <a:ea typeface="나눔바른고딕" panose="020B0603020101020101" pitchFamily="50" charset="-127"/>
              <a:cs typeface="Arial" panose="020B0604020202020204" pitchFamily="34" charset="0"/>
            </a:endParaRPr>
          </a:p>
        </p:txBody>
      </p:sp>
      <p:sp>
        <p:nvSpPr>
          <p:cNvPr id="29" name="모서리가 둥근 직사각형 34">
            <a:extLst>
              <a:ext uri="{FF2B5EF4-FFF2-40B4-BE49-F238E27FC236}">
                <a16:creationId xmlns:a16="http://schemas.microsoft.com/office/drawing/2014/main" id="{85DA07FC-83D3-4D00-B357-E3589665A48E}"/>
              </a:ext>
            </a:extLst>
          </p:cNvPr>
          <p:cNvSpPr/>
          <p:nvPr/>
        </p:nvSpPr>
        <p:spPr>
          <a:xfrm>
            <a:off x="558168" y="5976875"/>
            <a:ext cx="1230921" cy="529453"/>
          </a:xfrm>
          <a:prstGeom prst="roundRect">
            <a:avLst/>
          </a:prstGeom>
          <a:solidFill>
            <a:schemeClr val="bg1"/>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600" b="1" dirty="0">
                <a:gradFill>
                  <a:gsLst>
                    <a:gs pos="60417">
                      <a:srgbClr val="143372"/>
                    </a:gs>
                    <a:gs pos="44167">
                      <a:srgbClr val="143372"/>
                    </a:gs>
                  </a:gsLst>
                  <a:lin ang="5400000" scaled="1"/>
                </a:gradFill>
                <a:latin typeface="Arial" panose="020B0604020202020204" pitchFamily="34" charset="0"/>
                <a:ea typeface="KoPub돋움체 Medium" panose="02020603020101020101" pitchFamily="18" charset="-127"/>
                <a:cs typeface="Arial" panose="020B0604020202020204" pitchFamily="34" charset="0"/>
              </a:rPr>
              <a:t>National Standards</a:t>
            </a:r>
            <a:endParaRPr lang="en-US" altLang="ko-KR" sz="1200" b="1" dirty="0">
              <a:gradFill>
                <a:gsLst>
                  <a:gs pos="60417">
                    <a:srgbClr val="143372"/>
                  </a:gs>
                  <a:gs pos="44167">
                    <a:srgbClr val="143372"/>
                  </a:gs>
                </a:gsLst>
                <a:lin ang="5400000" scaled="1"/>
              </a:gradFill>
              <a:latin typeface="Arial" panose="020B0604020202020204" pitchFamily="34" charset="0"/>
              <a:ea typeface="나눔바른고딕" panose="020B0603020101020101" pitchFamily="50" charset="-127"/>
              <a:cs typeface="Arial" panose="020B0604020202020204" pitchFamily="34" charset="0"/>
            </a:endParaRPr>
          </a:p>
        </p:txBody>
      </p:sp>
      <p:cxnSp>
        <p:nvCxnSpPr>
          <p:cNvPr id="30" name="꺾인 연결선 36">
            <a:extLst>
              <a:ext uri="{FF2B5EF4-FFF2-40B4-BE49-F238E27FC236}">
                <a16:creationId xmlns:a16="http://schemas.microsoft.com/office/drawing/2014/main" id="{75FB5A55-5AE5-4F96-A837-FB33CFC7874C}"/>
              </a:ext>
            </a:extLst>
          </p:cNvPr>
          <p:cNvCxnSpPr>
            <a:cxnSpLocks/>
            <a:stCxn id="26" idx="1"/>
            <a:endCxn id="29" idx="1"/>
          </p:cNvCxnSpPr>
          <p:nvPr/>
        </p:nvCxnSpPr>
        <p:spPr>
          <a:xfrm rot="10800000" flipV="1">
            <a:off x="558169" y="3158162"/>
            <a:ext cx="751207" cy="3083439"/>
          </a:xfrm>
          <a:prstGeom prst="bentConnector3">
            <a:avLst>
              <a:gd name="adj1" fmla="val 130431"/>
            </a:avLst>
          </a:prstGeom>
          <a:ln w="15875">
            <a:tailEnd type="triangle"/>
          </a:ln>
        </p:spPr>
        <p:style>
          <a:lnRef idx="1">
            <a:schemeClr val="accent1"/>
          </a:lnRef>
          <a:fillRef idx="0">
            <a:schemeClr val="accent1"/>
          </a:fillRef>
          <a:effectRef idx="0">
            <a:schemeClr val="accent1"/>
          </a:effectRef>
          <a:fontRef idx="minor">
            <a:schemeClr val="tx1"/>
          </a:fontRef>
        </p:style>
      </p:cxnSp>
      <p:sp>
        <p:nvSpPr>
          <p:cNvPr id="31" name="모서리가 둥근 직사각형 41">
            <a:extLst>
              <a:ext uri="{FF2B5EF4-FFF2-40B4-BE49-F238E27FC236}">
                <a16:creationId xmlns:a16="http://schemas.microsoft.com/office/drawing/2014/main" id="{76AD12F8-6968-4769-8BD9-32CCA928FD7F}"/>
              </a:ext>
            </a:extLst>
          </p:cNvPr>
          <p:cNvSpPr/>
          <p:nvPr/>
        </p:nvSpPr>
        <p:spPr>
          <a:xfrm>
            <a:off x="1960443" y="5199644"/>
            <a:ext cx="1254382" cy="387544"/>
          </a:xfrm>
          <a:prstGeom prst="roundRect">
            <a:avLst/>
          </a:prstGeom>
          <a:solidFill>
            <a:schemeClr val="bg1"/>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200" b="1" dirty="0">
                <a:gradFill>
                  <a:gsLst>
                    <a:gs pos="60417">
                      <a:srgbClr val="143372"/>
                    </a:gs>
                    <a:gs pos="44167">
                      <a:srgbClr val="143372"/>
                    </a:gs>
                  </a:gsLst>
                  <a:lin ang="5400000" scaled="1"/>
                </a:gradFill>
                <a:latin typeface="Arial" panose="020B0604020202020204" pitchFamily="34" charset="0"/>
                <a:ea typeface="KoPub돋움체 Medium" panose="02020603020101020101" pitchFamily="18" charset="-127"/>
                <a:cs typeface="Arial" panose="020B0604020202020204" pitchFamily="34" charset="0"/>
              </a:rPr>
              <a:t>Measurement standards</a:t>
            </a:r>
            <a:endParaRPr lang="en-US" altLang="ko-KR" sz="1200" b="1" dirty="0">
              <a:gradFill>
                <a:gsLst>
                  <a:gs pos="60417">
                    <a:srgbClr val="143372"/>
                  </a:gs>
                  <a:gs pos="44167">
                    <a:srgbClr val="143372"/>
                  </a:gs>
                </a:gsLst>
                <a:lin ang="5400000" scaled="1"/>
              </a:gradFill>
              <a:latin typeface="Arial" panose="020B0604020202020204" pitchFamily="34" charset="0"/>
              <a:ea typeface="나눔바른고딕" panose="020B0603020101020101" pitchFamily="50" charset="-127"/>
              <a:cs typeface="Arial" panose="020B0604020202020204" pitchFamily="34" charset="0"/>
            </a:endParaRPr>
          </a:p>
        </p:txBody>
      </p:sp>
      <p:sp>
        <p:nvSpPr>
          <p:cNvPr id="32" name="모서리가 둥근 직사각형 42">
            <a:extLst>
              <a:ext uri="{FF2B5EF4-FFF2-40B4-BE49-F238E27FC236}">
                <a16:creationId xmlns:a16="http://schemas.microsoft.com/office/drawing/2014/main" id="{59CF6AC3-D661-4CA0-9F01-BCC9B947C05A}"/>
              </a:ext>
            </a:extLst>
          </p:cNvPr>
          <p:cNvSpPr/>
          <p:nvPr/>
        </p:nvSpPr>
        <p:spPr>
          <a:xfrm>
            <a:off x="1960443" y="5742362"/>
            <a:ext cx="1259055" cy="387544"/>
          </a:xfrm>
          <a:prstGeom prst="roundRect">
            <a:avLst/>
          </a:prstGeom>
          <a:solidFill>
            <a:schemeClr val="bg1"/>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200" b="1" dirty="0">
                <a:gradFill>
                  <a:gsLst>
                    <a:gs pos="60417">
                      <a:srgbClr val="143372"/>
                    </a:gs>
                    <a:gs pos="44167">
                      <a:srgbClr val="143372"/>
                    </a:gs>
                  </a:gsLst>
                  <a:lin ang="5400000" scaled="1"/>
                </a:gradFill>
                <a:latin typeface="Arial" panose="020B0604020202020204" pitchFamily="34" charset="0"/>
                <a:ea typeface="KoPub돋움체 Medium" panose="02020603020101020101" pitchFamily="18" charset="-127"/>
                <a:cs typeface="Arial" panose="020B0604020202020204" pitchFamily="34" charset="0"/>
              </a:rPr>
              <a:t>Reference standards</a:t>
            </a:r>
            <a:endParaRPr lang="en-US" altLang="ko-KR" sz="1200" b="1" dirty="0">
              <a:gradFill>
                <a:gsLst>
                  <a:gs pos="60417">
                    <a:srgbClr val="143372"/>
                  </a:gs>
                  <a:gs pos="44167">
                    <a:srgbClr val="143372"/>
                  </a:gs>
                </a:gsLst>
                <a:lin ang="5400000" scaled="1"/>
              </a:gradFill>
              <a:latin typeface="Arial" panose="020B0604020202020204" pitchFamily="34" charset="0"/>
              <a:ea typeface="나눔바른고딕" panose="020B0603020101020101" pitchFamily="50" charset="-127"/>
              <a:cs typeface="Arial" panose="020B0604020202020204" pitchFamily="34" charset="0"/>
            </a:endParaRPr>
          </a:p>
        </p:txBody>
      </p:sp>
      <p:sp>
        <p:nvSpPr>
          <p:cNvPr id="33" name="모서리가 둥근 직사각형 43">
            <a:extLst>
              <a:ext uri="{FF2B5EF4-FFF2-40B4-BE49-F238E27FC236}">
                <a16:creationId xmlns:a16="http://schemas.microsoft.com/office/drawing/2014/main" id="{0E280B4C-4504-46A6-922D-9754386EAEC7}"/>
              </a:ext>
            </a:extLst>
          </p:cNvPr>
          <p:cNvSpPr/>
          <p:nvPr/>
        </p:nvSpPr>
        <p:spPr>
          <a:xfrm>
            <a:off x="1960443" y="6285080"/>
            <a:ext cx="1259055" cy="387544"/>
          </a:xfrm>
          <a:prstGeom prst="roundRect">
            <a:avLst/>
          </a:prstGeom>
          <a:solidFill>
            <a:schemeClr val="bg1"/>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200" b="1" dirty="0">
                <a:gradFill>
                  <a:gsLst>
                    <a:gs pos="60417">
                      <a:srgbClr val="143372"/>
                    </a:gs>
                    <a:gs pos="44167">
                      <a:srgbClr val="143372"/>
                    </a:gs>
                  </a:gsLst>
                  <a:lin ang="5400000" scaled="1"/>
                </a:gradFill>
                <a:latin typeface="Arial" panose="020B0604020202020204" pitchFamily="34" charset="0"/>
                <a:ea typeface="KoPub돋움체 Medium" panose="02020603020101020101" pitchFamily="18" charset="-127"/>
                <a:cs typeface="Arial" panose="020B0604020202020204" pitchFamily="34" charset="0"/>
              </a:rPr>
              <a:t>Codified standards</a:t>
            </a:r>
            <a:endParaRPr lang="en-US" altLang="ko-KR" sz="1200" b="1" dirty="0">
              <a:gradFill>
                <a:gsLst>
                  <a:gs pos="60417">
                    <a:srgbClr val="143372"/>
                  </a:gs>
                  <a:gs pos="44167">
                    <a:srgbClr val="143372"/>
                  </a:gs>
                </a:gsLst>
                <a:lin ang="5400000" scaled="1"/>
              </a:gradFill>
              <a:latin typeface="Arial" panose="020B0604020202020204" pitchFamily="34" charset="0"/>
              <a:ea typeface="나눔바른고딕" panose="020B0603020101020101" pitchFamily="50" charset="-127"/>
              <a:cs typeface="Arial" panose="020B0604020202020204" pitchFamily="34" charset="0"/>
            </a:endParaRPr>
          </a:p>
        </p:txBody>
      </p:sp>
      <p:sp>
        <p:nvSpPr>
          <p:cNvPr id="34" name="직사각형 33">
            <a:extLst>
              <a:ext uri="{FF2B5EF4-FFF2-40B4-BE49-F238E27FC236}">
                <a16:creationId xmlns:a16="http://schemas.microsoft.com/office/drawing/2014/main" id="{EC58E852-1081-455D-973A-8FA92FC6A6D2}"/>
              </a:ext>
            </a:extLst>
          </p:cNvPr>
          <p:cNvSpPr/>
          <p:nvPr/>
        </p:nvSpPr>
        <p:spPr>
          <a:xfrm>
            <a:off x="3213734" y="6263409"/>
            <a:ext cx="7279657" cy="415498"/>
          </a:xfrm>
          <a:prstGeom prst="rect">
            <a:avLst/>
          </a:prstGeom>
        </p:spPr>
        <p:txBody>
          <a:bodyPr wrap="square">
            <a:spAutoFit/>
          </a:bodyPr>
          <a:lstStyle/>
          <a:p>
            <a:pPr latinLnBrk="1">
              <a:buSzPct val="80000"/>
              <a:defRPr/>
            </a:pPr>
            <a:r>
              <a:rPr lang="en-US" altLang="ko-KR" sz="1050" dirty="0">
                <a:ln>
                  <a:solidFill>
                    <a:schemeClr val="accent1">
                      <a:alpha val="0"/>
                    </a:schemeClr>
                  </a:solidFill>
                </a:ln>
                <a:solidFill>
                  <a:srgbClr val="0000FF"/>
                </a:solidFill>
                <a:latin typeface="Arial" panose="020B0604020202020204" pitchFamily="34" charset="0"/>
                <a:ea typeface="나눔바른고딕" panose="020B0603020101020101" pitchFamily="50" charset="-127"/>
                <a:cs typeface="Arial" panose="020B0604020202020204" pitchFamily="34" charset="0"/>
              </a:rPr>
              <a:t>Written scientific and technical criteria, specifications and guidelines which are applied voluntarily </a:t>
            </a:r>
            <a:r>
              <a:rPr lang="en-US" altLang="ko-KR" sz="1050" dirty="0">
                <a:ln>
                  <a:solidFill>
                    <a:schemeClr val="accent1">
                      <a:alpha val="0"/>
                    </a:schemeClr>
                  </a:solidFill>
                </a:ln>
                <a:latin typeface="Arial" panose="020B0604020202020204" pitchFamily="34" charset="0"/>
                <a:ea typeface="나눔바른고딕" panose="020B0603020101020101" pitchFamily="50" charset="-127"/>
                <a:cs typeface="Arial" panose="020B0604020202020204" pitchFamily="34" charset="0"/>
              </a:rPr>
              <a:t>in order to raise the overall comprehensibility, efficiency, economic feasibility, etc. in every area of the nation’s communities</a:t>
            </a:r>
          </a:p>
        </p:txBody>
      </p:sp>
      <p:sp>
        <p:nvSpPr>
          <p:cNvPr id="35" name="직사각형 34">
            <a:extLst>
              <a:ext uri="{FF2B5EF4-FFF2-40B4-BE49-F238E27FC236}">
                <a16:creationId xmlns:a16="http://schemas.microsoft.com/office/drawing/2014/main" id="{61863564-1C9A-4353-AC28-34D9EA212537}"/>
              </a:ext>
            </a:extLst>
          </p:cNvPr>
          <p:cNvSpPr/>
          <p:nvPr/>
        </p:nvSpPr>
        <p:spPr>
          <a:xfrm>
            <a:off x="3213735" y="5772016"/>
            <a:ext cx="7035569" cy="430887"/>
          </a:xfrm>
          <a:prstGeom prst="rect">
            <a:avLst/>
          </a:prstGeom>
        </p:spPr>
        <p:txBody>
          <a:bodyPr wrap="square">
            <a:spAutoFit/>
          </a:bodyPr>
          <a:lstStyle/>
          <a:p>
            <a:pPr>
              <a:spcBef>
                <a:spcPts val="1000"/>
              </a:spcBef>
              <a:buSzPct val="80000"/>
              <a:defRPr/>
            </a:pPr>
            <a:r>
              <a:rPr lang="en-US" altLang="ko-KR" sz="1050" dirty="0">
                <a:ln>
                  <a:solidFill>
                    <a:schemeClr val="accent1">
                      <a:alpha val="0"/>
                    </a:schemeClr>
                  </a:solidFill>
                </a:ln>
                <a:gradFill>
                  <a:gsLst>
                    <a:gs pos="100000">
                      <a:schemeClr val="tx1">
                        <a:lumMod val="95000"/>
                        <a:lumOff val="5000"/>
                      </a:schemeClr>
                    </a:gs>
                    <a:gs pos="1250">
                      <a:schemeClr val="tx1">
                        <a:lumMod val="95000"/>
                        <a:lumOff val="5000"/>
                      </a:schemeClr>
                    </a:gs>
                  </a:gsLst>
                  <a:lin ang="0" scaled="0"/>
                </a:gradFill>
                <a:latin typeface="Arial" panose="020B0604020202020204" pitchFamily="34" charset="0"/>
                <a:ea typeface="나눔바른고딕" panose="020B0603020101020101" pitchFamily="50" charset="-127"/>
                <a:cs typeface="Arial" panose="020B0604020202020204" pitchFamily="34" charset="0"/>
              </a:rPr>
              <a:t>Things that have been officially approved through scientific analysis and evaluation of the accuracy and reliability of </a:t>
            </a:r>
            <a:r>
              <a:rPr lang="en-US" altLang="ko-KR" sz="1050" dirty="0">
                <a:ln>
                  <a:solidFill>
                    <a:schemeClr val="accent1">
                      <a:alpha val="0"/>
                    </a:schemeClr>
                  </a:solidFill>
                </a:ln>
                <a:solidFill>
                  <a:srgbClr val="0000FF"/>
                </a:solidFill>
                <a:latin typeface="Arial" panose="020B0604020202020204" pitchFamily="34" charset="0"/>
                <a:ea typeface="나눔바른고딕" panose="020B0603020101020101" pitchFamily="50" charset="-127"/>
                <a:cs typeface="Arial" panose="020B0604020202020204" pitchFamily="34" charset="0"/>
              </a:rPr>
              <a:t>measured data and information</a:t>
            </a:r>
            <a:endParaRPr lang="en-US" altLang="ko-KR" sz="1050" dirty="0">
              <a:ln>
                <a:solidFill>
                  <a:schemeClr val="accent1">
                    <a:alpha val="0"/>
                  </a:schemeClr>
                </a:solidFill>
              </a:ln>
              <a:gradFill>
                <a:gsLst>
                  <a:gs pos="100000">
                    <a:schemeClr val="tx1">
                      <a:lumMod val="95000"/>
                      <a:lumOff val="5000"/>
                    </a:schemeClr>
                  </a:gs>
                  <a:gs pos="1250">
                    <a:schemeClr val="tx1">
                      <a:lumMod val="95000"/>
                      <a:lumOff val="5000"/>
                    </a:schemeClr>
                  </a:gs>
                </a:gsLst>
                <a:lin ang="0" scaled="0"/>
              </a:gradFill>
              <a:latin typeface="Arial" panose="020B0604020202020204" pitchFamily="34" charset="0"/>
              <a:ea typeface="나눔바른고딕" panose="020B0603020101020101" pitchFamily="50" charset="-127"/>
              <a:cs typeface="Arial" panose="020B0604020202020204" pitchFamily="34" charset="0"/>
            </a:endParaRPr>
          </a:p>
        </p:txBody>
      </p:sp>
      <p:sp>
        <p:nvSpPr>
          <p:cNvPr id="36" name="직사각형 35">
            <a:extLst>
              <a:ext uri="{FF2B5EF4-FFF2-40B4-BE49-F238E27FC236}">
                <a16:creationId xmlns:a16="http://schemas.microsoft.com/office/drawing/2014/main" id="{1FDDEABE-EC27-4A35-BE23-184D5C50C30A}"/>
              </a:ext>
            </a:extLst>
          </p:cNvPr>
          <p:cNvSpPr/>
          <p:nvPr/>
        </p:nvSpPr>
        <p:spPr>
          <a:xfrm>
            <a:off x="3213735" y="5164256"/>
            <a:ext cx="7158336" cy="577081"/>
          </a:xfrm>
          <a:prstGeom prst="rect">
            <a:avLst/>
          </a:prstGeom>
        </p:spPr>
        <p:txBody>
          <a:bodyPr wrap="square">
            <a:spAutoFit/>
          </a:bodyPr>
          <a:lstStyle/>
          <a:p>
            <a:pPr>
              <a:spcBef>
                <a:spcPts val="1000"/>
              </a:spcBef>
              <a:buSzPct val="80000"/>
              <a:defRPr/>
            </a:pPr>
            <a:r>
              <a:rPr lang="en-US" altLang="ko-KR" sz="1050" dirty="0">
                <a:ln>
                  <a:solidFill>
                    <a:schemeClr val="accent1">
                      <a:alpha val="0"/>
                    </a:schemeClr>
                  </a:solidFill>
                </a:ln>
                <a:solidFill>
                  <a:srgbClr val="0000FF"/>
                </a:solidFill>
                <a:latin typeface="Arial" panose="020B0604020202020204" pitchFamily="34" charset="0"/>
                <a:ea typeface="나눔바른고딕" panose="020B0603020101020101" pitchFamily="50" charset="-127"/>
                <a:cs typeface="Arial" panose="020B0604020202020204" pitchFamily="34" charset="0"/>
              </a:rPr>
              <a:t>A physical scale, measuring instrument, reference material, measuring method and measuring system </a:t>
            </a:r>
            <a:r>
              <a:rPr lang="en-US" altLang="ko-KR" sz="1050" dirty="0">
                <a:ln>
                  <a:solidFill>
                    <a:schemeClr val="accent1">
                      <a:alpha val="0"/>
                    </a:schemeClr>
                  </a:solidFill>
                </a:ln>
                <a:latin typeface="Arial" panose="020B0604020202020204" pitchFamily="34" charset="0"/>
                <a:ea typeface="나눔바른고딕" panose="020B0603020101020101" pitchFamily="50" charset="-127"/>
                <a:cs typeface="Arial" panose="020B0604020202020204" pitchFamily="34" charset="0"/>
              </a:rPr>
              <a:t>used as the standards for defining, expressing, preserving and practically realizing a unit of measurement of a quantity in the shape of an object or the value of a specific quantity in the industrial, scientific and technical fields</a:t>
            </a:r>
            <a:r>
              <a:rPr lang="en-US" altLang="ko-KR" sz="1050" dirty="0">
                <a:ln>
                  <a:solidFill>
                    <a:schemeClr val="accent1">
                      <a:alpha val="0"/>
                    </a:schemeClr>
                  </a:solidFill>
                </a:ln>
                <a:solidFill>
                  <a:srgbClr val="0000FF"/>
                </a:solidFill>
                <a:latin typeface="Arial" panose="020B0604020202020204" pitchFamily="34" charset="0"/>
                <a:ea typeface="나눔바른고딕" panose="020B0603020101020101" pitchFamily="50" charset="-127"/>
                <a:cs typeface="Arial" panose="020B0604020202020204" pitchFamily="34" charset="0"/>
              </a:rPr>
              <a:t> </a:t>
            </a:r>
            <a:r>
              <a:rPr lang="ko-KR" altLang="en-US" sz="1050" dirty="0">
                <a:ln>
                  <a:solidFill>
                    <a:schemeClr val="accent1">
                      <a:alpha val="0"/>
                    </a:schemeClr>
                  </a:solidFill>
                </a:ln>
                <a:solidFill>
                  <a:srgbClr val="0000FF"/>
                </a:solidFill>
                <a:latin typeface="Arial" panose="020B0604020202020204" pitchFamily="34" charset="0"/>
                <a:ea typeface="나눔바른고딕" panose="020B0603020101020101" pitchFamily="50" charset="-127"/>
                <a:cs typeface="Arial" panose="020B0604020202020204" pitchFamily="34" charset="0"/>
              </a:rPr>
              <a:t> </a:t>
            </a:r>
            <a:endParaRPr lang="en-US" altLang="ko-KR" sz="1050" dirty="0">
              <a:ln>
                <a:solidFill>
                  <a:schemeClr val="accent1">
                    <a:alpha val="0"/>
                  </a:schemeClr>
                </a:solidFill>
              </a:ln>
              <a:solidFill>
                <a:srgbClr val="0000FF"/>
              </a:solidFill>
              <a:latin typeface="Arial" panose="020B0604020202020204" pitchFamily="34" charset="0"/>
              <a:ea typeface="나눔바른고딕" panose="020B0603020101020101" pitchFamily="50" charset="-127"/>
              <a:cs typeface="Arial" panose="020B0604020202020204" pitchFamily="34" charset="0"/>
            </a:endParaRPr>
          </a:p>
        </p:txBody>
      </p:sp>
      <p:sp>
        <p:nvSpPr>
          <p:cNvPr id="37" name="모서리가 둥근 직사각형 63">
            <a:extLst>
              <a:ext uri="{FF2B5EF4-FFF2-40B4-BE49-F238E27FC236}">
                <a16:creationId xmlns:a16="http://schemas.microsoft.com/office/drawing/2014/main" id="{FA165616-148F-4473-AF29-4005E27A8A9D}"/>
              </a:ext>
            </a:extLst>
          </p:cNvPr>
          <p:cNvSpPr/>
          <p:nvPr/>
        </p:nvSpPr>
        <p:spPr>
          <a:xfrm>
            <a:off x="1960443" y="6827799"/>
            <a:ext cx="1259055" cy="387544"/>
          </a:xfrm>
          <a:prstGeom prst="roundRect">
            <a:avLst/>
          </a:prstGeom>
          <a:solidFill>
            <a:schemeClr val="bg1"/>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200" b="1" dirty="0">
                <a:gradFill>
                  <a:gsLst>
                    <a:gs pos="60417">
                      <a:srgbClr val="143372"/>
                    </a:gs>
                    <a:gs pos="44167">
                      <a:srgbClr val="143372"/>
                    </a:gs>
                  </a:gsLst>
                  <a:lin ang="5400000" scaled="1"/>
                </a:gradFill>
                <a:latin typeface="Arial" panose="020B0604020202020204" pitchFamily="34" charset="0"/>
                <a:ea typeface="KoPub돋움체 Medium" panose="02020603020101020101" pitchFamily="18" charset="-127"/>
                <a:cs typeface="Arial" panose="020B0604020202020204" pitchFamily="34" charset="0"/>
              </a:rPr>
              <a:t>Technical regulations</a:t>
            </a:r>
            <a:endParaRPr lang="en-US" altLang="ko-KR" sz="1200" b="1" dirty="0">
              <a:gradFill>
                <a:gsLst>
                  <a:gs pos="60417">
                    <a:srgbClr val="143372"/>
                  </a:gs>
                  <a:gs pos="44167">
                    <a:srgbClr val="143372"/>
                  </a:gs>
                </a:gsLst>
                <a:lin ang="5400000" scaled="1"/>
              </a:gradFill>
              <a:latin typeface="Arial" panose="020B0604020202020204" pitchFamily="34" charset="0"/>
              <a:ea typeface="나눔바른고딕" panose="020B0603020101020101" pitchFamily="50" charset="-127"/>
              <a:cs typeface="Arial" panose="020B0604020202020204" pitchFamily="34" charset="0"/>
            </a:endParaRPr>
          </a:p>
        </p:txBody>
      </p:sp>
      <p:sp>
        <p:nvSpPr>
          <p:cNvPr id="38" name="직사각형 37">
            <a:extLst>
              <a:ext uri="{FF2B5EF4-FFF2-40B4-BE49-F238E27FC236}">
                <a16:creationId xmlns:a16="http://schemas.microsoft.com/office/drawing/2014/main" id="{CC499B12-63E0-4030-8187-002F25BC05FC}"/>
              </a:ext>
            </a:extLst>
          </p:cNvPr>
          <p:cNvSpPr/>
          <p:nvPr/>
        </p:nvSpPr>
        <p:spPr>
          <a:xfrm>
            <a:off x="3213735" y="6806128"/>
            <a:ext cx="7158336" cy="430887"/>
          </a:xfrm>
          <a:prstGeom prst="rect">
            <a:avLst/>
          </a:prstGeom>
        </p:spPr>
        <p:txBody>
          <a:bodyPr wrap="square">
            <a:spAutoFit/>
          </a:bodyPr>
          <a:lstStyle/>
          <a:p>
            <a:pPr latinLnBrk="1">
              <a:buSzPct val="80000"/>
              <a:defRPr/>
            </a:pPr>
            <a:r>
              <a:rPr lang="en-US" altLang="ko-KR" sz="1100" dirty="0">
                <a:ln>
                  <a:solidFill>
                    <a:schemeClr val="accent1">
                      <a:alpha val="0"/>
                    </a:schemeClr>
                  </a:solidFill>
                </a:ln>
                <a:solidFill>
                  <a:srgbClr val="0000FF"/>
                </a:solidFill>
                <a:latin typeface="Arial" panose="020B0604020202020204" pitchFamily="34" charset="0"/>
                <a:ea typeface="나눔바른고딕" panose="020B0603020101020101" pitchFamily="50" charset="-127"/>
                <a:cs typeface="Arial" panose="020B0604020202020204" pitchFamily="34" charset="0"/>
              </a:rPr>
              <a:t>Standards that are compulsorily applied to products and services </a:t>
            </a:r>
            <a:r>
              <a:rPr lang="en-US" altLang="ko-KR" sz="1100" dirty="0">
                <a:ln>
                  <a:solidFill>
                    <a:schemeClr val="accent1">
                      <a:alpha val="0"/>
                    </a:schemeClr>
                  </a:solidFill>
                </a:ln>
                <a:latin typeface="Arial" panose="020B0604020202020204" pitchFamily="34" charset="0"/>
                <a:ea typeface="나눔바른고딕" panose="020B0603020101020101" pitchFamily="50" charset="-127"/>
                <a:cs typeface="Arial" panose="020B0604020202020204" pitchFamily="34" charset="0"/>
              </a:rPr>
              <a:t>to protect human health, safety and environment, and prevent deceptive acts against consumers</a:t>
            </a:r>
          </a:p>
        </p:txBody>
      </p:sp>
      <p:sp>
        <p:nvSpPr>
          <p:cNvPr id="39" name="왼쪽 중괄호 38">
            <a:extLst>
              <a:ext uri="{FF2B5EF4-FFF2-40B4-BE49-F238E27FC236}">
                <a16:creationId xmlns:a16="http://schemas.microsoft.com/office/drawing/2014/main" id="{D27F320D-A745-4667-B25E-443B422C002A}"/>
              </a:ext>
            </a:extLst>
          </p:cNvPr>
          <p:cNvSpPr/>
          <p:nvPr/>
        </p:nvSpPr>
        <p:spPr>
          <a:xfrm>
            <a:off x="1789089" y="5298002"/>
            <a:ext cx="171354" cy="1822450"/>
          </a:xfrm>
          <a:prstGeom prst="leftBrace">
            <a:avLst/>
          </a:prstGeom>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ko-KR" altLang="en-US">
              <a:latin typeface="Arial" panose="020B0604020202020204" pitchFamily="34" charset="0"/>
              <a:cs typeface="Arial" panose="020B0604020202020204" pitchFamily="34" charset="0"/>
            </a:endParaRPr>
          </a:p>
        </p:txBody>
      </p:sp>
      <p:sp>
        <p:nvSpPr>
          <p:cNvPr id="41" name="TextBox 40">
            <a:extLst>
              <a:ext uri="{FF2B5EF4-FFF2-40B4-BE49-F238E27FC236}">
                <a16:creationId xmlns:a16="http://schemas.microsoft.com/office/drawing/2014/main" id="{0B2816F2-8209-4DCF-9388-A7255DF41D74}"/>
              </a:ext>
            </a:extLst>
          </p:cNvPr>
          <p:cNvSpPr txBox="1"/>
          <p:nvPr/>
        </p:nvSpPr>
        <p:spPr>
          <a:xfrm>
            <a:off x="5995499" y="7284052"/>
            <a:ext cx="4697901" cy="276999"/>
          </a:xfrm>
          <a:prstGeom prst="rect">
            <a:avLst/>
          </a:prstGeom>
          <a:noFill/>
        </p:spPr>
        <p:txBody>
          <a:bodyPr wrap="square" rtlCol="0">
            <a:spAutoFit/>
          </a:bodyPr>
          <a:lstStyle/>
          <a:p>
            <a:r>
              <a:rPr lang="en-US" altLang="ko-KR" sz="1200" b="0" i="0" dirty="0">
                <a:solidFill>
                  <a:srgbClr val="000000"/>
                </a:solidFill>
                <a:effectLst/>
                <a:latin typeface="Arial" panose="020B0604020202020204" pitchFamily="34" charset="0"/>
                <a:cs typeface="Arial" panose="020B0604020202020204" pitchFamily="34" charset="0"/>
              </a:rPr>
              <a:t>(Electrics, Electronics and Information Standard, KATS, bae, 2021)</a:t>
            </a:r>
            <a:endParaRPr lang="ko-KR" altLang="en-US"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053918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a:extLst>
              <a:ext uri="{FF2B5EF4-FFF2-40B4-BE49-F238E27FC236}">
                <a16:creationId xmlns:a16="http://schemas.microsoft.com/office/drawing/2014/main" id="{CB3CCC4D-447F-418A-8BDF-672E2EBE252F}"/>
              </a:ext>
            </a:extLst>
          </p:cNvPr>
          <p:cNvSpPr>
            <a:spLocks noGrp="1"/>
          </p:cNvSpPr>
          <p:nvPr>
            <p:ph idx="10"/>
          </p:nvPr>
        </p:nvSpPr>
        <p:spPr>
          <a:xfrm>
            <a:off x="630176" y="432259"/>
            <a:ext cx="9529893" cy="365130"/>
          </a:xfrm>
        </p:spPr>
        <p:txBody>
          <a:bodyPr/>
          <a:lstStyle/>
          <a:p>
            <a:r>
              <a:rPr lang="en-US" altLang="ko-KR" dirty="0"/>
              <a:t>Introduction</a:t>
            </a:r>
            <a:endParaRPr lang="ko-KR" altLang="en-US" dirty="0"/>
          </a:p>
        </p:txBody>
      </p:sp>
      <p:sp>
        <p:nvSpPr>
          <p:cNvPr id="5" name="Rectangle 2">
            <a:extLst>
              <a:ext uri="{FF2B5EF4-FFF2-40B4-BE49-F238E27FC236}">
                <a16:creationId xmlns:a16="http://schemas.microsoft.com/office/drawing/2014/main" id="{DB251753-21DB-42EE-AD7C-F00D2832A620}"/>
              </a:ext>
            </a:extLst>
          </p:cNvPr>
          <p:cNvSpPr>
            <a:spLocks noChangeArrowheads="1"/>
          </p:cNvSpPr>
          <p:nvPr/>
        </p:nvSpPr>
        <p:spPr bwMode="auto">
          <a:xfrm>
            <a:off x="0" y="104523"/>
            <a:ext cx="65" cy="24815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4283" rIns="0" bIns="-14283"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ko-KR" altLang="ko-KR" sz="1800" b="0" i="0" u="none" strike="noStrike" cap="none" normalizeH="0" baseline="0" dirty="0">
              <a:ln>
                <a:noFill/>
              </a:ln>
              <a:solidFill>
                <a:schemeClr val="tx1"/>
              </a:solidFill>
              <a:effectLst/>
              <a:latin typeface="Arial" panose="020B0604020202020204" pitchFamily="34" charset="0"/>
            </a:endParaRPr>
          </a:p>
        </p:txBody>
      </p:sp>
      <p:sp>
        <p:nvSpPr>
          <p:cNvPr id="7" name="Rectangle 4">
            <a:extLst>
              <a:ext uri="{FF2B5EF4-FFF2-40B4-BE49-F238E27FC236}">
                <a16:creationId xmlns:a16="http://schemas.microsoft.com/office/drawing/2014/main" id="{81448A84-9A43-443E-8F62-175B091DAD29}"/>
              </a:ext>
            </a:extLst>
          </p:cNvPr>
          <p:cNvSpPr>
            <a:spLocks noChangeArrowheads="1"/>
          </p:cNvSpPr>
          <p:nvPr/>
        </p:nvSpPr>
        <p:spPr bwMode="auto">
          <a:xfrm>
            <a:off x="152400" y="256923"/>
            <a:ext cx="65" cy="24815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4283" rIns="0" bIns="-14283"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ko-KR" altLang="ko-KR" sz="1800" b="0" i="0" u="none" strike="noStrike" cap="none" normalizeH="0" baseline="0" dirty="0">
              <a:ln>
                <a:noFill/>
              </a:ln>
              <a:solidFill>
                <a:schemeClr val="tx1"/>
              </a:solidFill>
              <a:effectLst/>
              <a:latin typeface="Arial" panose="020B0604020202020204" pitchFamily="34" charset="0"/>
            </a:endParaRPr>
          </a:p>
        </p:txBody>
      </p:sp>
      <p:sp>
        <p:nvSpPr>
          <p:cNvPr id="8" name="Rectangle 5">
            <a:extLst>
              <a:ext uri="{FF2B5EF4-FFF2-40B4-BE49-F238E27FC236}">
                <a16:creationId xmlns:a16="http://schemas.microsoft.com/office/drawing/2014/main" id="{97122128-A94A-4580-B9CC-F6AE93859A90}"/>
              </a:ext>
            </a:extLst>
          </p:cNvPr>
          <p:cNvSpPr>
            <a:spLocks noChangeArrowheads="1"/>
          </p:cNvSpPr>
          <p:nvPr/>
        </p:nvSpPr>
        <p:spPr bwMode="auto">
          <a:xfrm>
            <a:off x="0" y="104523"/>
            <a:ext cx="65" cy="24815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4283" rIns="0" bIns="-14283"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ko-KR" altLang="ko-KR" sz="1800" b="0" i="0" u="none" strike="noStrike" cap="none" normalizeH="0" baseline="0" dirty="0">
              <a:ln>
                <a:noFill/>
              </a:ln>
              <a:solidFill>
                <a:schemeClr val="tx1"/>
              </a:solidFill>
              <a:effectLst/>
              <a:latin typeface="Arial" panose="020B0604020202020204" pitchFamily="34" charset="0"/>
            </a:endParaRPr>
          </a:p>
        </p:txBody>
      </p:sp>
      <p:sp>
        <p:nvSpPr>
          <p:cNvPr id="9" name="Rectangle 6">
            <a:extLst>
              <a:ext uri="{FF2B5EF4-FFF2-40B4-BE49-F238E27FC236}">
                <a16:creationId xmlns:a16="http://schemas.microsoft.com/office/drawing/2014/main" id="{FC436C65-89A5-4003-AA9A-7FB44764E729}"/>
              </a:ext>
            </a:extLst>
          </p:cNvPr>
          <p:cNvSpPr>
            <a:spLocks noChangeArrowheads="1"/>
          </p:cNvSpPr>
          <p:nvPr/>
        </p:nvSpPr>
        <p:spPr bwMode="auto">
          <a:xfrm>
            <a:off x="0" y="104523"/>
            <a:ext cx="65" cy="24815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4283" rIns="0" bIns="-14283"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ko-KR" altLang="ko-KR" sz="1800" b="0" i="0" u="none" strike="noStrike" cap="none" normalizeH="0" baseline="0" dirty="0">
              <a:ln>
                <a:noFill/>
              </a:ln>
              <a:solidFill>
                <a:schemeClr val="tx1"/>
              </a:solidFill>
              <a:effectLst/>
              <a:latin typeface="Arial" panose="020B0604020202020204" pitchFamily="34" charset="0"/>
            </a:endParaRPr>
          </a:p>
        </p:txBody>
      </p:sp>
      <p:sp>
        <p:nvSpPr>
          <p:cNvPr id="10" name="Rectangle 7">
            <a:extLst>
              <a:ext uri="{FF2B5EF4-FFF2-40B4-BE49-F238E27FC236}">
                <a16:creationId xmlns:a16="http://schemas.microsoft.com/office/drawing/2014/main" id="{CF7E1012-468B-4B54-B6B1-C8A95B8E864C}"/>
              </a:ext>
            </a:extLst>
          </p:cNvPr>
          <p:cNvSpPr>
            <a:spLocks noChangeArrowheads="1"/>
          </p:cNvSpPr>
          <p:nvPr/>
        </p:nvSpPr>
        <p:spPr bwMode="auto">
          <a:xfrm>
            <a:off x="0" y="104523"/>
            <a:ext cx="65" cy="24815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4283" rIns="0" bIns="-14283"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ko-KR" altLang="ko-KR" sz="1800" b="0" i="0" u="none" strike="noStrike" cap="none" normalizeH="0" baseline="0" dirty="0">
              <a:ln>
                <a:noFill/>
              </a:ln>
              <a:solidFill>
                <a:schemeClr val="tx1"/>
              </a:solidFill>
              <a:effectLst/>
              <a:latin typeface="Arial" panose="020B0604020202020204" pitchFamily="34" charset="0"/>
            </a:endParaRPr>
          </a:p>
        </p:txBody>
      </p:sp>
      <p:sp>
        <p:nvSpPr>
          <p:cNvPr id="11" name="Rectangle 8">
            <a:extLst>
              <a:ext uri="{FF2B5EF4-FFF2-40B4-BE49-F238E27FC236}">
                <a16:creationId xmlns:a16="http://schemas.microsoft.com/office/drawing/2014/main" id="{82872AB5-199D-4107-8360-A507F928A85D}"/>
              </a:ext>
            </a:extLst>
          </p:cNvPr>
          <p:cNvSpPr>
            <a:spLocks noChangeArrowheads="1"/>
          </p:cNvSpPr>
          <p:nvPr/>
        </p:nvSpPr>
        <p:spPr bwMode="auto">
          <a:xfrm>
            <a:off x="0" y="104523"/>
            <a:ext cx="65" cy="24815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4283" rIns="0" bIns="-14283"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ko-KR" altLang="ko-KR" sz="1800" b="0" i="0" u="none" strike="noStrike" cap="none" normalizeH="0" baseline="0" dirty="0">
              <a:ln>
                <a:noFill/>
              </a:ln>
              <a:solidFill>
                <a:schemeClr val="tx1"/>
              </a:solidFill>
              <a:effectLst/>
              <a:latin typeface="Arial" panose="020B0604020202020204" pitchFamily="34" charset="0"/>
            </a:endParaRPr>
          </a:p>
        </p:txBody>
      </p:sp>
      <p:sp>
        <p:nvSpPr>
          <p:cNvPr id="6" name="내용 개체 틀 5">
            <a:extLst>
              <a:ext uri="{FF2B5EF4-FFF2-40B4-BE49-F238E27FC236}">
                <a16:creationId xmlns:a16="http://schemas.microsoft.com/office/drawing/2014/main" id="{3D259976-49B8-43AB-A75A-76C4FDEA5A72}"/>
              </a:ext>
            </a:extLst>
          </p:cNvPr>
          <p:cNvSpPr>
            <a:spLocks noGrp="1"/>
          </p:cNvSpPr>
          <p:nvPr>
            <p:ph idx="1"/>
          </p:nvPr>
        </p:nvSpPr>
        <p:spPr>
          <a:xfrm>
            <a:off x="136097" y="1078669"/>
            <a:ext cx="10453816" cy="6482594"/>
          </a:xfrm>
        </p:spPr>
        <p:txBody>
          <a:bodyPr/>
          <a:lstStyle/>
          <a:p>
            <a:r>
              <a:rPr lang="en-US" altLang="ko-KR" dirty="0"/>
              <a:t>Classification of standards according to scope </a:t>
            </a:r>
            <a:endParaRPr lang="ko-KR" altLang="en-US" dirty="0"/>
          </a:p>
        </p:txBody>
      </p:sp>
      <p:sp>
        <p:nvSpPr>
          <p:cNvPr id="40" name="모서리가 둥근 직사각형 41">
            <a:extLst>
              <a:ext uri="{FF2B5EF4-FFF2-40B4-BE49-F238E27FC236}">
                <a16:creationId xmlns:a16="http://schemas.microsoft.com/office/drawing/2014/main" id="{80976655-63FA-4311-933E-1AB5B455A8BB}"/>
              </a:ext>
            </a:extLst>
          </p:cNvPr>
          <p:cNvSpPr/>
          <p:nvPr/>
        </p:nvSpPr>
        <p:spPr>
          <a:xfrm>
            <a:off x="765526" y="1681665"/>
            <a:ext cx="1816499" cy="581772"/>
          </a:xfrm>
          <a:prstGeom prst="roundRect">
            <a:avLst/>
          </a:prstGeom>
          <a:solidFill>
            <a:schemeClr val="bg1"/>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600" b="1" dirty="0">
                <a:gradFill>
                  <a:gsLst>
                    <a:gs pos="60417">
                      <a:srgbClr val="143372"/>
                    </a:gs>
                    <a:gs pos="44167">
                      <a:srgbClr val="143372"/>
                    </a:gs>
                  </a:gsLst>
                  <a:lin ang="5400000" scaled="1"/>
                </a:gradFill>
                <a:latin typeface="Arial" panose="020B0604020202020204" pitchFamily="34" charset="0"/>
                <a:ea typeface="KoPub돋움체 Medium" panose="02020603020101020101" pitchFamily="18" charset="-127"/>
                <a:cs typeface="Arial" panose="020B0604020202020204" pitchFamily="34" charset="0"/>
              </a:rPr>
              <a:t>International standards</a:t>
            </a:r>
            <a:endParaRPr lang="en-US" altLang="ko-KR" sz="1600" b="1" dirty="0">
              <a:gradFill>
                <a:gsLst>
                  <a:gs pos="60417">
                    <a:srgbClr val="143372"/>
                  </a:gs>
                  <a:gs pos="44167">
                    <a:srgbClr val="143372"/>
                  </a:gs>
                </a:gsLst>
                <a:lin ang="5400000" scaled="1"/>
              </a:gradFill>
              <a:latin typeface="Arial" panose="020B0604020202020204" pitchFamily="34" charset="0"/>
              <a:ea typeface="나눔바른고딕" panose="020B0603020101020101" pitchFamily="50" charset="-127"/>
              <a:cs typeface="Arial" panose="020B0604020202020204" pitchFamily="34" charset="0"/>
            </a:endParaRPr>
          </a:p>
        </p:txBody>
      </p:sp>
      <p:sp>
        <p:nvSpPr>
          <p:cNvPr id="41" name="모서리가 둥근 직사각형 42">
            <a:extLst>
              <a:ext uri="{FF2B5EF4-FFF2-40B4-BE49-F238E27FC236}">
                <a16:creationId xmlns:a16="http://schemas.microsoft.com/office/drawing/2014/main" id="{B05335E9-ADCE-4A35-913B-D665FC321115}"/>
              </a:ext>
            </a:extLst>
          </p:cNvPr>
          <p:cNvSpPr/>
          <p:nvPr/>
        </p:nvSpPr>
        <p:spPr>
          <a:xfrm>
            <a:off x="781037" y="2717641"/>
            <a:ext cx="1823267" cy="581772"/>
          </a:xfrm>
          <a:prstGeom prst="roundRect">
            <a:avLst/>
          </a:prstGeom>
          <a:solidFill>
            <a:schemeClr val="bg1"/>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600" b="1" dirty="0">
                <a:gradFill>
                  <a:gsLst>
                    <a:gs pos="60417">
                      <a:srgbClr val="143372"/>
                    </a:gs>
                    <a:gs pos="44167">
                      <a:srgbClr val="143372"/>
                    </a:gs>
                  </a:gsLst>
                  <a:lin ang="5400000" scaled="1"/>
                </a:gradFill>
                <a:latin typeface="Arial" panose="020B0604020202020204" pitchFamily="34" charset="0"/>
                <a:ea typeface="KoPub돋움체 Medium" panose="02020603020101020101" pitchFamily="18" charset="-127"/>
                <a:cs typeface="Arial" panose="020B0604020202020204" pitchFamily="34" charset="0"/>
              </a:rPr>
              <a:t>Local standards</a:t>
            </a:r>
            <a:endParaRPr lang="en-US" altLang="ko-KR" sz="1600" b="1" dirty="0">
              <a:gradFill>
                <a:gsLst>
                  <a:gs pos="60417">
                    <a:srgbClr val="143372"/>
                  </a:gs>
                  <a:gs pos="44167">
                    <a:srgbClr val="143372"/>
                  </a:gs>
                </a:gsLst>
                <a:lin ang="5400000" scaled="1"/>
              </a:gradFill>
              <a:latin typeface="Arial" panose="020B0604020202020204" pitchFamily="34" charset="0"/>
              <a:ea typeface="나눔바른고딕" panose="020B0603020101020101" pitchFamily="50" charset="-127"/>
              <a:cs typeface="Arial" panose="020B0604020202020204" pitchFamily="34" charset="0"/>
            </a:endParaRPr>
          </a:p>
        </p:txBody>
      </p:sp>
      <p:sp>
        <p:nvSpPr>
          <p:cNvPr id="42" name="모서리가 둥근 직사각형 43">
            <a:extLst>
              <a:ext uri="{FF2B5EF4-FFF2-40B4-BE49-F238E27FC236}">
                <a16:creationId xmlns:a16="http://schemas.microsoft.com/office/drawing/2014/main" id="{CF71DCD6-B41B-41C6-9B72-E66994714A86}"/>
              </a:ext>
            </a:extLst>
          </p:cNvPr>
          <p:cNvSpPr/>
          <p:nvPr/>
        </p:nvSpPr>
        <p:spPr>
          <a:xfrm>
            <a:off x="765526" y="4006470"/>
            <a:ext cx="1823267" cy="581772"/>
          </a:xfrm>
          <a:prstGeom prst="roundRect">
            <a:avLst/>
          </a:prstGeom>
          <a:solidFill>
            <a:schemeClr val="bg1"/>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600" b="1" dirty="0">
                <a:gradFill>
                  <a:gsLst>
                    <a:gs pos="60417">
                      <a:srgbClr val="143372"/>
                    </a:gs>
                    <a:gs pos="44167">
                      <a:srgbClr val="143372"/>
                    </a:gs>
                  </a:gsLst>
                  <a:lin ang="5400000" scaled="1"/>
                </a:gradFill>
                <a:latin typeface="Arial" panose="020B0604020202020204" pitchFamily="34" charset="0"/>
                <a:ea typeface="KoPub돋움체 Medium" panose="02020603020101020101" pitchFamily="18" charset="-127"/>
                <a:cs typeface="Arial" panose="020B0604020202020204" pitchFamily="34" charset="0"/>
              </a:rPr>
              <a:t>National standards</a:t>
            </a:r>
            <a:endParaRPr lang="en-US" altLang="ko-KR" sz="1600" b="1" dirty="0">
              <a:gradFill>
                <a:gsLst>
                  <a:gs pos="60417">
                    <a:srgbClr val="143372"/>
                  </a:gs>
                  <a:gs pos="44167">
                    <a:srgbClr val="143372"/>
                  </a:gs>
                </a:gsLst>
                <a:lin ang="5400000" scaled="1"/>
              </a:gradFill>
              <a:latin typeface="Arial" panose="020B0604020202020204" pitchFamily="34" charset="0"/>
              <a:ea typeface="나눔바른고딕" panose="020B0603020101020101" pitchFamily="50" charset="-127"/>
              <a:cs typeface="Arial" panose="020B0604020202020204" pitchFamily="34" charset="0"/>
            </a:endParaRPr>
          </a:p>
        </p:txBody>
      </p:sp>
      <p:sp>
        <p:nvSpPr>
          <p:cNvPr id="44" name="직사각형 43">
            <a:extLst>
              <a:ext uri="{FF2B5EF4-FFF2-40B4-BE49-F238E27FC236}">
                <a16:creationId xmlns:a16="http://schemas.microsoft.com/office/drawing/2014/main" id="{AB257D89-D89D-4060-8F4D-4E7E36C38CF2}"/>
              </a:ext>
            </a:extLst>
          </p:cNvPr>
          <p:cNvSpPr/>
          <p:nvPr/>
        </p:nvSpPr>
        <p:spPr>
          <a:xfrm>
            <a:off x="2871794" y="1709529"/>
            <a:ext cx="7119422" cy="713016"/>
          </a:xfrm>
          <a:prstGeom prst="rect">
            <a:avLst/>
          </a:prstGeom>
        </p:spPr>
        <p:txBody>
          <a:bodyPr wrap="square">
            <a:spAutoFit/>
          </a:bodyPr>
          <a:lstStyle/>
          <a:p>
            <a:pPr>
              <a:spcBef>
                <a:spcPts val="1000"/>
              </a:spcBef>
              <a:buSzPct val="80000"/>
              <a:defRPr/>
            </a:pPr>
            <a:r>
              <a:rPr lang="en-US" altLang="ko-KR" sz="1600" dirty="0">
                <a:ln>
                  <a:solidFill>
                    <a:schemeClr val="accent1">
                      <a:alpha val="0"/>
                    </a:schemeClr>
                  </a:solidFill>
                </a:ln>
                <a:gradFill>
                  <a:gsLst>
                    <a:gs pos="100000">
                      <a:schemeClr val="tx1">
                        <a:lumMod val="95000"/>
                        <a:lumOff val="5000"/>
                      </a:schemeClr>
                    </a:gs>
                    <a:gs pos="1250">
                      <a:schemeClr val="tx1">
                        <a:lumMod val="95000"/>
                        <a:lumOff val="5000"/>
                      </a:schemeClr>
                    </a:gs>
                  </a:gsLst>
                  <a:lin ang="0" scaled="0"/>
                </a:gradFill>
                <a:latin typeface="Arial" panose="020B0604020202020204" pitchFamily="34" charset="0"/>
                <a:ea typeface="나눔바른고딕" panose="020B0603020101020101" pitchFamily="50" charset="-127"/>
                <a:cs typeface="Arial" panose="020B0604020202020204" pitchFamily="34" charset="0"/>
              </a:rPr>
              <a:t>ISO(</a:t>
            </a:r>
            <a:r>
              <a:rPr lang="en-US" altLang="ko-KR" sz="1600" dirty="0">
                <a:latin typeface="Arial" panose="020B0604020202020204" pitchFamily="34" charset="0"/>
                <a:cs typeface="Arial" panose="020B0604020202020204" pitchFamily="34" charset="0"/>
              </a:rPr>
              <a:t>International Organization for Standardization</a:t>
            </a:r>
            <a:r>
              <a:rPr lang="en-US" altLang="ko-KR" sz="1600" dirty="0">
                <a:ln>
                  <a:solidFill>
                    <a:schemeClr val="accent1">
                      <a:alpha val="0"/>
                    </a:schemeClr>
                  </a:solidFill>
                </a:ln>
                <a:gradFill>
                  <a:gsLst>
                    <a:gs pos="100000">
                      <a:schemeClr val="tx1">
                        <a:lumMod val="95000"/>
                        <a:lumOff val="5000"/>
                      </a:schemeClr>
                    </a:gs>
                    <a:gs pos="1250">
                      <a:schemeClr val="tx1">
                        <a:lumMod val="95000"/>
                        <a:lumOff val="5000"/>
                      </a:schemeClr>
                    </a:gs>
                  </a:gsLst>
                  <a:lin ang="0" scaled="0"/>
                </a:gradFill>
                <a:latin typeface="Arial" panose="020B0604020202020204" pitchFamily="34" charset="0"/>
                <a:ea typeface="나눔바른고딕" panose="020B0603020101020101" pitchFamily="50" charset="-127"/>
                <a:cs typeface="Arial" panose="020B0604020202020204" pitchFamily="34" charset="0"/>
              </a:rPr>
              <a:t>)</a:t>
            </a:r>
          </a:p>
          <a:p>
            <a:pPr>
              <a:spcBef>
                <a:spcPts val="1000"/>
              </a:spcBef>
              <a:buSzPct val="80000"/>
              <a:defRPr/>
            </a:pPr>
            <a:r>
              <a:rPr lang="en-US" altLang="ko-KR" sz="1600" dirty="0">
                <a:ln>
                  <a:solidFill>
                    <a:schemeClr val="accent1">
                      <a:alpha val="0"/>
                    </a:schemeClr>
                  </a:solidFill>
                </a:ln>
                <a:gradFill>
                  <a:gsLst>
                    <a:gs pos="100000">
                      <a:schemeClr val="tx1">
                        <a:lumMod val="95000"/>
                        <a:lumOff val="5000"/>
                      </a:schemeClr>
                    </a:gs>
                    <a:gs pos="1250">
                      <a:schemeClr val="tx1">
                        <a:lumMod val="95000"/>
                        <a:lumOff val="5000"/>
                      </a:schemeClr>
                    </a:gs>
                  </a:gsLst>
                  <a:lin ang="0" scaled="0"/>
                </a:gradFill>
                <a:latin typeface="Arial" panose="020B0604020202020204" pitchFamily="34" charset="0"/>
                <a:ea typeface="나눔바른고딕" panose="020B0603020101020101" pitchFamily="50" charset="-127"/>
                <a:cs typeface="Arial" panose="020B0604020202020204" pitchFamily="34" charset="0"/>
              </a:rPr>
              <a:t>IEC(</a:t>
            </a:r>
            <a:r>
              <a:rPr lang="en-US" altLang="ko-KR" sz="1600" cap="all" dirty="0">
                <a:latin typeface="Arial" panose="020B0604020202020204" pitchFamily="34" charset="0"/>
                <a:cs typeface="Arial" panose="020B0604020202020204" pitchFamily="34" charset="0"/>
              </a:rPr>
              <a:t>INTERNATIONAL ELECTROTECHNICAL COMMISSION</a:t>
            </a:r>
            <a:r>
              <a:rPr lang="en-US" altLang="ko-KR" sz="1600" dirty="0">
                <a:ln>
                  <a:solidFill>
                    <a:schemeClr val="accent1">
                      <a:alpha val="0"/>
                    </a:schemeClr>
                  </a:solidFill>
                </a:ln>
                <a:gradFill>
                  <a:gsLst>
                    <a:gs pos="100000">
                      <a:schemeClr val="tx1">
                        <a:lumMod val="95000"/>
                        <a:lumOff val="5000"/>
                      </a:schemeClr>
                    </a:gs>
                    <a:gs pos="1250">
                      <a:schemeClr val="tx1">
                        <a:lumMod val="95000"/>
                        <a:lumOff val="5000"/>
                      </a:schemeClr>
                    </a:gs>
                  </a:gsLst>
                  <a:lin ang="0" scaled="0"/>
                </a:gradFill>
                <a:latin typeface="Arial" panose="020B0604020202020204" pitchFamily="34" charset="0"/>
                <a:ea typeface="나눔바른고딕" panose="020B0603020101020101" pitchFamily="50" charset="-127"/>
                <a:cs typeface="Arial" panose="020B0604020202020204" pitchFamily="34" charset="0"/>
              </a:rPr>
              <a:t>)</a:t>
            </a:r>
          </a:p>
        </p:txBody>
      </p:sp>
      <p:sp>
        <p:nvSpPr>
          <p:cNvPr id="45" name="직사각형 44">
            <a:extLst>
              <a:ext uri="{FF2B5EF4-FFF2-40B4-BE49-F238E27FC236}">
                <a16:creationId xmlns:a16="http://schemas.microsoft.com/office/drawing/2014/main" id="{6FBAFD3D-6812-4EF3-9D54-7BEF13802A79}"/>
              </a:ext>
            </a:extLst>
          </p:cNvPr>
          <p:cNvSpPr/>
          <p:nvPr/>
        </p:nvSpPr>
        <p:spPr>
          <a:xfrm>
            <a:off x="2903151" y="2645633"/>
            <a:ext cx="7115059" cy="1087477"/>
          </a:xfrm>
          <a:prstGeom prst="rect">
            <a:avLst/>
          </a:prstGeom>
        </p:spPr>
        <p:txBody>
          <a:bodyPr wrap="square">
            <a:spAutoFit/>
          </a:bodyPr>
          <a:lstStyle/>
          <a:p>
            <a:pPr>
              <a:spcBef>
                <a:spcPts val="1000"/>
              </a:spcBef>
              <a:buSzPct val="80000"/>
              <a:defRPr/>
            </a:pPr>
            <a:r>
              <a:rPr lang="en-US" altLang="ko-KR" sz="1600" dirty="0">
                <a:ln>
                  <a:solidFill>
                    <a:schemeClr val="accent1">
                      <a:alpha val="0"/>
                    </a:schemeClr>
                  </a:solidFill>
                </a:ln>
                <a:latin typeface="Arial" panose="020B0604020202020204" pitchFamily="34" charset="0"/>
                <a:ea typeface="나눔바른고딕" panose="020B0603020101020101" pitchFamily="50" charset="-127"/>
                <a:cs typeface="Arial" panose="020B0604020202020204" pitchFamily="34" charset="0"/>
              </a:rPr>
              <a:t>CEN(</a:t>
            </a:r>
            <a:r>
              <a:rPr lang="en-US" altLang="ko-KR" sz="1600" dirty="0">
                <a:latin typeface="Arial" panose="020B0604020202020204" pitchFamily="34" charset="0"/>
                <a:cs typeface="Arial" panose="020B0604020202020204" pitchFamily="34" charset="0"/>
              </a:rPr>
              <a:t>(</a:t>
            </a:r>
            <a:r>
              <a:rPr lang="en-US" altLang="ko-KR" sz="1600" dirty="0" err="1">
                <a:latin typeface="Arial" panose="020B0604020202020204" pitchFamily="34" charset="0"/>
                <a:cs typeface="Arial" panose="020B0604020202020204" pitchFamily="34" charset="0"/>
              </a:rPr>
              <a:t>Eurozpean</a:t>
            </a:r>
            <a:r>
              <a:rPr lang="en-US" altLang="ko-KR" sz="1600" dirty="0">
                <a:latin typeface="Arial" panose="020B0604020202020204" pitchFamily="34" charset="0"/>
                <a:cs typeface="Arial" panose="020B0604020202020204" pitchFamily="34" charset="0"/>
              </a:rPr>
              <a:t> Committee for Standardization)</a:t>
            </a:r>
            <a:endParaRPr lang="en-US" altLang="ko-KR" sz="1600" dirty="0">
              <a:ln>
                <a:solidFill>
                  <a:schemeClr val="accent1">
                    <a:alpha val="0"/>
                  </a:schemeClr>
                </a:solidFill>
              </a:ln>
              <a:latin typeface="Arial" panose="020B0604020202020204" pitchFamily="34" charset="0"/>
              <a:ea typeface="나눔바른고딕" panose="020B0603020101020101" pitchFamily="50" charset="-127"/>
              <a:cs typeface="Arial" panose="020B0604020202020204" pitchFamily="34" charset="0"/>
            </a:endParaRPr>
          </a:p>
          <a:p>
            <a:pPr>
              <a:spcBef>
                <a:spcPts val="1000"/>
              </a:spcBef>
              <a:buSzPct val="80000"/>
              <a:defRPr/>
            </a:pPr>
            <a:r>
              <a:rPr lang="en-US" altLang="ko-KR" sz="1600" dirty="0">
                <a:ln>
                  <a:solidFill>
                    <a:schemeClr val="accent1">
                      <a:alpha val="0"/>
                    </a:schemeClr>
                  </a:solidFill>
                </a:ln>
                <a:latin typeface="Arial" panose="020B0604020202020204" pitchFamily="34" charset="0"/>
                <a:ea typeface="나눔바른고딕" panose="020B0603020101020101" pitchFamily="50" charset="-127"/>
                <a:cs typeface="Arial" panose="020B0604020202020204" pitchFamily="34" charset="0"/>
              </a:rPr>
              <a:t>PASC (Pacific Area Standards Congress)</a:t>
            </a:r>
          </a:p>
          <a:p>
            <a:pPr>
              <a:spcBef>
                <a:spcPts val="1000"/>
              </a:spcBef>
              <a:buSzPct val="80000"/>
              <a:defRPr/>
            </a:pPr>
            <a:r>
              <a:rPr lang="en-US" altLang="ko-KR" sz="1600" dirty="0">
                <a:ln>
                  <a:solidFill>
                    <a:schemeClr val="accent1">
                      <a:alpha val="0"/>
                    </a:schemeClr>
                  </a:solidFill>
                </a:ln>
                <a:latin typeface="Arial" panose="020B0604020202020204" pitchFamily="34" charset="0"/>
                <a:ea typeface="나눔바른고딕" panose="020B0603020101020101" pitchFamily="50" charset="-127"/>
                <a:cs typeface="Arial" panose="020B0604020202020204" pitchFamily="34" charset="0"/>
              </a:rPr>
              <a:t>CENELEC(</a:t>
            </a:r>
            <a:r>
              <a:rPr lang="en-US" altLang="ko-KR" sz="1600" dirty="0">
                <a:latin typeface="Arial" panose="020B0604020202020204" pitchFamily="34" charset="0"/>
                <a:cs typeface="Arial" panose="020B0604020202020204" pitchFamily="34" charset="0"/>
              </a:rPr>
              <a:t>European Committee for Electrotechnical Standardization)</a:t>
            </a:r>
            <a:endParaRPr lang="en-US" altLang="ko-KR" sz="1600" dirty="0">
              <a:ln>
                <a:solidFill>
                  <a:schemeClr val="accent1">
                    <a:alpha val="0"/>
                  </a:schemeClr>
                </a:solidFill>
              </a:ln>
              <a:latin typeface="Arial" panose="020B0604020202020204" pitchFamily="34" charset="0"/>
              <a:ea typeface="나눔바른고딕" panose="020B0603020101020101" pitchFamily="50" charset="-127"/>
              <a:cs typeface="Arial" panose="020B0604020202020204" pitchFamily="34" charset="0"/>
            </a:endParaRPr>
          </a:p>
        </p:txBody>
      </p:sp>
      <p:sp>
        <p:nvSpPr>
          <p:cNvPr id="46" name="모서리가 둥근 직사각형 63">
            <a:extLst>
              <a:ext uri="{FF2B5EF4-FFF2-40B4-BE49-F238E27FC236}">
                <a16:creationId xmlns:a16="http://schemas.microsoft.com/office/drawing/2014/main" id="{5EB42394-A3ED-419B-8EBA-3B03E940DB11}"/>
              </a:ext>
            </a:extLst>
          </p:cNvPr>
          <p:cNvSpPr/>
          <p:nvPr/>
        </p:nvSpPr>
        <p:spPr>
          <a:xfrm>
            <a:off x="781037" y="5398610"/>
            <a:ext cx="1823267" cy="581772"/>
          </a:xfrm>
          <a:prstGeom prst="roundRect">
            <a:avLst/>
          </a:prstGeom>
          <a:solidFill>
            <a:schemeClr val="bg1"/>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600" b="1" dirty="0">
                <a:gradFill>
                  <a:gsLst>
                    <a:gs pos="60417">
                      <a:srgbClr val="143372"/>
                    </a:gs>
                    <a:gs pos="44167">
                      <a:srgbClr val="143372"/>
                    </a:gs>
                  </a:gsLst>
                  <a:lin ang="5400000" scaled="1"/>
                </a:gradFill>
                <a:latin typeface="Arial" panose="020B0604020202020204" pitchFamily="34" charset="0"/>
                <a:ea typeface="KoPub돋움체 Medium" panose="02020603020101020101" pitchFamily="18" charset="-127"/>
                <a:cs typeface="Arial" panose="020B0604020202020204" pitchFamily="34" charset="0"/>
              </a:rPr>
              <a:t>Group standards</a:t>
            </a:r>
            <a:endParaRPr lang="en-US" altLang="ko-KR" sz="1600" b="1" dirty="0">
              <a:gradFill>
                <a:gsLst>
                  <a:gs pos="60417">
                    <a:srgbClr val="143372"/>
                  </a:gs>
                  <a:gs pos="44167">
                    <a:srgbClr val="143372"/>
                  </a:gs>
                </a:gsLst>
                <a:lin ang="5400000" scaled="1"/>
              </a:gradFill>
              <a:latin typeface="Arial" panose="020B0604020202020204" pitchFamily="34" charset="0"/>
              <a:ea typeface="나눔바른고딕" panose="020B0603020101020101" pitchFamily="50" charset="-127"/>
              <a:cs typeface="Arial" panose="020B0604020202020204" pitchFamily="34" charset="0"/>
            </a:endParaRPr>
          </a:p>
        </p:txBody>
      </p:sp>
      <p:sp>
        <p:nvSpPr>
          <p:cNvPr id="49" name="모서리가 둥근 직사각형 63">
            <a:extLst>
              <a:ext uri="{FF2B5EF4-FFF2-40B4-BE49-F238E27FC236}">
                <a16:creationId xmlns:a16="http://schemas.microsoft.com/office/drawing/2014/main" id="{B0EE588D-6022-4996-9F67-D130C24F3961}"/>
              </a:ext>
            </a:extLst>
          </p:cNvPr>
          <p:cNvSpPr/>
          <p:nvPr/>
        </p:nvSpPr>
        <p:spPr>
          <a:xfrm>
            <a:off x="810196" y="6552939"/>
            <a:ext cx="1823267" cy="581772"/>
          </a:xfrm>
          <a:prstGeom prst="roundRect">
            <a:avLst/>
          </a:prstGeom>
          <a:solidFill>
            <a:schemeClr val="bg1"/>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600" b="1" dirty="0">
                <a:gradFill>
                  <a:gsLst>
                    <a:gs pos="60417">
                      <a:srgbClr val="143372"/>
                    </a:gs>
                    <a:gs pos="44167">
                      <a:srgbClr val="143372"/>
                    </a:gs>
                  </a:gsLst>
                  <a:lin ang="5400000" scaled="1"/>
                </a:gradFill>
                <a:latin typeface="Arial" panose="020B0604020202020204" pitchFamily="34" charset="0"/>
                <a:ea typeface="KoPub돋움체 Medium" panose="02020603020101020101" pitchFamily="18" charset="-127"/>
                <a:cs typeface="Arial" panose="020B0604020202020204" pitchFamily="34" charset="0"/>
              </a:rPr>
              <a:t>In-house standards</a:t>
            </a:r>
            <a:endParaRPr lang="en-US" altLang="ko-KR" sz="1600" b="1" dirty="0">
              <a:gradFill>
                <a:gsLst>
                  <a:gs pos="60417">
                    <a:srgbClr val="143372"/>
                  </a:gs>
                  <a:gs pos="44167">
                    <a:srgbClr val="143372"/>
                  </a:gs>
                </a:gsLst>
                <a:lin ang="5400000" scaled="1"/>
              </a:gradFill>
              <a:latin typeface="Arial" panose="020B0604020202020204" pitchFamily="34" charset="0"/>
              <a:ea typeface="나눔바른고딕" panose="020B0603020101020101" pitchFamily="50" charset="-127"/>
              <a:cs typeface="Arial" panose="020B0604020202020204" pitchFamily="34" charset="0"/>
            </a:endParaRPr>
          </a:p>
        </p:txBody>
      </p:sp>
      <p:sp>
        <p:nvSpPr>
          <p:cNvPr id="50" name="직사각형 49">
            <a:extLst>
              <a:ext uri="{FF2B5EF4-FFF2-40B4-BE49-F238E27FC236}">
                <a16:creationId xmlns:a16="http://schemas.microsoft.com/office/drawing/2014/main" id="{DBEF719F-E9A5-4EDE-B12A-BAC07662BEAE}"/>
              </a:ext>
            </a:extLst>
          </p:cNvPr>
          <p:cNvSpPr/>
          <p:nvPr/>
        </p:nvSpPr>
        <p:spPr>
          <a:xfrm>
            <a:off x="2916417" y="3941777"/>
            <a:ext cx="7243652" cy="1087477"/>
          </a:xfrm>
          <a:prstGeom prst="rect">
            <a:avLst/>
          </a:prstGeom>
        </p:spPr>
        <p:txBody>
          <a:bodyPr wrap="square">
            <a:spAutoFit/>
          </a:bodyPr>
          <a:lstStyle/>
          <a:p>
            <a:pPr>
              <a:spcBef>
                <a:spcPts val="1000"/>
              </a:spcBef>
              <a:buSzPct val="80000"/>
              <a:defRPr/>
            </a:pPr>
            <a:r>
              <a:rPr lang="en-US" altLang="ko-KR" sz="1600" dirty="0">
                <a:ln>
                  <a:solidFill>
                    <a:schemeClr val="accent1">
                      <a:alpha val="0"/>
                    </a:schemeClr>
                  </a:solidFill>
                </a:ln>
                <a:latin typeface="Arial" panose="020B0604020202020204" pitchFamily="34" charset="0"/>
                <a:ea typeface="나눔바른고딕" panose="020B0603020101020101" pitchFamily="50" charset="-127"/>
                <a:cs typeface="Arial" panose="020B0604020202020204" pitchFamily="34" charset="0"/>
              </a:rPr>
              <a:t>KS(Korea/ATS), ANSI(USA/ANSI), BS(UK/BSI), CAN(Canada/SCC),</a:t>
            </a:r>
          </a:p>
          <a:p>
            <a:pPr>
              <a:spcBef>
                <a:spcPts val="1000"/>
              </a:spcBef>
              <a:buSzPct val="80000"/>
              <a:defRPr/>
            </a:pPr>
            <a:r>
              <a:rPr lang="en-US" altLang="ko-KR" sz="1600" dirty="0">
                <a:ln>
                  <a:solidFill>
                    <a:schemeClr val="accent1">
                      <a:alpha val="0"/>
                    </a:schemeClr>
                  </a:solidFill>
                </a:ln>
                <a:latin typeface="Arial" panose="020B0604020202020204" pitchFamily="34" charset="0"/>
                <a:ea typeface="나눔바른고딕" panose="020B0603020101020101" pitchFamily="50" charset="-127"/>
                <a:cs typeface="Arial" panose="020B0604020202020204" pitchFamily="34" charset="0"/>
              </a:rPr>
              <a:t>DIN(Germany/DIN), GOST(Russia/GOST-R), GB(China/CSBTS),</a:t>
            </a:r>
          </a:p>
          <a:p>
            <a:pPr>
              <a:spcBef>
                <a:spcPts val="1000"/>
              </a:spcBef>
              <a:buSzPct val="80000"/>
              <a:defRPr/>
            </a:pPr>
            <a:r>
              <a:rPr lang="en-US" altLang="ko-KR" sz="1600" dirty="0">
                <a:ln>
                  <a:solidFill>
                    <a:schemeClr val="accent1">
                      <a:alpha val="0"/>
                    </a:schemeClr>
                  </a:solidFill>
                </a:ln>
                <a:latin typeface="Arial" panose="020B0604020202020204" pitchFamily="34" charset="0"/>
                <a:ea typeface="나눔바른고딕" panose="020B0603020101020101" pitchFamily="50" charset="-127"/>
                <a:cs typeface="Arial" panose="020B0604020202020204" pitchFamily="34" charset="0"/>
              </a:rPr>
              <a:t>JIS(Japan/JIST), AS(Australia/SAI), </a:t>
            </a:r>
          </a:p>
        </p:txBody>
      </p:sp>
      <p:sp>
        <p:nvSpPr>
          <p:cNvPr id="51" name="Rectangle 25">
            <a:extLst>
              <a:ext uri="{FF2B5EF4-FFF2-40B4-BE49-F238E27FC236}">
                <a16:creationId xmlns:a16="http://schemas.microsoft.com/office/drawing/2014/main" id="{5710594F-2045-4B35-BE36-9564B935BAFE}"/>
              </a:ext>
            </a:extLst>
          </p:cNvPr>
          <p:cNvSpPr>
            <a:spLocks noChangeArrowheads="1"/>
          </p:cNvSpPr>
          <p:nvPr/>
        </p:nvSpPr>
        <p:spPr bwMode="auto">
          <a:xfrm>
            <a:off x="418591" y="1512379"/>
            <a:ext cx="9572625" cy="45719"/>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a:solidFill>
                  <a:schemeClr val="tx1"/>
                </a:solidFill>
                <a:latin typeface="Verdana" panose="020B0604030504040204" pitchFamily="34" charset="0"/>
                <a:ea typeface="굴림" panose="020B0600000101010101" pitchFamily="50" charset="-127"/>
              </a:defRPr>
            </a:lvl1pPr>
            <a:lvl2pPr marL="742950" indent="-285750">
              <a:defRPr kumimoji="1">
                <a:solidFill>
                  <a:schemeClr val="tx1"/>
                </a:solidFill>
                <a:latin typeface="Verdana" panose="020B0604030504040204" pitchFamily="34" charset="0"/>
                <a:ea typeface="굴림" panose="020B0600000101010101" pitchFamily="50" charset="-127"/>
              </a:defRPr>
            </a:lvl2pPr>
            <a:lvl3pPr marL="1143000" indent="-228600">
              <a:defRPr kumimoji="1">
                <a:solidFill>
                  <a:schemeClr val="tx1"/>
                </a:solidFill>
                <a:latin typeface="Verdana" panose="020B0604030504040204" pitchFamily="34" charset="0"/>
                <a:ea typeface="굴림" panose="020B0600000101010101" pitchFamily="50" charset="-127"/>
              </a:defRPr>
            </a:lvl3pPr>
            <a:lvl4pPr marL="1600200" indent="-228600">
              <a:defRPr kumimoji="1">
                <a:solidFill>
                  <a:schemeClr val="tx1"/>
                </a:solidFill>
                <a:latin typeface="Verdana" panose="020B0604030504040204" pitchFamily="34" charset="0"/>
                <a:ea typeface="굴림" panose="020B0600000101010101" pitchFamily="50" charset="-127"/>
              </a:defRPr>
            </a:lvl4pPr>
            <a:lvl5pPr marL="2057400" indent="-228600">
              <a:defRPr kumimoji="1">
                <a:solidFill>
                  <a:schemeClr val="tx1"/>
                </a:solidFill>
                <a:latin typeface="Verdana" panose="020B0604030504040204" pitchFamily="34" charset="0"/>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굴림" panose="020B0600000101010101" pitchFamily="50" charset="-127"/>
              </a:defRPr>
            </a:lvl9pPr>
          </a:lstStyle>
          <a:p>
            <a:pPr algn="ctr" eaLnBrk="1" latinLnBrk="1" hangingPunct="1"/>
            <a:endParaRPr kumimoji="0" lang="ko-KR" altLang="en-US">
              <a:latin typeface="Arial Black" panose="020B0A04020102020204" pitchFamily="34" charset="0"/>
              <a:ea typeface="HY신명조" panose="02030600000101010101" pitchFamily="18" charset="-127"/>
            </a:endParaRPr>
          </a:p>
        </p:txBody>
      </p:sp>
      <p:sp>
        <p:nvSpPr>
          <p:cNvPr id="52" name="Rectangle 25">
            <a:extLst>
              <a:ext uri="{FF2B5EF4-FFF2-40B4-BE49-F238E27FC236}">
                <a16:creationId xmlns:a16="http://schemas.microsoft.com/office/drawing/2014/main" id="{6FEE530B-BF8B-48FD-9A84-A0417B1B8FB8}"/>
              </a:ext>
            </a:extLst>
          </p:cNvPr>
          <p:cNvSpPr>
            <a:spLocks noChangeArrowheads="1"/>
          </p:cNvSpPr>
          <p:nvPr/>
        </p:nvSpPr>
        <p:spPr bwMode="auto">
          <a:xfrm>
            <a:off x="418591" y="2551116"/>
            <a:ext cx="9572625" cy="45719"/>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a:solidFill>
                  <a:schemeClr val="tx1"/>
                </a:solidFill>
                <a:latin typeface="Verdana" panose="020B0604030504040204" pitchFamily="34" charset="0"/>
                <a:ea typeface="굴림" panose="020B0600000101010101" pitchFamily="50" charset="-127"/>
              </a:defRPr>
            </a:lvl1pPr>
            <a:lvl2pPr marL="742950" indent="-285750">
              <a:defRPr kumimoji="1">
                <a:solidFill>
                  <a:schemeClr val="tx1"/>
                </a:solidFill>
                <a:latin typeface="Verdana" panose="020B0604030504040204" pitchFamily="34" charset="0"/>
                <a:ea typeface="굴림" panose="020B0600000101010101" pitchFamily="50" charset="-127"/>
              </a:defRPr>
            </a:lvl2pPr>
            <a:lvl3pPr marL="1143000" indent="-228600">
              <a:defRPr kumimoji="1">
                <a:solidFill>
                  <a:schemeClr val="tx1"/>
                </a:solidFill>
                <a:latin typeface="Verdana" panose="020B0604030504040204" pitchFamily="34" charset="0"/>
                <a:ea typeface="굴림" panose="020B0600000101010101" pitchFamily="50" charset="-127"/>
              </a:defRPr>
            </a:lvl3pPr>
            <a:lvl4pPr marL="1600200" indent="-228600">
              <a:defRPr kumimoji="1">
                <a:solidFill>
                  <a:schemeClr val="tx1"/>
                </a:solidFill>
                <a:latin typeface="Verdana" panose="020B0604030504040204" pitchFamily="34" charset="0"/>
                <a:ea typeface="굴림" panose="020B0600000101010101" pitchFamily="50" charset="-127"/>
              </a:defRPr>
            </a:lvl4pPr>
            <a:lvl5pPr marL="2057400" indent="-228600">
              <a:defRPr kumimoji="1">
                <a:solidFill>
                  <a:schemeClr val="tx1"/>
                </a:solidFill>
                <a:latin typeface="Verdana" panose="020B0604030504040204" pitchFamily="34" charset="0"/>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굴림" panose="020B0600000101010101" pitchFamily="50" charset="-127"/>
              </a:defRPr>
            </a:lvl9pPr>
          </a:lstStyle>
          <a:p>
            <a:pPr algn="ctr" eaLnBrk="1" latinLnBrk="1" hangingPunct="1"/>
            <a:endParaRPr kumimoji="0" lang="ko-KR" altLang="en-US">
              <a:latin typeface="Arial Black" panose="020B0A04020102020204" pitchFamily="34" charset="0"/>
              <a:ea typeface="HY신명조" panose="02030600000101010101" pitchFamily="18" charset="-127"/>
            </a:endParaRPr>
          </a:p>
        </p:txBody>
      </p:sp>
      <p:sp>
        <p:nvSpPr>
          <p:cNvPr id="53" name="Rectangle 25">
            <a:extLst>
              <a:ext uri="{FF2B5EF4-FFF2-40B4-BE49-F238E27FC236}">
                <a16:creationId xmlns:a16="http://schemas.microsoft.com/office/drawing/2014/main" id="{2038FF8F-766E-4D49-AA2B-3EF3596F3DAF}"/>
              </a:ext>
            </a:extLst>
          </p:cNvPr>
          <p:cNvSpPr>
            <a:spLocks noChangeArrowheads="1"/>
          </p:cNvSpPr>
          <p:nvPr/>
        </p:nvSpPr>
        <p:spPr bwMode="auto">
          <a:xfrm>
            <a:off x="422322" y="3797761"/>
            <a:ext cx="9572625" cy="45719"/>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a:solidFill>
                  <a:schemeClr val="tx1"/>
                </a:solidFill>
                <a:latin typeface="Verdana" panose="020B0604030504040204" pitchFamily="34" charset="0"/>
                <a:ea typeface="굴림" panose="020B0600000101010101" pitchFamily="50" charset="-127"/>
              </a:defRPr>
            </a:lvl1pPr>
            <a:lvl2pPr marL="742950" indent="-285750">
              <a:defRPr kumimoji="1">
                <a:solidFill>
                  <a:schemeClr val="tx1"/>
                </a:solidFill>
                <a:latin typeface="Verdana" panose="020B0604030504040204" pitchFamily="34" charset="0"/>
                <a:ea typeface="굴림" panose="020B0600000101010101" pitchFamily="50" charset="-127"/>
              </a:defRPr>
            </a:lvl2pPr>
            <a:lvl3pPr marL="1143000" indent="-228600">
              <a:defRPr kumimoji="1">
                <a:solidFill>
                  <a:schemeClr val="tx1"/>
                </a:solidFill>
                <a:latin typeface="Verdana" panose="020B0604030504040204" pitchFamily="34" charset="0"/>
                <a:ea typeface="굴림" panose="020B0600000101010101" pitchFamily="50" charset="-127"/>
              </a:defRPr>
            </a:lvl3pPr>
            <a:lvl4pPr marL="1600200" indent="-228600">
              <a:defRPr kumimoji="1">
                <a:solidFill>
                  <a:schemeClr val="tx1"/>
                </a:solidFill>
                <a:latin typeface="Verdana" panose="020B0604030504040204" pitchFamily="34" charset="0"/>
                <a:ea typeface="굴림" panose="020B0600000101010101" pitchFamily="50" charset="-127"/>
              </a:defRPr>
            </a:lvl4pPr>
            <a:lvl5pPr marL="2057400" indent="-228600">
              <a:defRPr kumimoji="1">
                <a:solidFill>
                  <a:schemeClr val="tx1"/>
                </a:solidFill>
                <a:latin typeface="Verdana" panose="020B0604030504040204" pitchFamily="34" charset="0"/>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굴림" panose="020B0600000101010101" pitchFamily="50" charset="-127"/>
              </a:defRPr>
            </a:lvl9pPr>
          </a:lstStyle>
          <a:p>
            <a:pPr algn="ctr" eaLnBrk="1" latinLnBrk="1" hangingPunct="1"/>
            <a:endParaRPr kumimoji="0" lang="ko-KR" altLang="en-US">
              <a:latin typeface="Arial Black" panose="020B0A04020102020204" pitchFamily="34" charset="0"/>
              <a:ea typeface="HY신명조" panose="02030600000101010101" pitchFamily="18" charset="-127"/>
            </a:endParaRPr>
          </a:p>
        </p:txBody>
      </p:sp>
      <p:sp>
        <p:nvSpPr>
          <p:cNvPr id="54" name="Rectangle 25">
            <a:extLst>
              <a:ext uri="{FF2B5EF4-FFF2-40B4-BE49-F238E27FC236}">
                <a16:creationId xmlns:a16="http://schemas.microsoft.com/office/drawing/2014/main" id="{42D57872-D458-4403-8023-625E514F125A}"/>
              </a:ext>
            </a:extLst>
          </p:cNvPr>
          <p:cNvSpPr>
            <a:spLocks noChangeArrowheads="1"/>
          </p:cNvSpPr>
          <p:nvPr/>
        </p:nvSpPr>
        <p:spPr bwMode="auto">
          <a:xfrm>
            <a:off x="418591" y="5192202"/>
            <a:ext cx="9572625" cy="45719"/>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a:solidFill>
                  <a:schemeClr val="tx1"/>
                </a:solidFill>
                <a:latin typeface="Verdana" panose="020B0604030504040204" pitchFamily="34" charset="0"/>
                <a:ea typeface="굴림" panose="020B0600000101010101" pitchFamily="50" charset="-127"/>
              </a:defRPr>
            </a:lvl1pPr>
            <a:lvl2pPr marL="742950" indent="-285750">
              <a:defRPr kumimoji="1">
                <a:solidFill>
                  <a:schemeClr val="tx1"/>
                </a:solidFill>
                <a:latin typeface="Verdana" panose="020B0604030504040204" pitchFamily="34" charset="0"/>
                <a:ea typeface="굴림" panose="020B0600000101010101" pitchFamily="50" charset="-127"/>
              </a:defRPr>
            </a:lvl2pPr>
            <a:lvl3pPr marL="1143000" indent="-228600">
              <a:defRPr kumimoji="1">
                <a:solidFill>
                  <a:schemeClr val="tx1"/>
                </a:solidFill>
                <a:latin typeface="Verdana" panose="020B0604030504040204" pitchFamily="34" charset="0"/>
                <a:ea typeface="굴림" panose="020B0600000101010101" pitchFamily="50" charset="-127"/>
              </a:defRPr>
            </a:lvl3pPr>
            <a:lvl4pPr marL="1600200" indent="-228600">
              <a:defRPr kumimoji="1">
                <a:solidFill>
                  <a:schemeClr val="tx1"/>
                </a:solidFill>
                <a:latin typeface="Verdana" panose="020B0604030504040204" pitchFamily="34" charset="0"/>
                <a:ea typeface="굴림" panose="020B0600000101010101" pitchFamily="50" charset="-127"/>
              </a:defRPr>
            </a:lvl4pPr>
            <a:lvl5pPr marL="2057400" indent="-228600">
              <a:defRPr kumimoji="1">
                <a:solidFill>
                  <a:schemeClr val="tx1"/>
                </a:solidFill>
                <a:latin typeface="Verdana" panose="020B0604030504040204" pitchFamily="34" charset="0"/>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굴림" panose="020B0600000101010101" pitchFamily="50" charset="-127"/>
              </a:defRPr>
            </a:lvl9pPr>
          </a:lstStyle>
          <a:p>
            <a:pPr algn="ctr" eaLnBrk="1" latinLnBrk="1" hangingPunct="1"/>
            <a:endParaRPr kumimoji="0" lang="ko-KR" altLang="en-US">
              <a:latin typeface="Arial Black" panose="020B0A04020102020204" pitchFamily="34" charset="0"/>
              <a:ea typeface="HY신명조" panose="02030600000101010101" pitchFamily="18" charset="-127"/>
            </a:endParaRPr>
          </a:p>
        </p:txBody>
      </p:sp>
      <p:sp>
        <p:nvSpPr>
          <p:cNvPr id="55" name="직사각형 54">
            <a:extLst>
              <a:ext uri="{FF2B5EF4-FFF2-40B4-BE49-F238E27FC236}">
                <a16:creationId xmlns:a16="http://schemas.microsoft.com/office/drawing/2014/main" id="{E13A57B3-65CA-432B-A6E9-CFCBD8F0B2D9}"/>
              </a:ext>
            </a:extLst>
          </p:cNvPr>
          <p:cNvSpPr/>
          <p:nvPr/>
        </p:nvSpPr>
        <p:spPr>
          <a:xfrm>
            <a:off x="2809679" y="5325863"/>
            <a:ext cx="7243652" cy="1087477"/>
          </a:xfrm>
          <a:prstGeom prst="rect">
            <a:avLst/>
          </a:prstGeom>
        </p:spPr>
        <p:txBody>
          <a:bodyPr wrap="square">
            <a:spAutoFit/>
          </a:bodyPr>
          <a:lstStyle/>
          <a:p>
            <a:pPr>
              <a:spcBef>
                <a:spcPts val="1000"/>
              </a:spcBef>
              <a:buSzPct val="80000"/>
              <a:defRPr/>
            </a:pPr>
            <a:r>
              <a:rPr lang="en-US" altLang="ko-KR" sz="1600" dirty="0">
                <a:ln>
                  <a:solidFill>
                    <a:schemeClr val="accent1">
                      <a:alpha val="0"/>
                    </a:schemeClr>
                  </a:solidFill>
                </a:ln>
                <a:latin typeface="Arial" panose="020B0604020202020204" pitchFamily="34" charset="0"/>
                <a:ea typeface="나눔바른고딕" panose="020B0603020101020101" pitchFamily="50" charset="-127"/>
                <a:cs typeface="Arial" panose="020B0604020202020204" pitchFamily="34" charset="0"/>
              </a:rPr>
              <a:t>ASTM(</a:t>
            </a:r>
            <a:r>
              <a:rPr lang="en-US" altLang="ko-KR" sz="1600" dirty="0">
                <a:latin typeface="Arial" panose="020B0604020202020204" pitchFamily="34" charset="0"/>
                <a:cs typeface="Arial" panose="020B0604020202020204" pitchFamily="34" charset="0"/>
              </a:rPr>
              <a:t> American Society for Testing and Materials</a:t>
            </a:r>
            <a:r>
              <a:rPr lang="en-US" altLang="ko-KR" sz="1600" dirty="0">
                <a:ln>
                  <a:solidFill>
                    <a:schemeClr val="accent1">
                      <a:alpha val="0"/>
                    </a:schemeClr>
                  </a:solidFill>
                </a:ln>
                <a:latin typeface="Arial" panose="020B0604020202020204" pitchFamily="34" charset="0"/>
                <a:ea typeface="나눔바른고딕" panose="020B0603020101020101" pitchFamily="50" charset="-127"/>
                <a:cs typeface="Arial" panose="020B0604020202020204" pitchFamily="34" charset="0"/>
              </a:rPr>
              <a:t>), </a:t>
            </a:r>
          </a:p>
          <a:p>
            <a:pPr>
              <a:spcBef>
                <a:spcPts val="1000"/>
              </a:spcBef>
              <a:buSzPct val="80000"/>
              <a:defRPr/>
            </a:pPr>
            <a:r>
              <a:rPr lang="en-US" altLang="ko-KR" sz="1600" dirty="0">
                <a:ln>
                  <a:solidFill>
                    <a:schemeClr val="accent1">
                      <a:alpha val="0"/>
                    </a:schemeClr>
                  </a:solidFill>
                </a:ln>
                <a:latin typeface="Arial" panose="020B0604020202020204" pitchFamily="34" charset="0"/>
                <a:ea typeface="나눔바른고딕" panose="020B0603020101020101" pitchFamily="50" charset="-127"/>
                <a:cs typeface="Arial" panose="020B0604020202020204" pitchFamily="34" charset="0"/>
              </a:rPr>
              <a:t>ACI(</a:t>
            </a:r>
            <a:r>
              <a:rPr lang="en-US" altLang="ko-KR" sz="1600" dirty="0">
                <a:latin typeface="Arial" panose="020B0604020202020204" pitchFamily="34" charset="0"/>
                <a:cs typeface="Arial" panose="020B0604020202020204" pitchFamily="34" charset="0"/>
              </a:rPr>
              <a:t>American Concrete Institute</a:t>
            </a:r>
            <a:r>
              <a:rPr lang="en-US" altLang="ko-KR" sz="1600" dirty="0">
                <a:ln>
                  <a:solidFill>
                    <a:schemeClr val="accent1">
                      <a:alpha val="0"/>
                    </a:schemeClr>
                  </a:solidFill>
                </a:ln>
                <a:latin typeface="Arial" panose="020B0604020202020204" pitchFamily="34" charset="0"/>
                <a:ea typeface="나눔바른고딕" panose="020B0603020101020101" pitchFamily="50" charset="-127"/>
                <a:cs typeface="Arial" panose="020B0604020202020204" pitchFamily="34" charset="0"/>
              </a:rPr>
              <a:t>), UL(</a:t>
            </a:r>
            <a:r>
              <a:rPr lang="en-US" altLang="ko-KR" sz="1600" dirty="0">
                <a:latin typeface="Arial" panose="020B0604020202020204" pitchFamily="34" charset="0"/>
                <a:cs typeface="Arial" panose="020B0604020202020204" pitchFamily="34" charset="0"/>
              </a:rPr>
              <a:t>Underwriters Laboratories Inc</a:t>
            </a:r>
            <a:r>
              <a:rPr lang="en-US" altLang="ko-KR" sz="1600" dirty="0">
                <a:ln>
                  <a:solidFill>
                    <a:schemeClr val="accent1">
                      <a:alpha val="0"/>
                    </a:schemeClr>
                  </a:solidFill>
                </a:ln>
                <a:latin typeface="Arial" panose="020B0604020202020204" pitchFamily="34" charset="0"/>
                <a:ea typeface="나눔바른고딕" panose="020B0603020101020101" pitchFamily="50" charset="-127"/>
                <a:cs typeface="Arial" panose="020B0604020202020204" pitchFamily="34" charset="0"/>
              </a:rPr>
              <a:t>), </a:t>
            </a:r>
          </a:p>
          <a:p>
            <a:pPr>
              <a:spcBef>
                <a:spcPts val="1000"/>
              </a:spcBef>
              <a:buSzPct val="80000"/>
              <a:defRPr/>
            </a:pPr>
            <a:r>
              <a:rPr lang="en-US" altLang="ko-KR" sz="1600" dirty="0">
                <a:ln>
                  <a:solidFill>
                    <a:schemeClr val="accent1">
                      <a:alpha val="0"/>
                    </a:schemeClr>
                  </a:solidFill>
                </a:ln>
                <a:latin typeface="Arial" panose="020B0604020202020204" pitchFamily="34" charset="0"/>
                <a:ea typeface="나눔바른고딕" panose="020B0603020101020101" pitchFamily="50" charset="-127"/>
                <a:cs typeface="Arial" panose="020B0604020202020204" pitchFamily="34" charset="0"/>
              </a:rPr>
              <a:t>VDE(</a:t>
            </a:r>
            <a:r>
              <a:rPr lang="de-DE" altLang="ko-KR" sz="1600" dirty="0">
                <a:latin typeface="Arial" panose="020B0604020202020204" pitchFamily="34" charset="0"/>
                <a:cs typeface="Arial" panose="020B0604020202020204" pitchFamily="34" charset="0"/>
              </a:rPr>
              <a:t>Verband Deutscher Elektrotrchniker e.v</a:t>
            </a:r>
            <a:r>
              <a:rPr lang="en-US" altLang="ko-KR" sz="1600" dirty="0">
                <a:latin typeface="Arial" panose="020B0604020202020204" pitchFamily="34" charset="0"/>
                <a:cs typeface="Arial" panose="020B0604020202020204" pitchFamily="34" charset="0"/>
              </a:rPr>
              <a:t>)</a:t>
            </a:r>
            <a:endParaRPr lang="en-US" altLang="ko-KR" sz="1600" dirty="0">
              <a:ln>
                <a:solidFill>
                  <a:schemeClr val="accent1">
                    <a:alpha val="0"/>
                  </a:schemeClr>
                </a:solidFill>
              </a:ln>
              <a:latin typeface="Arial" panose="020B0604020202020204" pitchFamily="34" charset="0"/>
              <a:ea typeface="나눔바른고딕" panose="020B0603020101020101" pitchFamily="50" charset="-127"/>
              <a:cs typeface="Arial" panose="020B0604020202020204" pitchFamily="34" charset="0"/>
            </a:endParaRPr>
          </a:p>
        </p:txBody>
      </p:sp>
      <p:sp>
        <p:nvSpPr>
          <p:cNvPr id="56" name="Rectangle 25">
            <a:extLst>
              <a:ext uri="{FF2B5EF4-FFF2-40B4-BE49-F238E27FC236}">
                <a16:creationId xmlns:a16="http://schemas.microsoft.com/office/drawing/2014/main" id="{99941791-0519-488B-9071-5ABD250FC9B0}"/>
              </a:ext>
            </a:extLst>
          </p:cNvPr>
          <p:cNvSpPr>
            <a:spLocks noChangeArrowheads="1"/>
          </p:cNvSpPr>
          <p:nvPr/>
        </p:nvSpPr>
        <p:spPr bwMode="auto">
          <a:xfrm>
            <a:off x="445585" y="6444927"/>
            <a:ext cx="9572625" cy="45719"/>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a:solidFill>
                  <a:schemeClr val="tx1"/>
                </a:solidFill>
                <a:latin typeface="Verdana" panose="020B0604030504040204" pitchFamily="34" charset="0"/>
                <a:ea typeface="굴림" panose="020B0600000101010101" pitchFamily="50" charset="-127"/>
              </a:defRPr>
            </a:lvl1pPr>
            <a:lvl2pPr marL="742950" indent="-285750">
              <a:defRPr kumimoji="1">
                <a:solidFill>
                  <a:schemeClr val="tx1"/>
                </a:solidFill>
                <a:latin typeface="Verdana" panose="020B0604030504040204" pitchFamily="34" charset="0"/>
                <a:ea typeface="굴림" panose="020B0600000101010101" pitchFamily="50" charset="-127"/>
              </a:defRPr>
            </a:lvl2pPr>
            <a:lvl3pPr marL="1143000" indent="-228600">
              <a:defRPr kumimoji="1">
                <a:solidFill>
                  <a:schemeClr val="tx1"/>
                </a:solidFill>
                <a:latin typeface="Verdana" panose="020B0604030504040204" pitchFamily="34" charset="0"/>
                <a:ea typeface="굴림" panose="020B0600000101010101" pitchFamily="50" charset="-127"/>
              </a:defRPr>
            </a:lvl3pPr>
            <a:lvl4pPr marL="1600200" indent="-228600">
              <a:defRPr kumimoji="1">
                <a:solidFill>
                  <a:schemeClr val="tx1"/>
                </a:solidFill>
                <a:latin typeface="Verdana" panose="020B0604030504040204" pitchFamily="34" charset="0"/>
                <a:ea typeface="굴림" panose="020B0600000101010101" pitchFamily="50" charset="-127"/>
              </a:defRPr>
            </a:lvl4pPr>
            <a:lvl5pPr marL="2057400" indent="-228600">
              <a:defRPr kumimoji="1">
                <a:solidFill>
                  <a:schemeClr val="tx1"/>
                </a:solidFill>
                <a:latin typeface="Verdana" panose="020B0604030504040204" pitchFamily="34" charset="0"/>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굴림" panose="020B0600000101010101" pitchFamily="50" charset="-127"/>
              </a:defRPr>
            </a:lvl9pPr>
          </a:lstStyle>
          <a:p>
            <a:pPr algn="ctr" eaLnBrk="1" latinLnBrk="1" hangingPunct="1"/>
            <a:endParaRPr kumimoji="0" lang="ko-KR" altLang="en-US">
              <a:latin typeface="Arial Black" panose="020B0A04020102020204" pitchFamily="34" charset="0"/>
              <a:ea typeface="HY신명조" panose="02030600000101010101" pitchFamily="18" charset="-127"/>
            </a:endParaRPr>
          </a:p>
        </p:txBody>
      </p:sp>
      <p:sp>
        <p:nvSpPr>
          <p:cNvPr id="57" name="직사각형 56">
            <a:extLst>
              <a:ext uri="{FF2B5EF4-FFF2-40B4-BE49-F238E27FC236}">
                <a16:creationId xmlns:a16="http://schemas.microsoft.com/office/drawing/2014/main" id="{5C368A19-CA96-4BAE-97F0-040BC0452C08}"/>
              </a:ext>
            </a:extLst>
          </p:cNvPr>
          <p:cNvSpPr/>
          <p:nvPr/>
        </p:nvSpPr>
        <p:spPr>
          <a:xfrm>
            <a:off x="2861174" y="6645610"/>
            <a:ext cx="7119422" cy="338554"/>
          </a:xfrm>
          <a:prstGeom prst="rect">
            <a:avLst/>
          </a:prstGeom>
        </p:spPr>
        <p:txBody>
          <a:bodyPr wrap="square">
            <a:spAutoFit/>
          </a:bodyPr>
          <a:lstStyle/>
          <a:p>
            <a:pPr>
              <a:spcBef>
                <a:spcPts val="1000"/>
              </a:spcBef>
              <a:buSzPct val="80000"/>
              <a:defRPr/>
            </a:pPr>
            <a:r>
              <a:rPr lang="en-US" altLang="ko-KR" sz="1600" dirty="0">
                <a:ln>
                  <a:solidFill>
                    <a:schemeClr val="accent1">
                      <a:alpha val="0"/>
                    </a:schemeClr>
                  </a:solidFill>
                </a:ln>
                <a:gradFill>
                  <a:gsLst>
                    <a:gs pos="100000">
                      <a:schemeClr val="tx1">
                        <a:lumMod val="95000"/>
                        <a:lumOff val="5000"/>
                      </a:schemeClr>
                    </a:gs>
                    <a:gs pos="1250">
                      <a:schemeClr val="tx1">
                        <a:lumMod val="95000"/>
                        <a:lumOff val="5000"/>
                      </a:schemeClr>
                    </a:gs>
                  </a:gsLst>
                  <a:lin ang="0" scaled="0"/>
                </a:gradFill>
                <a:latin typeface="Arial" panose="020B0604020202020204" pitchFamily="34" charset="0"/>
                <a:ea typeface="나눔바른고딕" panose="020B0603020101020101" pitchFamily="50" charset="-127"/>
                <a:cs typeface="Arial" panose="020B0604020202020204" pitchFamily="34" charset="0"/>
              </a:rPr>
              <a:t>Ford Motor Company standards, Hyundai standards, Samsung standards </a:t>
            </a:r>
          </a:p>
        </p:txBody>
      </p:sp>
      <p:sp>
        <p:nvSpPr>
          <p:cNvPr id="58" name="Rectangle 25">
            <a:extLst>
              <a:ext uri="{FF2B5EF4-FFF2-40B4-BE49-F238E27FC236}">
                <a16:creationId xmlns:a16="http://schemas.microsoft.com/office/drawing/2014/main" id="{4F1B6FF4-6884-400C-BB6E-9C703D435ED0}"/>
              </a:ext>
            </a:extLst>
          </p:cNvPr>
          <p:cNvSpPr>
            <a:spLocks noChangeArrowheads="1"/>
          </p:cNvSpPr>
          <p:nvPr/>
        </p:nvSpPr>
        <p:spPr bwMode="auto">
          <a:xfrm>
            <a:off x="445585" y="7273019"/>
            <a:ext cx="9572625" cy="45719"/>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a:solidFill>
                  <a:schemeClr val="tx1"/>
                </a:solidFill>
                <a:latin typeface="Verdana" panose="020B0604030504040204" pitchFamily="34" charset="0"/>
                <a:ea typeface="굴림" panose="020B0600000101010101" pitchFamily="50" charset="-127"/>
              </a:defRPr>
            </a:lvl1pPr>
            <a:lvl2pPr marL="742950" indent="-285750">
              <a:defRPr kumimoji="1">
                <a:solidFill>
                  <a:schemeClr val="tx1"/>
                </a:solidFill>
                <a:latin typeface="Verdana" panose="020B0604030504040204" pitchFamily="34" charset="0"/>
                <a:ea typeface="굴림" panose="020B0600000101010101" pitchFamily="50" charset="-127"/>
              </a:defRPr>
            </a:lvl2pPr>
            <a:lvl3pPr marL="1143000" indent="-228600">
              <a:defRPr kumimoji="1">
                <a:solidFill>
                  <a:schemeClr val="tx1"/>
                </a:solidFill>
                <a:latin typeface="Verdana" panose="020B0604030504040204" pitchFamily="34" charset="0"/>
                <a:ea typeface="굴림" panose="020B0600000101010101" pitchFamily="50" charset="-127"/>
              </a:defRPr>
            </a:lvl3pPr>
            <a:lvl4pPr marL="1600200" indent="-228600">
              <a:defRPr kumimoji="1">
                <a:solidFill>
                  <a:schemeClr val="tx1"/>
                </a:solidFill>
                <a:latin typeface="Verdana" panose="020B0604030504040204" pitchFamily="34" charset="0"/>
                <a:ea typeface="굴림" panose="020B0600000101010101" pitchFamily="50" charset="-127"/>
              </a:defRPr>
            </a:lvl4pPr>
            <a:lvl5pPr marL="2057400" indent="-228600">
              <a:defRPr kumimoji="1">
                <a:solidFill>
                  <a:schemeClr val="tx1"/>
                </a:solidFill>
                <a:latin typeface="Verdana" panose="020B0604030504040204" pitchFamily="34" charset="0"/>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굴림" panose="020B0600000101010101" pitchFamily="50" charset="-127"/>
              </a:defRPr>
            </a:lvl9pPr>
          </a:lstStyle>
          <a:p>
            <a:pPr algn="ctr" eaLnBrk="1" latinLnBrk="1" hangingPunct="1"/>
            <a:endParaRPr kumimoji="0" lang="ko-KR" altLang="en-US">
              <a:latin typeface="Arial Black" panose="020B0A04020102020204" pitchFamily="34" charset="0"/>
              <a:ea typeface="HY신명조" panose="02030600000101010101" pitchFamily="18" charset="-127"/>
            </a:endParaRPr>
          </a:p>
        </p:txBody>
      </p:sp>
      <p:sp>
        <p:nvSpPr>
          <p:cNvPr id="26" name="TextBox 25">
            <a:extLst>
              <a:ext uri="{FF2B5EF4-FFF2-40B4-BE49-F238E27FC236}">
                <a16:creationId xmlns:a16="http://schemas.microsoft.com/office/drawing/2014/main" id="{2454D7B8-DD0B-4BEF-972B-3881B9E3ABA6}"/>
              </a:ext>
            </a:extLst>
          </p:cNvPr>
          <p:cNvSpPr txBox="1"/>
          <p:nvPr/>
        </p:nvSpPr>
        <p:spPr>
          <a:xfrm>
            <a:off x="7866980" y="7284052"/>
            <a:ext cx="2836685" cy="276999"/>
          </a:xfrm>
          <a:prstGeom prst="rect">
            <a:avLst/>
          </a:prstGeom>
          <a:noFill/>
        </p:spPr>
        <p:txBody>
          <a:bodyPr wrap="square" rtlCol="0">
            <a:spAutoFit/>
          </a:bodyPr>
          <a:lstStyle/>
          <a:p>
            <a:r>
              <a:rPr lang="en-US" altLang="ko-KR" sz="1200" dirty="0">
                <a:latin typeface="Arial" panose="020B0604020202020204" pitchFamily="34" charset="0"/>
                <a:cs typeface="Arial" panose="020B0604020202020204" pitchFamily="34" charset="0"/>
              </a:rPr>
              <a:t>(Korean Standards Association., 2022)</a:t>
            </a:r>
            <a:endParaRPr lang="ko-KR" altLang="en-US"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97480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a:extLst>
              <a:ext uri="{FF2B5EF4-FFF2-40B4-BE49-F238E27FC236}">
                <a16:creationId xmlns:a16="http://schemas.microsoft.com/office/drawing/2014/main" id="{CB3CCC4D-447F-418A-8BDF-672E2EBE252F}"/>
              </a:ext>
            </a:extLst>
          </p:cNvPr>
          <p:cNvSpPr>
            <a:spLocks noGrp="1"/>
          </p:cNvSpPr>
          <p:nvPr>
            <p:ph idx="10"/>
          </p:nvPr>
        </p:nvSpPr>
        <p:spPr>
          <a:xfrm>
            <a:off x="630176" y="432259"/>
            <a:ext cx="9529893" cy="365130"/>
          </a:xfrm>
        </p:spPr>
        <p:txBody>
          <a:bodyPr/>
          <a:lstStyle/>
          <a:p>
            <a:r>
              <a:rPr lang="en-US" altLang="ko-KR" dirty="0"/>
              <a:t>Introduction</a:t>
            </a:r>
            <a:endParaRPr lang="ko-KR" altLang="en-US" dirty="0"/>
          </a:p>
        </p:txBody>
      </p:sp>
      <p:sp>
        <p:nvSpPr>
          <p:cNvPr id="5" name="Rectangle 2">
            <a:extLst>
              <a:ext uri="{FF2B5EF4-FFF2-40B4-BE49-F238E27FC236}">
                <a16:creationId xmlns:a16="http://schemas.microsoft.com/office/drawing/2014/main" id="{DB251753-21DB-42EE-AD7C-F00D2832A620}"/>
              </a:ext>
            </a:extLst>
          </p:cNvPr>
          <p:cNvSpPr>
            <a:spLocks noChangeArrowheads="1"/>
          </p:cNvSpPr>
          <p:nvPr/>
        </p:nvSpPr>
        <p:spPr bwMode="auto">
          <a:xfrm>
            <a:off x="0" y="104523"/>
            <a:ext cx="65" cy="24815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4283" rIns="0" bIns="-14283"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ko-KR" altLang="ko-KR" sz="1800" b="0" i="0" u="none" strike="noStrike" cap="none" normalizeH="0" baseline="0" dirty="0">
              <a:ln>
                <a:noFill/>
              </a:ln>
              <a:solidFill>
                <a:schemeClr val="tx1"/>
              </a:solidFill>
              <a:effectLst/>
              <a:latin typeface="Arial" panose="020B0604020202020204" pitchFamily="34" charset="0"/>
            </a:endParaRPr>
          </a:p>
        </p:txBody>
      </p:sp>
      <p:sp>
        <p:nvSpPr>
          <p:cNvPr id="7" name="Rectangle 4">
            <a:extLst>
              <a:ext uri="{FF2B5EF4-FFF2-40B4-BE49-F238E27FC236}">
                <a16:creationId xmlns:a16="http://schemas.microsoft.com/office/drawing/2014/main" id="{81448A84-9A43-443E-8F62-175B091DAD29}"/>
              </a:ext>
            </a:extLst>
          </p:cNvPr>
          <p:cNvSpPr>
            <a:spLocks noChangeArrowheads="1"/>
          </p:cNvSpPr>
          <p:nvPr/>
        </p:nvSpPr>
        <p:spPr bwMode="auto">
          <a:xfrm>
            <a:off x="152400" y="256923"/>
            <a:ext cx="65" cy="24815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4283" rIns="0" bIns="-14283"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ko-KR" altLang="ko-KR" sz="1800" b="0" i="0" u="none" strike="noStrike" cap="none" normalizeH="0" baseline="0" dirty="0">
              <a:ln>
                <a:noFill/>
              </a:ln>
              <a:solidFill>
                <a:schemeClr val="tx1"/>
              </a:solidFill>
              <a:effectLst/>
              <a:latin typeface="Arial" panose="020B0604020202020204" pitchFamily="34" charset="0"/>
            </a:endParaRPr>
          </a:p>
        </p:txBody>
      </p:sp>
      <p:sp>
        <p:nvSpPr>
          <p:cNvPr id="8" name="Rectangle 5">
            <a:extLst>
              <a:ext uri="{FF2B5EF4-FFF2-40B4-BE49-F238E27FC236}">
                <a16:creationId xmlns:a16="http://schemas.microsoft.com/office/drawing/2014/main" id="{97122128-A94A-4580-B9CC-F6AE93859A90}"/>
              </a:ext>
            </a:extLst>
          </p:cNvPr>
          <p:cNvSpPr>
            <a:spLocks noChangeArrowheads="1"/>
          </p:cNvSpPr>
          <p:nvPr/>
        </p:nvSpPr>
        <p:spPr bwMode="auto">
          <a:xfrm>
            <a:off x="0" y="104523"/>
            <a:ext cx="65" cy="24815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4283" rIns="0" bIns="-14283"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ko-KR" altLang="ko-KR" sz="1800" b="0" i="0" u="none" strike="noStrike" cap="none" normalizeH="0" baseline="0" dirty="0">
              <a:ln>
                <a:noFill/>
              </a:ln>
              <a:solidFill>
                <a:schemeClr val="tx1"/>
              </a:solidFill>
              <a:effectLst/>
              <a:latin typeface="Arial" panose="020B0604020202020204" pitchFamily="34" charset="0"/>
            </a:endParaRPr>
          </a:p>
        </p:txBody>
      </p:sp>
      <p:sp>
        <p:nvSpPr>
          <p:cNvPr id="9" name="Rectangle 6">
            <a:extLst>
              <a:ext uri="{FF2B5EF4-FFF2-40B4-BE49-F238E27FC236}">
                <a16:creationId xmlns:a16="http://schemas.microsoft.com/office/drawing/2014/main" id="{FC436C65-89A5-4003-AA9A-7FB44764E729}"/>
              </a:ext>
            </a:extLst>
          </p:cNvPr>
          <p:cNvSpPr>
            <a:spLocks noChangeArrowheads="1"/>
          </p:cNvSpPr>
          <p:nvPr/>
        </p:nvSpPr>
        <p:spPr bwMode="auto">
          <a:xfrm>
            <a:off x="0" y="104523"/>
            <a:ext cx="65" cy="24815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4283" rIns="0" bIns="-14283"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ko-KR" altLang="ko-KR" sz="1800" b="0" i="0" u="none" strike="noStrike" cap="none" normalizeH="0" baseline="0" dirty="0">
              <a:ln>
                <a:noFill/>
              </a:ln>
              <a:solidFill>
                <a:schemeClr val="tx1"/>
              </a:solidFill>
              <a:effectLst/>
              <a:latin typeface="Arial" panose="020B0604020202020204" pitchFamily="34" charset="0"/>
            </a:endParaRPr>
          </a:p>
        </p:txBody>
      </p:sp>
      <p:sp>
        <p:nvSpPr>
          <p:cNvPr id="10" name="Rectangle 7">
            <a:extLst>
              <a:ext uri="{FF2B5EF4-FFF2-40B4-BE49-F238E27FC236}">
                <a16:creationId xmlns:a16="http://schemas.microsoft.com/office/drawing/2014/main" id="{CF7E1012-468B-4B54-B6B1-C8A95B8E864C}"/>
              </a:ext>
            </a:extLst>
          </p:cNvPr>
          <p:cNvSpPr>
            <a:spLocks noChangeArrowheads="1"/>
          </p:cNvSpPr>
          <p:nvPr/>
        </p:nvSpPr>
        <p:spPr bwMode="auto">
          <a:xfrm>
            <a:off x="0" y="104523"/>
            <a:ext cx="65" cy="24815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4283" rIns="0" bIns="-14283"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ko-KR" altLang="ko-KR" sz="1800" b="0" i="0" u="none" strike="noStrike" cap="none" normalizeH="0" baseline="0" dirty="0">
              <a:ln>
                <a:noFill/>
              </a:ln>
              <a:solidFill>
                <a:schemeClr val="tx1"/>
              </a:solidFill>
              <a:effectLst/>
              <a:latin typeface="Arial" panose="020B0604020202020204" pitchFamily="34" charset="0"/>
            </a:endParaRPr>
          </a:p>
        </p:txBody>
      </p:sp>
      <p:sp>
        <p:nvSpPr>
          <p:cNvPr id="11" name="Rectangle 8">
            <a:extLst>
              <a:ext uri="{FF2B5EF4-FFF2-40B4-BE49-F238E27FC236}">
                <a16:creationId xmlns:a16="http://schemas.microsoft.com/office/drawing/2014/main" id="{82872AB5-199D-4107-8360-A507F928A85D}"/>
              </a:ext>
            </a:extLst>
          </p:cNvPr>
          <p:cNvSpPr>
            <a:spLocks noChangeArrowheads="1"/>
          </p:cNvSpPr>
          <p:nvPr/>
        </p:nvSpPr>
        <p:spPr bwMode="auto">
          <a:xfrm>
            <a:off x="0" y="104523"/>
            <a:ext cx="65" cy="24815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4283" rIns="0" bIns="-14283"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ko-KR" altLang="ko-KR" sz="1800" b="0" i="0" u="none" strike="noStrike" cap="none" normalizeH="0" baseline="0" dirty="0">
              <a:ln>
                <a:noFill/>
              </a:ln>
              <a:solidFill>
                <a:schemeClr val="tx1"/>
              </a:solidFill>
              <a:effectLst/>
              <a:latin typeface="Arial" panose="020B0604020202020204" pitchFamily="34" charset="0"/>
            </a:endParaRPr>
          </a:p>
        </p:txBody>
      </p:sp>
      <p:sp>
        <p:nvSpPr>
          <p:cNvPr id="27" name="내용 개체 틀 5">
            <a:extLst>
              <a:ext uri="{FF2B5EF4-FFF2-40B4-BE49-F238E27FC236}">
                <a16:creationId xmlns:a16="http://schemas.microsoft.com/office/drawing/2014/main" id="{11E9D318-482D-493F-B627-DB21A1F40EFF}"/>
              </a:ext>
            </a:extLst>
          </p:cNvPr>
          <p:cNvSpPr txBox="1">
            <a:spLocks/>
          </p:cNvSpPr>
          <p:nvPr/>
        </p:nvSpPr>
        <p:spPr bwMode="auto">
          <a:xfrm>
            <a:off x="110070" y="1188343"/>
            <a:ext cx="10453816" cy="6482594"/>
          </a:xfrm>
          <a:prstGeom prst="rect">
            <a:avLst/>
          </a:prstGeom>
          <a:noFill/>
          <a:ln w="9525">
            <a:noFill/>
            <a:miter lim="800000"/>
            <a:headEnd/>
            <a:tailEnd/>
          </a:ln>
        </p:spPr>
        <p:txBody>
          <a:bodyPr vert="horz" wrap="square" lIns="104306" tIns="52153" rIns="104306" bIns="52153" numCol="1" anchor="t" anchorCtr="0" compatLnSpc="1">
            <a:prstTxWarp prst="textNoShape">
              <a:avLst/>
            </a:prstTxWarp>
          </a:bodyPr>
          <a:lstStyle>
            <a:lvl1pPr marL="265113" indent="-265113" algn="l" defTabSz="1042988" rtl="0" eaLnBrk="0" fontAlgn="base" latinLnBrk="1" hangingPunct="0">
              <a:spcBef>
                <a:spcPct val="20000"/>
              </a:spcBef>
              <a:spcAft>
                <a:spcPct val="0"/>
              </a:spcAft>
              <a:buClrTx/>
              <a:buFont typeface="Wingdings" pitchFamily="2" charset="2"/>
              <a:buChar char="§"/>
              <a:defRPr sz="1800" b="1" kern="1200" baseline="0">
                <a:solidFill>
                  <a:schemeClr val="tx1"/>
                </a:solidFill>
                <a:latin typeface="Arial" pitchFamily="34" charset="0"/>
                <a:ea typeface="맑은 고딕" pitchFamily="50" charset="-127"/>
                <a:cs typeface="Arial" pitchFamily="34" charset="0"/>
              </a:defRPr>
            </a:lvl1pPr>
            <a:lvl2pPr marL="625475" indent="-266700" algn="l" defTabSz="1042988" rtl="0" eaLnBrk="0" fontAlgn="base" latinLnBrk="1" hangingPunct="0">
              <a:spcBef>
                <a:spcPct val="20000"/>
              </a:spcBef>
              <a:spcAft>
                <a:spcPct val="0"/>
              </a:spcAft>
              <a:buFont typeface="Arial" pitchFamily="34" charset="0"/>
              <a:buChar char="•"/>
              <a:defRPr sz="1600" b="0" kern="1200">
                <a:solidFill>
                  <a:schemeClr val="tx1"/>
                </a:solidFill>
                <a:latin typeface="Arial" pitchFamily="34" charset="0"/>
                <a:ea typeface="맑은 고딕" pitchFamily="50" charset="-127"/>
                <a:cs typeface="Arial" pitchFamily="34" charset="0"/>
              </a:defRPr>
            </a:lvl2pPr>
            <a:lvl3pPr marL="984250" indent="-265113" algn="l" defTabSz="1042988" rtl="0" eaLnBrk="0" fontAlgn="base" latinLnBrk="1" hangingPunct="0">
              <a:spcBef>
                <a:spcPct val="20000"/>
              </a:spcBef>
              <a:spcAft>
                <a:spcPct val="0"/>
              </a:spcAft>
              <a:buFont typeface="Arial" pitchFamily="34" charset="0"/>
              <a:buChar char="-"/>
              <a:defRPr sz="1400" b="0" kern="1200">
                <a:solidFill>
                  <a:schemeClr val="tx1"/>
                </a:solidFill>
                <a:latin typeface="Arial" pitchFamily="34" charset="0"/>
                <a:ea typeface="맑은 고딕" pitchFamily="50" charset="-127"/>
                <a:cs typeface="Arial" pitchFamily="34" charset="0"/>
              </a:defRPr>
            </a:lvl3pPr>
            <a:lvl4pPr marL="1344613" indent="-266700" algn="l" defTabSz="1042988" rtl="0" eaLnBrk="0" fontAlgn="base" latinLnBrk="1" hangingPunct="0">
              <a:spcBef>
                <a:spcPct val="20000"/>
              </a:spcBef>
              <a:spcAft>
                <a:spcPct val="0"/>
              </a:spcAft>
              <a:buFont typeface="+mj-lt"/>
              <a:buAutoNum type="arabicParenR"/>
              <a:defRPr sz="1200" b="0" kern="1200">
                <a:solidFill>
                  <a:schemeClr val="tx1"/>
                </a:solidFill>
                <a:latin typeface="Arial" pitchFamily="34" charset="0"/>
                <a:ea typeface="맑은 고딕" pitchFamily="50" charset="-127"/>
                <a:cs typeface="Arial" pitchFamily="34" charset="0"/>
              </a:defRPr>
            </a:lvl4pPr>
            <a:lvl5pPr marL="1703388" indent="-265113" algn="l" defTabSz="1042988" rtl="0" eaLnBrk="0" fontAlgn="base" latinLnBrk="1" hangingPunct="0">
              <a:spcBef>
                <a:spcPct val="20000"/>
              </a:spcBef>
              <a:spcAft>
                <a:spcPct val="0"/>
              </a:spcAft>
              <a:buFont typeface="+mj-lt"/>
              <a:buAutoNum type="alphaLcPeriod"/>
              <a:defRPr sz="1100" b="0" kern="1200">
                <a:solidFill>
                  <a:schemeClr val="tx1"/>
                </a:solidFill>
                <a:latin typeface="Arial" pitchFamily="34" charset="0"/>
                <a:ea typeface="맑은 고딕" pitchFamily="50" charset="-127"/>
                <a:cs typeface="Arial" pitchFamily="34" charset="0"/>
              </a:defRPr>
            </a:lvl5pPr>
            <a:lvl6pPr marL="2868404" indent="-260764" algn="l" defTabSz="1043056" rtl="0" eaLnBrk="1" latinLnBrk="1" hangingPunct="1">
              <a:spcBef>
                <a:spcPct val="20000"/>
              </a:spcBef>
              <a:buFont typeface="Arial" pitchFamily="34" charset="0"/>
              <a:buChar char="•"/>
              <a:defRPr sz="2300" kern="1200">
                <a:solidFill>
                  <a:schemeClr val="tx1"/>
                </a:solidFill>
                <a:latin typeface="+mn-lt"/>
                <a:ea typeface="+mn-ea"/>
                <a:cs typeface="+mn-cs"/>
              </a:defRPr>
            </a:lvl6pPr>
            <a:lvl7pPr marL="3389932" indent="-260764" algn="l" defTabSz="1043056" rtl="0" eaLnBrk="1" latinLnBrk="1" hangingPunct="1">
              <a:spcBef>
                <a:spcPct val="20000"/>
              </a:spcBef>
              <a:buFont typeface="Arial" pitchFamily="34" charset="0"/>
              <a:buChar char="•"/>
              <a:defRPr sz="2300" kern="1200">
                <a:solidFill>
                  <a:schemeClr val="tx1"/>
                </a:solidFill>
                <a:latin typeface="+mn-lt"/>
                <a:ea typeface="+mn-ea"/>
                <a:cs typeface="+mn-cs"/>
              </a:defRPr>
            </a:lvl7pPr>
            <a:lvl8pPr marL="3911460" indent="-260764" algn="l" defTabSz="1043056" rtl="0" eaLnBrk="1" latinLnBrk="1" hangingPunct="1">
              <a:spcBef>
                <a:spcPct val="20000"/>
              </a:spcBef>
              <a:buFont typeface="Arial" pitchFamily="34" charset="0"/>
              <a:buChar char="•"/>
              <a:defRPr sz="2300" kern="1200">
                <a:solidFill>
                  <a:schemeClr val="tx1"/>
                </a:solidFill>
                <a:latin typeface="+mn-lt"/>
                <a:ea typeface="+mn-ea"/>
                <a:cs typeface="+mn-cs"/>
              </a:defRPr>
            </a:lvl8pPr>
            <a:lvl9pPr marL="4432988" indent="-260764" algn="l" defTabSz="1043056" rtl="0" eaLnBrk="1" latinLnBrk="1" hangingPunct="1">
              <a:spcBef>
                <a:spcPct val="20000"/>
              </a:spcBef>
              <a:buFont typeface="Arial" pitchFamily="34" charset="0"/>
              <a:buChar char="•"/>
              <a:defRPr sz="2300" kern="1200">
                <a:solidFill>
                  <a:schemeClr val="tx1"/>
                </a:solidFill>
                <a:latin typeface="+mn-lt"/>
                <a:ea typeface="+mn-ea"/>
                <a:cs typeface="+mn-cs"/>
              </a:defRPr>
            </a:lvl9pPr>
          </a:lstStyle>
          <a:p>
            <a:r>
              <a:rPr kumimoji="0" lang="en-US" altLang="ko-KR" dirty="0"/>
              <a:t>Role of standards </a:t>
            </a:r>
            <a:endParaRPr kumimoji="0" lang="ko-KR" altLang="en-US" dirty="0"/>
          </a:p>
        </p:txBody>
      </p:sp>
      <p:sp>
        <p:nvSpPr>
          <p:cNvPr id="28" name="모서리가 둥근 직사각형 98">
            <a:extLst>
              <a:ext uri="{FF2B5EF4-FFF2-40B4-BE49-F238E27FC236}">
                <a16:creationId xmlns:a16="http://schemas.microsoft.com/office/drawing/2014/main" id="{3FEA8D7E-6436-42D0-BAC7-25F8B000C973}"/>
              </a:ext>
            </a:extLst>
          </p:cNvPr>
          <p:cNvSpPr/>
          <p:nvPr/>
        </p:nvSpPr>
        <p:spPr>
          <a:xfrm>
            <a:off x="894594" y="2734499"/>
            <a:ext cx="9511755" cy="1844675"/>
          </a:xfrm>
          <a:prstGeom prst="roundRect">
            <a:avLst>
              <a:gd name="adj" fmla="val 9310"/>
            </a:avLst>
          </a:prstGeom>
          <a:solidFill>
            <a:schemeClr val="bg1"/>
          </a:solidFill>
          <a:ln w="9525">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tLang="ko-KR" sz="1600" b="1" dirty="0">
              <a:solidFill>
                <a:srgbClr val="0000FF"/>
              </a:solidFill>
              <a:latin typeface="Arial" panose="020B0604020202020204" pitchFamily="34" charset="0"/>
              <a:ea typeface="나눔바른고딕" panose="020B0603020101020101" pitchFamily="50" charset="-127"/>
              <a:cs typeface="Arial" panose="020B0604020202020204" pitchFamily="34" charset="0"/>
            </a:endParaRPr>
          </a:p>
        </p:txBody>
      </p:sp>
      <p:sp>
        <p:nvSpPr>
          <p:cNvPr id="29" name="TextBox 28">
            <a:extLst>
              <a:ext uri="{FF2B5EF4-FFF2-40B4-BE49-F238E27FC236}">
                <a16:creationId xmlns:a16="http://schemas.microsoft.com/office/drawing/2014/main" id="{DA9170A3-62B4-478D-8207-552DBC517CF2}"/>
              </a:ext>
            </a:extLst>
          </p:cNvPr>
          <p:cNvSpPr txBox="1"/>
          <p:nvPr/>
        </p:nvSpPr>
        <p:spPr>
          <a:xfrm>
            <a:off x="600154" y="1593185"/>
            <a:ext cx="9499074" cy="1138773"/>
          </a:xfrm>
          <a:prstGeom prst="rect">
            <a:avLst/>
          </a:prstGeom>
          <a:noFill/>
        </p:spPr>
        <p:txBody>
          <a:bodyPr wrap="square">
            <a:spAutoFit/>
          </a:bodyPr>
          <a:lstStyle/>
          <a:p>
            <a:pPr marL="342900" indent="-342900">
              <a:defRPr/>
            </a:pPr>
            <a:endParaRPr lang="en-US" altLang="ko-KR" sz="1600" b="1" dirty="0">
              <a:gradFill>
                <a:gsLst>
                  <a:gs pos="60417">
                    <a:srgbClr val="143372"/>
                  </a:gs>
                  <a:gs pos="44167">
                    <a:srgbClr val="143372"/>
                  </a:gs>
                </a:gsLst>
                <a:lin ang="5400000" scaled="1"/>
              </a:gradFill>
              <a:latin typeface="Arial" panose="020B0604020202020204" pitchFamily="34" charset="0"/>
              <a:cs typeface="Arial" panose="020B0604020202020204" pitchFamily="34" charset="0"/>
            </a:endParaRPr>
          </a:p>
          <a:p>
            <a:pPr marL="342900" indent="-342900">
              <a:buFont typeface="Wingdings" panose="05000000000000000000" pitchFamily="2" charset="2"/>
              <a:buChar char="Ø"/>
              <a:defRPr/>
            </a:pPr>
            <a:r>
              <a:rPr lang="en-US" altLang="ko-KR" sz="2000" b="1" dirty="0">
                <a:gradFill>
                  <a:gsLst>
                    <a:gs pos="60417">
                      <a:srgbClr val="143372"/>
                    </a:gs>
                    <a:gs pos="44167">
                      <a:srgbClr val="143372"/>
                    </a:gs>
                  </a:gsLst>
                  <a:lin ang="5400000" scaled="1"/>
                </a:gradFill>
                <a:latin typeface="Arial" panose="020B0604020202020204" pitchFamily="34" charset="0"/>
                <a:ea typeface="나눔바른고딕" panose="020B0603020101020101" pitchFamily="50" charset="-127"/>
                <a:cs typeface="Arial" panose="020B0604020202020204" pitchFamily="34" charset="0"/>
              </a:rPr>
              <a:t>The role of standards:  </a:t>
            </a:r>
            <a:r>
              <a:rPr lang="en-US" altLang="ko-KR" sz="1600" dirty="0">
                <a:gradFill>
                  <a:gsLst>
                    <a:gs pos="60417">
                      <a:srgbClr val="143372"/>
                    </a:gs>
                    <a:gs pos="44167">
                      <a:srgbClr val="143372"/>
                    </a:gs>
                  </a:gsLst>
                  <a:lin ang="5400000" scaled="1"/>
                </a:gradFill>
                <a:latin typeface="Arial" panose="020B0604020202020204" pitchFamily="34" charset="0"/>
                <a:cs typeface="Arial" panose="020B0604020202020204" pitchFamily="34" charset="0"/>
              </a:rPr>
              <a:t>Strengthen industrial competitiveness by enhancing quality, </a:t>
            </a:r>
          </a:p>
          <a:p>
            <a:pPr>
              <a:defRPr/>
            </a:pPr>
            <a:r>
              <a:rPr lang="en-US" altLang="ko-KR" sz="1600" dirty="0">
                <a:gradFill>
                  <a:gsLst>
                    <a:gs pos="60417">
                      <a:srgbClr val="143372"/>
                    </a:gs>
                    <a:gs pos="44167">
                      <a:srgbClr val="143372"/>
                    </a:gs>
                  </a:gsLst>
                  <a:lin ang="5400000" scaled="1"/>
                </a:gradFill>
                <a:latin typeface="Arial" panose="020B0604020202020204" pitchFamily="34" charset="0"/>
                <a:cs typeface="Arial" panose="020B0604020202020204" pitchFamily="34" charset="0"/>
              </a:rPr>
              <a:t>increasing compatibility, simplifying unification, and delivering information</a:t>
            </a:r>
            <a:br>
              <a:rPr lang="en-US" altLang="ko-KR" sz="1600" dirty="0">
                <a:gradFill>
                  <a:gsLst>
                    <a:gs pos="60417">
                      <a:srgbClr val="143372"/>
                    </a:gs>
                    <a:gs pos="44167">
                      <a:srgbClr val="143372"/>
                    </a:gs>
                  </a:gsLst>
                  <a:lin ang="5400000" scaled="1"/>
                </a:gradFill>
                <a:latin typeface="Arial" panose="020B0604020202020204" pitchFamily="34" charset="0"/>
                <a:cs typeface="Arial" panose="020B0604020202020204" pitchFamily="34" charset="0"/>
              </a:rPr>
            </a:br>
            <a:endParaRPr lang="ko-KR" altLang="en-US" sz="1600" dirty="0">
              <a:gradFill>
                <a:gsLst>
                  <a:gs pos="60417">
                    <a:srgbClr val="143372"/>
                  </a:gs>
                  <a:gs pos="44167">
                    <a:srgbClr val="143372"/>
                  </a:gs>
                </a:gsLst>
                <a:lin ang="5400000" scaled="1"/>
              </a:gradFill>
              <a:latin typeface="Arial" panose="020B0604020202020204" pitchFamily="34" charset="0"/>
              <a:cs typeface="Arial" panose="020B0604020202020204" pitchFamily="34" charset="0"/>
            </a:endParaRPr>
          </a:p>
        </p:txBody>
      </p:sp>
      <p:sp>
        <p:nvSpPr>
          <p:cNvPr id="30" name="모서리가 둥근 직사각형 60">
            <a:extLst>
              <a:ext uri="{FF2B5EF4-FFF2-40B4-BE49-F238E27FC236}">
                <a16:creationId xmlns:a16="http://schemas.microsoft.com/office/drawing/2014/main" id="{1348CFCC-364B-464C-AF55-1BA0F8C456CD}"/>
              </a:ext>
            </a:extLst>
          </p:cNvPr>
          <p:cNvSpPr/>
          <p:nvPr/>
        </p:nvSpPr>
        <p:spPr>
          <a:xfrm>
            <a:off x="1162883" y="3404424"/>
            <a:ext cx="1883134" cy="1116013"/>
          </a:xfrm>
          <a:prstGeom prst="roundRect">
            <a:avLst>
              <a:gd name="adj" fmla="val 5308"/>
            </a:avLst>
          </a:prstGeom>
          <a:solidFill>
            <a:schemeClr val="bg1"/>
          </a:solidFill>
          <a:ln w="12700">
            <a:solidFill>
              <a:srgbClr val="5C9DD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146470" tIns="73234" rIns="146470" bIns="73234" anchor="ctr"/>
          <a:lstStyle/>
          <a:p>
            <a:pPr algn="ctr" defTabSz="1464694">
              <a:defRPr/>
            </a:pPr>
            <a:endParaRPr lang="ko-KR" altLang="en-US" sz="1400">
              <a:solidFill>
                <a:prstClr val="white"/>
              </a:solidFill>
              <a:latin typeface="Arial" panose="020B0604020202020204" pitchFamily="34" charset="0"/>
              <a:ea typeface="나눔바른고딕" panose="020B0603020101020101" pitchFamily="50" charset="-127"/>
              <a:cs typeface="Arial" panose="020B0604020202020204" pitchFamily="34" charset="0"/>
            </a:endParaRPr>
          </a:p>
        </p:txBody>
      </p:sp>
      <p:sp>
        <p:nvSpPr>
          <p:cNvPr id="31" name="모서리가 둥근 직사각형 61">
            <a:extLst>
              <a:ext uri="{FF2B5EF4-FFF2-40B4-BE49-F238E27FC236}">
                <a16:creationId xmlns:a16="http://schemas.microsoft.com/office/drawing/2014/main" id="{C33F3193-78EB-4EE8-8509-DB3E7884B2F7}"/>
              </a:ext>
            </a:extLst>
          </p:cNvPr>
          <p:cNvSpPr/>
          <p:nvPr/>
        </p:nvSpPr>
        <p:spPr>
          <a:xfrm>
            <a:off x="3479047" y="3404424"/>
            <a:ext cx="1883134" cy="1116013"/>
          </a:xfrm>
          <a:prstGeom prst="roundRect">
            <a:avLst>
              <a:gd name="adj" fmla="val 5308"/>
            </a:avLst>
          </a:prstGeom>
          <a:solidFill>
            <a:schemeClr val="bg1"/>
          </a:solidFill>
          <a:ln w="12700">
            <a:solidFill>
              <a:srgbClr val="5C9DD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146470" tIns="73234" rIns="146470" bIns="73234" anchor="ctr"/>
          <a:lstStyle/>
          <a:p>
            <a:pPr algn="ctr" defTabSz="1464694">
              <a:defRPr/>
            </a:pPr>
            <a:endParaRPr lang="ko-KR" altLang="en-US" sz="1400">
              <a:solidFill>
                <a:prstClr val="white"/>
              </a:solidFill>
              <a:latin typeface="Arial" panose="020B0604020202020204" pitchFamily="34" charset="0"/>
              <a:ea typeface="나눔바른고딕" panose="020B0603020101020101" pitchFamily="50" charset="-127"/>
              <a:cs typeface="Arial" panose="020B0604020202020204" pitchFamily="34" charset="0"/>
            </a:endParaRPr>
          </a:p>
        </p:txBody>
      </p:sp>
      <p:sp>
        <p:nvSpPr>
          <p:cNvPr id="32" name="모서리가 둥근 직사각형 62">
            <a:extLst>
              <a:ext uri="{FF2B5EF4-FFF2-40B4-BE49-F238E27FC236}">
                <a16:creationId xmlns:a16="http://schemas.microsoft.com/office/drawing/2014/main" id="{3C38F478-AE6A-4C2E-8526-8741FB8B15D2}"/>
              </a:ext>
            </a:extLst>
          </p:cNvPr>
          <p:cNvSpPr/>
          <p:nvPr/>
        </p:nvSpPr>
        <p:spPr>
          <a:xfrm>
            <a:off x="5814752" y="3404424"/>
            <a:ext cx="1881386" cy="1116013"/>
          </a:xfrm>
          <a:prstGeom prst="roundRect">
            <a:avLst>
              <a:gd name="adj" fmla="val 5308"/>
            </a:avLst>
          </a:prstGeom>
          <a:solidFill>
            <a:schemeClr val="bg1"/>
          </a:solidFill>
          <a:ln w="12700">
            <a:solidFill>
              <a:srgbClr val="5C9DD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146470" tIns="73234" rIns="146470" bIns="73234" anchor="ctr"/>
          <a:lstStyle/>
          <a:p>
            <a:pPr algn="ctr" defTabSz="1464694">
              <a:defRPr/>
            </a:pPr>
            <a:endParaRPr lang="ko-KR" altLang="en-US" sz="1400">
              <a:solidFill>
                <a:prstClr val="white"/>
              </a:solidFill>
              <a:latin typeface="Arial" panose="020B0604020202020204" pitchFamily="34" charset="0"/>
              <a:ea typeface="나눔바른고딕" panose="020B0603020101020101" pitchFamily="50" charset="-127"/>
              <a:cs typeface="Arial" panose="020B0604020202020204" pitchFamily="34" charset="0"/>
            </a:endParaRPr>
          </a:p>
        </p:txBody>
      </p:sp>
      <p:sp>
        <p:nvSpPr>
          <p:cNvPr id="33" name="모서리가 둥근 직사각형 63">
            <a:extLst>
              <a:ext uri="{FF2B5EF4-FFF2-40B4-BE49-F238E27FC236}">
                <a16:creationId xmlns:a16="http://schemas.microsoft.com/office/drawing/2014/main" id="{92C7ACAB-39B0-4D9C-AD38-740D1DE8F0F1}"/>
              </a:ext>
            </a:extLst>
          </p:cNvPr>
          <p:cNvSpPr/>
          <p:nvPr/>
        </p:nvSpPr>
        <p:spPr>
          <a:xfrm>
            <a:off x="7939385" y="3404424"/>
            <a:ext cx="2309951" cy="1116013"/>
          </a:xfrm>
          <a:prstGeom prst="roundRect">
            <a:avLst>
              <a:gd name="adj" fmla="val 5308"/>
            </a:avLst>
          </a:prstGeom>
          <a:solidFill>
            <a:schemeClr val="bg1"/>
          </a:solidFill>
          <a:ln w="12700">
            <a:solidFill>
              <a:srgbClr val="5C9DD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146470" tIns="73234" rIns="146470" bIns="73234" anchor="ctr"/>
          <a:lstStyle/>
          <a:p>
            <a:pPr algn="ctr" defTabSz="1464694">
              <a:defRPr/>
            </a:pPr>
            <a:endParaRPr lang="ko-KR" altLang="en-US" sz="1400">
              <a:solidFill>
                <a:prstClr val="white"/>
              </a:solidFill>
              <a:latin typeface="Arial" panose="020B0604020202020204" pitchFamily="34" charset="0"/>
              <a:ea typeface="나눔바른고딕" panose="020B0603020101020101" pitchFamily="50" charset="-127"/>
              <a:cs typeface="Arial" panose="020B0604020202020204" pitchFamily="34" charset="0"/>
            </a:endParaRPr>
          </a:p>
        </p:txBody>
      </p:sp>
      <p:grpSp>
        <p:nvGrpSpPr>
          <p:cNvPr id="34" name="그룹 65">
            <a:extLst>
              <a:ext uri="{FF2B5EF4-FFF2-40B4-BE49-F238E27FC236}">
                <a16:creationId xmlns:a16="http://schemas.microsoft.com/office/drawing/2014/main" id="{53787E82-31D8-4247-9E3B-D3BEAFC5DE33}"/>
              </a:ext>
            </a:extLst>
          </p:cNvPr>
          <p:cNvGrpSpPr>
            <a:grpSpLocks/>
          </p:cNvGrpSpPr>
          <p:nvPr/>
        </p:nvGrpSpPr>
        <p:grpSpPr bwMode="auto">
          <a:xfrm>
            <a:off x="852772" y="3061519"/>
            <a:ext cx="2515432" cy="1486244"/>
            <a:chOff x="863368" y="3508297"/>
            <a:chExt cx="1846541" cy="1486003"/>
          </a:xfrm>
        </p:grpSpPr>
        <p:pic>
          <p:nvPicPr>
            <p:cNvPr id="35" name="_x69696232" descr="EMB00000960a0f0">
              <a:extLst>
                <a:ext uri="{FF2B5EF4-FFF2-40B4-BE49-F238E27FC236}">
                  <a16:creationId xmlns:a16="http://schemas.microsoft.com/office/drawing/2014/main" id="{FC503F37-B8BA-47CB-8175-93812FC5A6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1909" y="3901968"/>
              <a:ext cx="909449"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직사각형 35">
              <a:extLst>
                <a:ext uri="{FF2B5EF4-FFF2-40B4-BE49-F238E27FC236}">
                  <a16:creationId xmlns:a16="http://schemas.microsoft.com/office/drawing/2014/main" id="{9BD6996E-E5D7-465D-8C8E-EFBB6EFC1DBA}"/>
                </a:ext>
              </a:extLst>
            </p:cNvPr>
            <p:cNvSpPr/>
            <p:nvPr/>
          </p:nvSpPr>
          <p:spPr>
            <a:xfrm>
              <a:off x="863368" y="4667276"/>
              <a:ext cx="1846541" cy="327024"/>
            </a:xfrm>
            <a:prstGeom prst="rect">
              <a:avLst/>
            </a:prstGeom>
          </p:spPr>
          <p:txBody>
            <a:bodyPr wrap="none">
              <a:spAutoFit/>
            </a:bodyPr>
            <a:lstStyle/>
            <a:p>
              <a:pPr algn="ctr" defTabSz="1330325">
                <a:lnSpc>
                  <a:spcPct val="120000"/>
                </a:lnSpc>
                <a:defRPr/>
              </a:pPr>
              <a:r>
                <a:rPr lang="en-US" altLang="ko-KR" sz="1400" b="1" kern="0" dirty="0">
                  <a:ln w="0">
                    <a:solidFill>
                      <a:srgbClr val="4F81BD">
                        <a:shade val="50000"/>
                        <a:alpha val="0"/>
                      </a:srgbClr>
                    </a:solidFill>
                  </a:ln>
                  <a:gradFill>
                    <a:gsLst>
                      <a:gs pos="100000">
                        <a:srgbClr val="404040"/>
                      </a:gs>
                      <a:gs pos="0">
                        <a:srgbClr val="404040"/>
                      </a:gs>
                    </a:gsLst>
                    <a:lin ang="5400000" scaled="0"/>
                  </a:gradFill>
                  <a:latin typeface="Arial" panose="020B0604020202020204" pitchFamily="34" charset="0"/>
                  <a:ea typeface="나눔바른고딕" panose="020B0603020101020101" pitchFamily="50" charset="-127"/>
                  <a:cs typeface="Arial" panose="020B0604020202020204" pitchFamily="34" charset="0"/>
                </a:rPr>
                <a:t>Fluorescent lamp(&gt;8,000hr)</a:t>
              </a:r>
            </a:p>
          </p:txBody>
        </p:sp>
        <p:grpSp>
          <p:nvGrpSpPr>
            <p:cNvPr id="37" name="그룹 79">
              <a:extLst>
                <a:ext uri="{FF2B5EF4-FFF2-40B4-BE49-F238E27FC236}">
                  <a16:creationId xmlns:a16="http://schemas.microsoft.com/office/drawing/2014/main" id="{E38CCA47-0963-4E00-B0B7-24089CF28501}"/>
                </a:ext>
              </a:extLst>
            </p:cNvPr>
            <p:cNvGrpSpPr>
              <a:grpSpLocks/>
            </p:cNvGrpSpPr>
            <p:nvPr/>
          </p:nvGrpSpPr>
          <p:grpSpPr bwMode="auto">
            <a:xfrm>
              <a:off x="964623" y="3508297"/>
              <a:ext cx="1517051" cy="312687"/>
              <a:chOff x="155304" y="4551154"/>
              <a:chExt cx="2631893" cy="339882"/>
            </a:xfrm>
          </p:grpSpPr>
          <p:sp>
            <p:nvSpPr>
              <p:cNvPr id="38" name="양쪽 모서리가 둥근 사각형 69">
                <a:extLst>
                  <a:ext uri="{FF2B5EF4-FFF2-40B4-BE49-F238E27FC236}">
                    <a16:creationId xmlns:a16="http://schemas.microsoft.com/office/drawing/2014/main" id="{5B184FA5-507C-4499-A9A8-25BADBE8443A}"/>
                  </a:ext>
                </a:extLst>
              </p:cNvPr>
              <p:cNvSpPr/>
              <p:nvPr/>
            </p:nvSpPr>
            <p:spPr bwMode="auto">
              <a:xfrm>
                <a:off x="375579" y="4551154"/>
                <a:ext cx="2411618" cy="339882"/>
              </a:xfrm>
              <a:prstGeom prst="round2SameRect">
                <a:avLst>
                  <a:gd name="adj1" fmla="val 50000"/>
                  <a:gd name="adj2" fmla="val 50000"/>
                </a:avLst>
              </a:prstGeom>
              <a:solidFill>
                <a:schemeClr val="bg1"/>
              </a:solidFill>
              <a:ln w="22225">
                <a:solidFill>
                  <a:srgbClr val="5C9DD2"/>
                </a:solidFill>
              </a:ln>
            </p:spPr>
            <p:style>
              <a:lnRef idx="2">
                <a:schemeClr val="accent1">
                  <a:shade val="50000"/>
                </a:schemeClr>
              </a:lnRef>
              <a:fillRef idx="1">
                <a:schemeClr val="accent1"/>
              </a:fillRef>
              <a:effectRef idx="0">
                <a:schemeClr val="accent1"/>
              </a:effectRef>
              <a:fontRef idx="minor">
                <a:schemeClr val="lt1"/>
              </a:fontRef>
            </p:style>
            <p:txBody>
              <a:bodyPr lIns="146470" tIns="73234" rIns="146470" bIns="73234" anchor="ctr"/>
              <a:lstStyle/>
              <a:p>
                <a:pPr algn="ctr" defTabSz="1464694">
                  <a:defRPr/>
                </a:pPr>
                <a:endParaRPr lang="ko-KR" altLang="en-US" sz="1400">
                  <a:solidFill>
                    <a:prstClr val="white"/>
                  </a:solidFill>
                  <a:latin typeface="Arial" panose="020B0604020202020204" pitchFamily="34" charset="0"/>
                  <a:ea typeface="나눔바른고딕" panose="020B0603020101020101" pitchFamily="50" charset="-127"/>
                  <a:cs typeface="Arial" panose="020B0604020202020204" pitchFamily="34" charset="0"/>
                </a:endParaRPr>
              </a:p>
            </p:txBody>
          </p:sp>
          <p:sp>
            <p:nvSpPr>
              <p:cNvPr id="39" name="직사각형 38">
                <a:extLst>
                  <a:ext uri="{FF2B5EF4-FFF2-40B4-BE49-F238E27FC236}">
                    <a16:creationId xmlns:a16="http://schemas.microsoft.com/office/drawing/2014/main" id="{DC3B26B9-9E89-4963-95D8-4E32D8947C43}"/>
                  </a:ext>
                </a:extLst>
              </p:cNvPr>
              <p:cNvSpPr/>
              <p:nvPr/>
            </p:nvSpPr>
            <p:spPr>
              <a:xfrm>
                <a:off x="155304" y="4555615"/>
                <a:ext cx="2498697" cy="334490"/>
              </a:xfrm>
              <a:prstGeom prst="rect">
                <a:avLst/>
              </a:prstGeom>
              <a:noFill/>
            </p:spPr>
            <p:txBody>
              <a:bodyPr wrap="square">
                <a:spAutoFit/>
              </a:bodyPr>
              <a:lstStyle/>
              <a:p>
                <a:pPr algn="ctr">
                  <a:defRPr/>
                </a:pPr>
                <a:r>
                  <a:rPr lang="en-US" altLang="ko-KR" sz="1400" b="1" dirty="0">
                    <a:ln>
                      <a:solidFill>
                        <a:srgbClr val="4F81BD">
                          <a:alpha val="0"/>
                        </a:srgbClr>
                      </a:solidFill>
                    </a:ln>
                    <a:gradFill>
                      <a:gsLst>
                        <a:gs pos="0">
                          <a:srgbClr val="3684C4"/>
                        </a:gs>
                        <a:gs pos="12000">
                          <a:srgbClr val="3684C4"/>
                        </a:gs>
                      </a:gsLst>
                      <a:lin ang="5400000" scaled="0"/>
                    </a:gradFill>
                    <a:latin typeface="Arial" panose="020B0604020202020204" pitchFamily="34" charset="0"/>
                    <a:ea typeface="나눔바른고딕" panose="020B0603020101020101" pitchFamily="50" charset="-127"/>
                    <a:cs typeface="Arial" panose="020B0604020202020204" pitchFamily="34" charset="0"/>
                  </a:rPr>
                  <a:t>Enhance quality</a:t>
                </a:r>
                <a:endParaRPr lang="ko-KR" altLang="en-US" sz="1400" b="1" dirty="0">
                  <a:ln>
                    <a:solidFill>
                      <a:srgbClr val="4F81BD">
                        <a:alpha val="0"/>
                      </a:srgbClr>
                    </a:solidFill>
                  </a:ln>
                  <a:gradFill>
                    <a:gsLst>
                      <a:gs pos="0">
                        <a:srgbClr val="3684C4"/>
                      </a:gs>
                      <a:gs pos="12000">
                        <a:srgbClr val="3684C4"/>
                      </a:gs>
                    </a:gsLst>
                    <a:lin ang="5400000" scaled="0"/>
                  </a:gradFill>
                  <a:latin typeface="Arial" panose="020B0604020202020204" pitchFamily="34" charset="0"/>
                  <a:ea typeface="나눔바른고딕" panose="020B0603020101020101" pitchFamily="50" charset="-127"/>
                  <a:cs typeface="Arial" panose="020B0604020202020204" pitchFamily="34" charset="0"/>
                </a:endParaRPr>
              </a:p>
            </p:txBody>
          </p:sp>
        </p:grpSp>
      </p:grpSp>
      <p:grpSp>
        <p:nvGrpSpPr>
          <p:cNvPr id="43" name="그룹 71">
            <a:extLst>
              <a:ext uri="{FF2B5EF4-FFF2-40B4-BE49-F238E27FC236}">
                <a16:creationId xmlns:a16="http://schemas.microsoft.com/office/drawing/2014/main" id="{7B9EB29D-8AA6-4178-9690-A946BC1AF66C}"/>
              </a:ext>
            </a:extLst>
          </p:cNvPr>
          <p:cNvGrpSpPr>
            <a:grpSpLocks/>
          </p:cNvGrpSpPr>
          <p:nvPr/>
        </p:nvGrpSpPr>
        <p:grpSpPr bwMode="auto">
          <a:xfrm>
            <a:off x="3347258" y="3061524"/>
            <a:ext cx="2287474" cy="1503693"/>
            <a:chOff x="2921282" y="3508302"/>
            <a:chExt cx="1893983" cy="1503407"/>
          </a:xfrm>
        </p:grpSpPr>
        <p:pic>
          <p:nvPicPr>
            <p:cNvPr id="47" name="_x69817840" descr="EMB00000960a0f1">
              <a:extLst>
                <a:ext uri="{FF2B5EF4-FFF2-40B4-BE49-F238E27FC236}">
                  <a16:creationId xmlns:a16="http://schemas.microsoft.com/office/drawing/2014/main" id="{B36D5744-3AFD-40F1-87BE-191065FD88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6387" t="1045" r="12476" b="53709"/>
            <a:stretch>
              <a:fillRect/>
            </a:stretch>
          </p:blipFill>
          <p:spPr bwMode="auto">
            <a:xfrm>
              <a:off x="3177754" y="3954280"/>
              <a:ext cx="879708"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 name="직사각형 47">
              <a:extLst>
                <a:ext uri="{FF2B5EF4-FFF2-40B4-BE49-F238E27FC236}">
                  <a16:creationId xmlns:a16="http://schemas.microsoft.com/office/drawing/2014/main" id="{91760840-F720-45F0-80E7-936695E28CB4}"/>
                </a:ext>
              </a:extLst>
            </p:cNvPr>
            <p:cNvSpPr/>
            <p:nvPr/>
          </p:nvSpPr>
          <p:spPr>
            <a:xfrm>
              <a:off x="3163211" y="4684694"/>
              <a:ext cx="1375845" cy="327015"/>
            </a:xfrm>
            <a:prstGeom prst="rect">
              <a:avLst/>
            </a:prstGeom>
          </p:spPr>
          <p:txBody>
            <a:bodyPr wrap="none">
              <a:spAutoFit/>
            </a:bodyPr>
            <a:lstStyle/>
            <a:p>
              <a:pPr algn="ctr" defTabSz="1330325">
                <a:lnSpc>
                  <a:spcPct val="120000"/>
                </a:lnSpc>
                <a:defRPr/>
              </a:pPr>
              <a:r>
                <a:rPr lang="en-US" altLang="ko-KR" sz="1400" b="1" kern="0" dirty="0">
                  <a:ln w="0">
                    <a:solidFill>
                      <a:srgbClr val="4F81BD">
                        <a:shade val="50000"/>
                        <a:alpha val="0"/>
                      </a:srgbClr>
                    </a:solidFill>
                  </a:ln>
                  <a:gradFill>
                    <a:gsLst>
                      <a:gs pos="100000">
                        <a:srgbClr val="404040"/>
                      </a:gs>
                      <a:gs pos="0">
                        <a:srgbClr val="404040"/>
                      </a:gs>
                    </a:gsLst>
                    <a:lin ang="5400000" scaled="0"/>
                  </a:gradFill>
                  <a:latin typeface="Arial" panose="020B0604020202020204" pitchFamily="34" charset="0"/>
                  <a:ea typeface="나눔바른고딕" panose="020B0603020101020101" pitchFamily="50" charset="-127"/>
                  <a:cs typeface="Arial" panose="020B0604020202020204" pitchFamily="34" charset="0"/>
                </a:rPr>
                <a:t>Transportation card</a:t>
              </a:r>
              <a:endParaRPr lang="ko-KR" altLang="en-US" sz="1400" b="1" kern="0" dirty="0">
                <a:ln w="0">
                  <a:solidFill>
                    <a:srgbClr val="4F81BD">
                      <a:shade val="50000"/>
                      <a:alpha val="0"/>
                    </a:srgbClr>
                  </a:solidFill>
                </a:ln>
                <a:gradFill>
                  <a:gsLst>
                    <a:gs pos="100000">
                      <a:srgbClr val="404040"/>
                    </a:gs>
                    <a:gs pos="0">
                      <a:srgbClr val="404040"/>
                    </a:gs>
                  </a:gsLst>
                  <a:lin ang="5400000" scaled="0"/>
                </a:gradFill>
                <a:latin typeface="Arial" panose="020B0604020202020204" pitchFamily="34" charset="0"/>
                <a:ea typeface="나눔바른고딕" panose="020B0603020101020101" pitchFamily="50" charset="-127"/>
                <a:cs typeface="Arial" panose="020B0604020202020204" pitchFamily="34" charset="0"/>
              </a:endParaRPr>
            </a:p>
          </p:txBody>
        </p:sp>
        <p:grpSp>
          <p:nvGrpSpPr>
            <p:cNvPr id="58" name="그룹 95">
              <a:extLst>
                <a:ext uri="{FF2B5EF4-FFF2-40B4-BE49-F238E27FC236}">
                  <a16:creationId xmlns:a16="http://schemas.microsoft.com/office/drawing/2014/main" id="{6333836F-D74A-4B2E-B381-B0064717FD22}"/>
                </a:ext>
              </a:extLst>
            </p:cNvPr>
            <p:cNvGrpSpPr>
              <a:grpSpLocks/>
            </p:cNvGrpSpPr>
            <p:nvPr/>
          </p:nvGrpSpPr>
          <p:grpSpPr bwMode="auto">
            <a:xfrm>
              <a:off x="2921282" y="3508302"/>
              <a:ext cx="1893983" cy="312679"/>
              <a:chOff x="373352" y="4551154"/>
              <a:chExt cx="3285823" cy="339873"/>
            </a:xfrm>
          </p:grpSpPr>
          <p:sp>
            <p:nvSpPr>
              <p:cNvPr id="59" name="양쪽 모서리가 둥근 사각형 75">
                <a:extLst>
                  <a:ext uri="{FF2B5EF4-FFF2-40B4-BE49-F238E27FC236}">
                    <a16:creationId xmlns:a16="http://schemas.microsoft.com/office/drawing/2014/main" id="{BF8D0474-031B-4C1A-A10E-721AD9257815}"/>
                  </a:ext>
                </a:extLst>
              </p:cNvPr>
              <p:cNvSpPr/>
              <p:nvPr/>
            </p:nvSpPr>
            <p:spPr bwMode="auto">
              <a:xfrm>
                <a:off x="375577" y="4551154"/>
                <a:ext cx="3149072" cy="339873"/>
              </a:xfrm>
              <a:prstGeom prst="round2SameRect">
                <a:avLst>
                  <a:gd name="adj1" fmla="val 50000"/>
                  <a:gd name="adj2" fmla="val 50000"/>
                </a:avLst>
              </a:prstGeom>
              <a:solidFill>
                <a:schemeClr val="bg1"/>
              </a:solidFill>
              <a:ln w="22225">
                <a:solidFill>
                  <a:srgbClr val="5C9DD2"/>
                </a:solidFill>
              </a:ln>
            </p:spPr>
            <p:style>
              <a:lnRef idx="2">
                <a:schemeClr val="accent1">
                  <a:shade val="50000"/>
                </a:schemeClr>
              </a:lnRef>
              <a:fillRef idx="1">
                <a:schemeClr val="accent1"/>
              </a:fillRef>
              <a:effectRef idx="0">
                <a:schemeClr val="accent1"/>
              </a:effectRef>
              <a:fontRef idx="minor">
                <a:schemeClr val="lt1"/>
              </a:fontRef>
            </p:style>
            <p:txBody>
              <a:bodyPr lIns="146470" tIns="73234" rIns="146470" bIns="73234" anchor="ctr"/>
              <a:lstStyle/>
              <a:p>
                <a:pPr algn="ctr" defTabSz="1464694">
                  <a:defRPr/>
                </a:pPr>
                <a:endParaRPr lang="ko-KR" altLang="en-US" sz="1400">
                  <a:solidFill>
                    <a:prstClr val="white"/>
                  </a:solidFill>
                  <a:latin typeface="Arial" panose="020B0604020202020204" pitchFamily="34" charset="0"/>
                  <a:ea typeface="나눔바른고딕" panose="020B0603020101020101" pitchFamily="50" charset="-127"/>
                  <a:cs typeface="Arial" panose="020B0604020202020204" pitchFamily="34" charset="0"/>
                </a:endParaRPr>
              </a:p>
            </p:txBody>
          </p:sp>
          <p:sp>
            <p:nvSpPr>
              <p:cNvPr id="60" name="직사각형 59">
                <a:extLst>
                  <a:ext uri="{FF2B5EF4-FFF2-40B4-BE49-F238E27FC236}">
                    <a16:creationId xmlns:a16="http://schemas.microsoft.com/office/drawing/2014/main" id="{80FF80C1-2845-4319-8827-601BC45B7CF9}"/>
                  </a:ext>
                </a:extLst>
              </p:cNvPr>
              <p:cNvSpPr/>
              <p:nvPr/>
            </p:nvSpPr>
            <p:spPr>
              <a:xfrm>
                <a:off x="373352" y="4555611"/>
                <a:ext cx="3285823" cy="334481"/>
              </a:xfrm>
              <a:prstGeom prst="rect">
                <a:avLst/>
              </a:prstGeom>
              <a:noFill/>
            </p:spPr>
            <p:txBody>
              <a:bodyPr wrap="square">
                <a:spAutoFit/>
              </a:bodyPr>
              <a:lstStyle/>
              <a:p>
                <a:pPr algn="ctr">
                  <a:defRPr/>
                </a:pPr>
                <a:r>
                  <a:rPr lang="en-US" altLang="ko-KR" sz="1400" b="1" dirty="0">
                    <a:ln>
                      <a:solidFill>
                        <a:srgbClr val="4F81BD">
                          <a:alpha val="0"/>
                        </a:srgbClr>
                      </a:solidFill>
                    </a:ln>
                    <a:gradFill>
                      <a:gsLst>
                        <a:gs pos="0">
                          <a:srgbClr val="3684C4"/>
                        </a:gs>
                        <a:gs pos="12000">
                          <a:srgbClr val="3684C4"/>
                        </a:gs>
                      </a:gsLst>
                      <a:lin ang="5400000" scaled="0"/>
                    </a:gradFill>
                    <a:latin typeface="Arial" panose="020B0604020202020204" pitchFamily="34" charset="0"/>
                    <a:ea typeface="나눔바른고딕" panose="020B0603020101020101" pitchFamily="50" charset="-127"/>
                    <a:cs typeface="Arial" panose="020B0604020202020204" pitchFamily="34" charset="0"/>
                  </a:rPr>
                  <a:t>Increase compatibility</a:t>
                </a:r>
                <a:endParaRPr lang="ko-KR" altLang="en-US" sz="1400" b="1" dirty="0">
                  <a:ln>
                    <a:solidFill>
                      <a:srgbClr val="4F81BD">
                        <a:alpha val="0"/>
                      </a:srgbClr>
                    </a:solidFill>
                  </a:ln>
                  <a:gradFill>
                    <a:gsLst>
                      <a:gs pos="0">
                        <a:srgbClr val="3684C4"/>
                      </a:gs>
                      <a:gs pos="12000">
                        <a:srgbClr val="3684C4"/>
                      </a:gs>
                    </a:gsLst>
                    <a:lin ang="5400000" scaled="0"/>
                  </a:gradFill>
                  <a:latin typeface="Arial" panose="020B0604020202020204" pitchFamily="34" charset="0"/>
                  <a:ea typeface="나눔바른고딕" panose="020B0603020101020101" pitchFamily="50" charset="-127"/>
                  <a:cs typeface="Arial" panose="020B0604020202020204" pitchFamily="34" charset="0"/>
                </a:endParaRPr>
              </a:p>
            </p:txBody>
          </p:sp>
        </p:grpSp>
      </p:grpSp>
      <p:grpSp>
        <p:nvGrpSpPr>
          <p:cNvPr id="61" name="그룹 77">
            <a:extLst>
              <a:ext uri="{FF2B5EF4-FFF2-40B4-BE49-F238E27FC236}">
                <a16:creationId xmlns:a16="http://schemas.microsoft.com/office/drawing/2014/main" id="{7ACC8D06-24D8-4DD9-A73E-AC323AFEB753}"/>
              </a:ext>
            </a:extLst>
          </p:cNvPr>
          <p:cNvGrpSpPr>
            <a:grpSpLocks/>
          </p:cNvGrpSpPr>
          <p:nvPr/>
        </p:nvGrpSpPr>
        <p:grpSpPr bwMode="auto">
          <a:xfrm>
            <a:off x="5742744" y="3069023"/>
            <a:ext cx="2044148" cy="1503696"/>
            <a:chOff x="4742899" y="3508300"/>
            <a:chExt cx="1351847" cy="1503409"/>
          </a:xfrm>
        </p:grpSpPr>
        <p:pic>
          <p:nvPicPr>
            <p:cNvPr id="62" name="_x69812656" descr="EMB00000960a0f2">
              <a:extLst>
                <a:ext uri="{FF2B5EF4-FFF2-40B4-BE49-F238E27FC236}">
                  <a16:creationId xmlns:a16="http://schemas.microsoft.com/office/drawing/2014/main" id="{09BA281A-1448-44B4-9EF1-807A1D31230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51385" y="3909947"/>
              <a:ext cx="1050188"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 name="직사각형 62">
              <a:extLst>
                <a:ext uri="{FF2B5EF4-FFF2-40B4-BE49-F238E27FC236}">
                  <a16:creationId xmlns:a16="http://schemas.microsoft.com/office/drawing/2014/main" id="{8778A59C-CF8A-4B89-941B-501F3970E533}"/>
                </a:ext>
              </a:extLst>
            </p:cNvPr>
            <p:cNvSpPr/>
            <p:nvPr/>
          </p:nvSpPr>
          <p:spPr>
            <a:xfrm>
              <a:off x="4931449" y="4684694"/>
              <a:ext cx="1090067" cy="327015"/>
            </a:xfrm>
            <a:prstGeom prst="rect">
              <a:avLst/>
            </a:prstGeom>
          </p:spPr>
          <p:txBody>
            <a:bodyPr wrap="none">
              <a:spAutoFit/>
            </a:bodyPr>
            <a:lstStyle/>
            <a:p>
              <a:pPr algn="ctr" defTabSz="1330325">
                <a:lnSpc>
                  <a:spcPct val="120000"/>
                </a:lnSpc>
                <a:defRPr/>
              </a:pPr>
              <a:r>
                <a:rPr lang="en-US" altLang="ko-KR" sz="1400" b="1" kern="0" dirty="0">
                  <a:ln w="0">
                    <a:solidFill>
                      <a:srgbClr val="4F81BD">
                        <a:shade val="50000"/>
                        <a:alpha val="0"/>
                      </a:srgbClr>
                    </a:solidFill>
                  </a:ln>
                  <a:gradFill>
                    <a:gsLst>
                      <a:gs pos="100000">
                        <a:srgbClr val="404040"/>
                      </a:gs>
                      <a:gs pos="0">
                        <a:srgbClr val="404040"/>
                      </a:gs>
                    </a:gsLst>
                    <a:lin ang="5400000" scaled="0"/>
                  </a:gradFill>
                  <a:latin typeface="Arial" panose="020B0604020202020204" pitchFamily="34" charset="0"/>
                  <a:ea typeface="나눔바른고딕" panose="020B0603020101020101" pitchFamily="50" charset="-127"/>
                  <a:cs typeface="Arial" panose="020B0604020202020204" pitchFamily="34" charset="0"/>
                </a:rPr>
                <a:t>Part unification</a:t>
              </a:r>
              <a:endParaRPr lang="ko-KR" altLang="en-US" sz="1400" b="1" kern="0" dirty="0">
                <a:ln w="0">
                  <a:solidFill>
                    <a:srgbClr val="4F81BD">
                      <a:shade val="50000"/>
                      <a:alpha val="0"/>
                    </a:srgbClr>
                  </a:solidFill>
                </a:ln>
                <a:gradFill>
                  <a:gsLst>
                    <a:gs pos="100000">
                      <a:srgbClr val="404040"/>
                    </a:gs>
                    <a:gs pos="0">
                      <a:srgbClr val="404040"/>
                    </a:gs>
                  </a:gsLst>
                  <a:lin ang="5400000" scaled="0"/>
                </a:gradFill>
                <a:latin typeface="Arial" panose="020B0604020202020204" pitchFamily="34" charset="0"/>
                <a:ea typeface="나눔바른고딕" panose="020B0603020101020101" pitchFamily="50" charset="-127"/>
                <a:cs typeface="Arial" panose="020B0604020202020204" pitchFamily="34" charset="0"/>
              </a:endParaRPr>
            </a:p>
          </p:txBody>
        </p:sp>
        <p:grpSp>
          <p:nvGrpSpPr>
            <p:cNvPr id="64" name="그룹 102">
              <a:extLst>
                <a:ext uri="{FF2B5EF4-FFF2-40B4-BE49-F238E27FC236}">
                  <a16:creationId xmlns:a16="http://schemas.microsoft.com/office/drawing/2014/main" id="{DC306F81-2CD7-4F67-B286-2278F0086774}"/>
                </a:ext>
              </a:extLst>
            </p:cNvPr>
            <p:cNvGrpSpPr>
              <a:grpSpLocks/>
            </p:cNvGrpSpPr>
            <p:nvPr/>
          </p:nvGrpSpPr>
          <p:grpSpPr bwMode="auto">
            <a:xfrm>
              <a:off x="4742899" y="3508300"/>
              <a:ext cx="1351847" cy="527220"/>
              <a:chOff x="308718" y="4551154"/>
              <a:chExt cx="2345285" cy="573073"/>
            </a:xfrm>
          </p:grpSpPr>
          <p:sp>
            <p:nvSpPr>
              <p:cNvPr id="65" name="양쪽 모서리가 둥근 사각형 81">
                <a:extLst>
                  <a:ext uri="{FF2B5EF4-FFF2-40B4-BE49-F238E27FC236}">
                    <a16:creationId xmlns:a16="http://schemas.microsoft.com/office/drawing/2014/main" id="{36345BB8-C8AA-4B2B-95E2-D977356C4551}"/>
                  </a:ext>
                </a:extLst>
              </p:cNvPr>
              <p:cNvSpPr/>
              <p:nvPr/>
            </p:nvSpPr>
            <p:spPr bwMode="auto">
              <a:xfrm>
                <a:off x="308718" y="4551154"/>
                <a:ext cx="2344119" cy="339873"/>
              </a:xfrm>
              <a:prstGeom prst="round2SameRect">
                <a:avLst>
                  <a:gd name="adj1" fmla="val 50000"/>
                  <a:gd name="adj2" fmla="val 50000"/>
                </a:avLst>
              </a:prstGeom>
              <a:solidFill>
                <a:schemeClr val="bg1"/>
              </a:solidFill>
              <a:ln w="22225">
                <a:solidFill>
                  <a:srgbClr val="5C9DD2"/>
                </a:solidFill>
              </a:ln>
            </p:spPr>
            <p:style>
              <a:lnRef idx="2">
                <a:schemeClr val="accent1">
                  <a:shade val="50000"/>
                </a:schemeClr>
              </a:lnRef>
              <a:fillRef idx="1">
                <a:schemeClr val="accent1"/>
              </a:fillRef>
              <a:effectRef idx="0">
                <a:schemeClr val="accent1"/>
              </a:effectRef>
              <a:fontRef idx="minor">
                <a:schemeClr val="lt1"/>
              </a:fontRef>
            </p:style>
            <p:txBody>
              <a:bodyPr lIns="146470" tIns="73234" rIns="146470" bIns="73234" anchor="ctr"/>
              <a:lstStyle/>
              <a:p>
                <a:pPr algn="ctr" defTabSz="1464694">
                  <a:defRPr/>
                </a:pPr>
                <a:endParaRPr lang="ko-KR" altLang="en-US" sz="1400">
                  <a:solidFill>
                    <a:prstClr val="white"/>
                  </a:solidFill>
                  <a:latin typeface="Arial" panose="020B0604020202020204" pitchFamily="34" charset="0"/>
                  <a:ea typeface="나눔바른고딕" panose="020B0603020101020101" pitchFamily="50" charset="-127"/>
                  <a:cs typeface="Arial" panose="020B0604020202020204" pitchFamily="34" charset="0"/>
                </a:endParaRPr>
              </a:p>
            </p:txBody>
          </p:sp>
          <p:sp>
            <p:nvSpPr>
              <p:cNvPr id="66" name="직사각형 65">
                <a:extLst>
                  <a:ext uri="{FF2B5EF4-FFF2-40B4-BE49-F238E27FC236}">
                    <a16:creationId xmlns:a16="http://schemas.microsoft.com/office/drawing/2014/main" id="{0E38ED92-C803-45D6-838C-041BA52E188D}"/>
                  </a:ext>
                </a:extLst>
              </p:cNvPr>
              <p:cNvSpPr/>
              <p:nvPr/>
            </p:nvSpPr>
            <p:spPr>
              <a:xfrm>
                <a:off x="508775" y="4555611"/>
                <a:ext cx="2145228" cy="568616"/>
              </a:xfrm>
              <a:prstGeom prst="rect">
                <a:avLst/>
              </a:prstGeom>
              <a:noFill/>
            </p:spPr>
            <p:txBody>
              <a:bodyPr>
                <a:spAutoFit/>
              </a:bodyPr>
              <a:lstStyle/>
              <a:p>
                <a:pPr algn="ctr">
                  <a:defRPr/>
                </a:pPr>
                <a:r>
                  <a:rPr lang="en-US" altLang="ko-KR" sz="1400" b="1" dirty="0">
                    <a:ln>
                      <a:solidFill>
                        <a:srgbClr val="4F81BD">
                          <a:alpha val="0"/>
                        </a:srgbClr>
                      </a:solidFill>
                    </a:ln>
                    <a:gradFill>
                      <a:gsLst>
                        <a:gs pos="0">
                          <a:srgbClr val="3684C4"/>
                        </a:gs>
                        <a:gs pos="12000">
                          <a:srgbClr val="3684C4"/>
                        </a:gs>
                      </a:gsLst>
                      <a:lin ang="5400000" scaled="0"/>
                    </a:gradFill>
                    <a:latin typeface="Arial" panose="020B0604020202020204" pitchFamily="34" charset="0"/>
                    <a:ea typeface="나눔바른고딕" panose="020B0603020101020101" pitchFamily="50" charset="-127"/>
                    <a:cs typeface="Arial" panose="020B0604020202020204" pitchFamily="34" charset="0"/>
                  </a:rPr>
                  <a:t>Simplify unification</a:t>
                </a:r>
                <a:endParaRPr lang="ko-KR" altLang="en-US" sz="1400" b="1" dirty="0">
                  <a:ln>
                    <a:solidFill>
                      <a:srgbClr val="4F81BD">
                        <a:alpha val="0"/>
                      </a:srgbClr>
                    </a:solidFill>
                  </a:ln>
                  <a:gradFill>
                    <a:gsLst>
                      <a:gs pos="0">
                        <a:srgbClr val="3684C4"/>
                      </a:gs>
                      <a:gs pos="12000">
                        <a:srgbClr val="3684C4"/>
                      </a:gs>
                    </a:gsLst>
                    <a:lin ang="5400000" scaled="0"/>
                  </a:gradFill>
                  <a:latin typeface="Arial" panose="020B0604020202020204" pitchFamily="34" charset="0"/>
                  <a:ea typeface="나눔바른고딕" panose="020B0603020101020101" pitchFamily="50" charset="-127"/>
                  <a:cs typeface="Arial" panose="020B0604020202020204" pitchFamily="34" charset="0"/>
                </a:endParaRPr>
              </a:p>
            </p:txBody>
          </p:sp>
        </p:grpSp>
      </p:grpSp>
      <p:grpSp>
        <p:nvGrpSpPr>
          <p:cNvPr id="67" name="그룹 24">
            <a:extLst>
              <a:ext uri="{FF2B5EF4-FFF2-40B4-BE49-F238E27FC236}">
                <a16:creationId xmlns:a16="http://schemas.microsoft.com/office/drawing/2014/main" id="{595E8C50-1F82-45C3-85FA-2D13B92B1BBB}"/>
              </a:ext>
            </a:extLst>
          </p:cNvPr>
          <p:cNvGrpSpPr>
            <a:grpSpLocks/>
          </p:cNvGrpSpPr>
          <p:nvPr/>
        </p:nvGrpSpPr>
        <p:grpSpPr bwMode="auto">
          <a:xfrm>
            <a:off x="7878173" y="3061525"/>
            <a:ext cx="2371163" cy="1470223"/>
            <a:chOff x="6179289" y="3138737"/>
            <a:chExt cx="2153008" cy="1469943"/>
          </a:xfrm>
        </p:grpSpPr>
        <p:grpSp>
          <p:nvGrpSpPr>
            <p:cNvPr id="68" name="그룹 295">
              <a:extLst>
                <a:ext uri="{FF2B5EF4-FFF2-40B4-BE49-F238E27FC236}">
                  <a16:creationId xmlns:a16="http://schemas.microsoft.com/office/drawing/2014/main" id="{0462D8B1-1AC9-4C80-BEA3-50E5E8BC2567}"/>
                </a:ext>
              </a:extLst>
            </p:cNvPr>
            <p:cNvGrpSpPr>
              <a:grpSpLocks/>
            </p:cNvGrpSpPr>
            <p:nvPr/>
          </p:nvGrpSpPr>
          <p:grpSpPr bwMode="auto">
            <a:xfrm>
              <a:off x="6729461" y="3561197"/>
              <a:ext cx="1052654" cy="785813"/>
              <a:chOff x="6464300" y="3251200"/>
              <a:chExt cx="1352517" cy="963613"/>
            </a:xfrm>
          </p:grpSpPr>
          <p:pic>
            <p:nvPicPr>
              <p:cNvPr id="73" name="_x69817584" descr="EMB00000960a0f6">
                <a:extLst>
                  <a:ext uri="{FF2B5EF4-FFF2-40B4-BE49-F238E27FC236}">
                    <a16:creationId xmlns:a16="http://schemas.microsoft.com/office/drawing/2014/main" id="{EB3FD24E-A948-430C-B462-0235C6E009D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54772" y="3251200"/>
                <a:ext cx="557408" cy="368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 name="_x69683568" descr="EMB00000960a0f4">
                <a:extLst>
                  <a:ext uri="{FF2B5EF4-FFF2-40B4-BE49-F238E27FC236}">
                    <a16:creationId xmlns:a16="http://schemas.microsoft.com/office/drawing/2014/main" id="{816E9B2F-240C-4375-AEC5-DA911D2AC1C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67879" y="3743501"/>
                <a:ext cx="548938" cy="4140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 name="_x69683928" descr="EMB00000960a0f3">
                <a:extLst>
                  <a:ext uri="{FF2B5EF4-FFF2-40B4-BE49-F238E27FC236}">
                    <a16:creationId xmlns:a16="http://schemas.microsoft.com/office/drawing/2014/main" id="{DCE15E91-19F6-482D-8A32-D180DC35F80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94797" y="3743501"/>
                <a:ext cx="608237" cy="47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 name="_x69696232" descr="EMB00000960a0f5">
                <a:extLst>
                  <a:ext uri="{FF2B5EF4-FFF2-40B4-BE49-F238E27FC236}">
                    <a16:creationId xmlns:a16="http://schemas.microsoft.com/office/drawing/2014/main" id="{FA044798-EF41-44A1-BCB1-A81E3C5EC7C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464300" y="3255016"/>
                <a:ext cx="589600" cy="3587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69" name="직사각형 12">
              <a:extLst>
                <a:ext uri="{FF2B5EF4-FFF2-40B4-BE49-F238E27FC236}">
                  <a16:creationId xmlns:a16="http://schemas.microsoft.com/office/drawing/2014/main" id="{29995927-E383-4233-89C3-1755C682A566}"/>
                </a:ext>
              </a:extLst>
            </p:cNvPr>
            <p:cNvSpPr/>
            <p:nvPr/>
          </p:nvSpPr>
          <p:spPr>
            <a:xfrm>
              <a:off x="6179289" y="4315129"/>
              <a:ext cx="2153008" cy="293551"/>
            </a:xfrm>
            <a:prstGeom prst="rect">
              <a:avLst/>
            </a:prstGeom>
          </p:spPr>
          <p:txBody>
            <a:bodyPr wrap="none">
              <a:spAutoFit/>
            </a:bodyPr>
            <a:lstStyle/>
            <a:p>
              <a:pPr algn="ctr" defTabSz="1330325">
                <a:lnSpc>
                  <a:spcPct val="120000"/>
                </a:lnSpc>
                <a:defRPr/>
              </a:pPr>
              <a:r>
                <a:rPr lang="en-US" altLang="ko-KR" sz="1200" b="1" kern="0" dirty="0">
                  <a:ln w="0">
                    <a:solidFill>
                      <a:srgbClr val="4F81BD">
                        <a:shade val="50000"/>
                        <a:alpha val="0"/>
                      </a:srgbClr>
                    </a:solidFill>
                  </a:ln>
                  <a:gradFill>
                    <a:gsLst>
                      <a:gs pos="100000">
                        <a:srgbClr val="404040"/>
                      </a:gs>
                      <a:gs pos="0">
                        <a:srgbClr val="404040"/>
                      </a:gs>
                    </a:gsLst>
                    <a:lin ang="5400000" scaled="0"/>
                  </a:gradFill>
                  <a:latin typeface="Arial" panose="020B0604020202020204" pitchFamily="34" charset="0"/>
                  <a:ea typeface="나눔바른고딕" panose="020B0603020101020101" pitchFamily="50" charset="-127"/>
                  <a:cs typeface="Arial" panose="020B0604020202020204" pitchFamily="34" charset="0"/>
                </a:rPr>
                <a:t>Public information</a:t>
              </a:r>
              <a:r>
                <a:rPr lang="ko-KR" altLang="en-US" sz="1200" b="1" kern="0" dirty="0">
                  <a:ln w="0">
                    <a:solidFill>
                      <a:srgbClr val="4F81BD">
                        <a:shade val="50000"/>
                        <a:alpha val="0"/>
                      </a:srgbClr>
                    </a:solidFill>
                  </a:ln>
                  <a:gradFill>
                    <a:gsLst>
                      <a:gs pos="100000">
                        <a:srgbClr val="404040"/>
                      </a:gs>
                      <a:gs pos="0">
                        <a:srgbClr val="404040"/>
                      </a:gs>
                    </a:gsLst>
                    <a:lin ang="5400000" scaled="0"/>
                  </a:gradFill>
                  <a:latin typeface="Arial" panose="020B0604020202020204" pitchFamily="34" charset="0"/>
                  <a:ea typeface="나눔바른고딕" panose="020B0603020101020101" pitchFamily="50" charset="-127"/>
                  <a:cs typeface="Arial" panose="020B0604020202020204" pitchFamily="34" charset="0"/>
                </a:rPr>
                <a:t> </a:t>
              </a:r>
              <a:r>
                <a:rPr lang="en-US" altLang="ko-KR" sz="1200" b="1" kern="0" dirty="0">
                  <a:ln w="0">
                    <a:solidFill>
                      <a:srgbClr val="4F81BD">
                        <a:shade val="50000"/>
                        <a:alpha val="0"/>
                      </a:srgbClr>
                    </a:solidFill>
                  </a:ln>
                  <a:gradFill>
                    <a:gsLst>
                      <a:gs pos="100000">
                        <a:srgbClr val="404040"/>
                      </a:gs>
                      <a:gs pos="0">
                        <a:srgbClr val="404040"/>
                      </a:gs>
                    </a:gsLst>
                    <a:lin ang="5400000" scaled="0"/>
                  </a:gradFill>
                  <a:latin typeface="Arial" panose="020B0604020202020204" pitchFamily="34" charset="0"/>
                  <a:ea typeface="나눔바른고딕" panose="020B0603020101020101" pitchFamily="50" charset="-127"/>
                  <a:cs typeface="Arial" panose="020B0604020202020204" pitchFamily="34" charset="0"/>
                </a:rPr>
                <a:t>illustration</a:t>
              </a:r>
              <a:endParaRPr lang="ko-KR" altLang="en-US" sz="1200" b="1" kern="0" dirty="0">
                <a:ln w="0">
                  <a:solidFill>
                    <a:srgbClr val="4F81BD">
                      <a:shade val="50000"/>
                      <a:alpha val="0"/>
                    </a:srgbClr>
                  </a:solidFill>
                </a:ln>
                <a:gradFill>
                  <a:gsLst>
                    <a:gs pos="100000">
                      <a:srgbClr val="404040"/>
                    </a:gs>
                    <a:gs pos="0">
                      <a:srgbClr val="404040"/>
                    </a:gs>
                  </a:gsLst>
                  <a:lin ang="5400000" scaled="0"/>
                </a:gradFill>
                <a:latin typeface="Arial" panose="020B0604020202020204" pitchFamily="34" charset="0"/>
                <a:ea typeface="나눔바른고딕" panose="020B0603020101020101" pitchFamily="50" charset="-127"/>
                <a:cs typeface="Arial" panose="020B0604020202020204" pitchFamily="34" charset="0"/>
              </a:endParaRPr>
            </a:p>
          </p:txBody>
        </p:sp>
        <p:grpSp>
          <p:nvGrpSpPr>
            <p:cNvPr id="70" name="그룹 105">
              <a:extLst>
                <a:ext uri="{FF2B5EF4-FFF2-40B4-BE49-F238E27FC236}">
                  <a16:creationId xmlns:a16="http://schemas.microsoft.com/office/drawing/2014/main" id="{96C57686-033E-4F17-942E-0C960E611B9F}"/>
                </a:ext>
              </a:extLst>
            </p:cNvPr>
            <p:cNvGrpSpPr>
              <a:grpSpLocks/>
            </p:cNvGrpSpPr>
            <p:nvPr/>
          </p:nvGrpSpPr>
          <p:grpSpPr bwMode="auto">
            <a:xfrm>
              <a:off x="6396084" y="3138737"/>
              <a:ext cx="1855157" cy="312679"/>
              <a:chOff x="375579" y="4551154"/>
              <a:chExt cx="2602020" cy="339873"/>
            </a:xfrm>
          </p:grpSpPr>
          <p:sp>
            <p:nvSpPr>
              <p:cNvPr id="71" name="양쪽 모서리가 둥근 사각형 87">
                <a:extLst>
                  <a:ext uri="{FF2B5EF4-FFF2-40B4-BE49-F238E27FC236}">
                    <a16:creationId xmlns:a16="http://schemas.microsoft.com/office/drawing/2014/main" id="{2D64814C-FDA2-443F-9FB5-F929A7B5ED39}"/>
                  </a:ext>
                </a:extLst>
              </p:cNvPr>
              <p:cNvSpPr/>
              <p:nvPr/>
            </p:nvSpPr>
            <p:spPr bwMode="auto">
              <a:xfrm>
                <a:off x="375579" y="4551154"/>
                <a:ext cx="2602020" cy="339873"/>
              </a:xfrm>
              <a:prstGeom prst="round2SameRect">
                <a:avLst>
                  <a:gd name="adj1" fmla="val 50000"/>
                  <a:gd name="adj2" fmla="val 50000"/>
                </a:avLst>
              </a:prstGeom>
              <a:solidFill>
                <a:schemeClr val="bg1"/>
              </a:solidFill>
              <a:ln w="22225">
                <a:solidFill>
                  <a:srgbClr val="5C9DD2"/>
                </a:solidFill>
              </a:ln>
            </p:spPr>
            <p:style>
              <a:lnRef idx="2">
                <a:schemeClr val="accent1">
                  <a:shade val="50000"/>
                </a:schemeClr>
              </a:lnRef>
              <a:fillRef idx="1">
                <a:schemeClr val="accent1"/>
              </a:fillRef>
              <a:effectRef idx="0">
                <a:schemeClr val="accent1"/>
              </a:effectRef>
              <a:fontRef idx="minor">
                <a:schemeClr val="lt1"/>
              </a:fontRef>
            </p:style>
            <p:txBody>
              <a:bodyPr lIns="146470" tIns="73234" rIns="146470" bIns="73234" anchor="ctr"/>
              <a:lstStyle/>
              <a:p>
                <a:pPr algn="ctr" defTabSz="1464694">
                  <a:defRPr/>
                </a:pPr>
                <a:endParaRPr lang="ko-KR" altLang="en-US" sz="1400">
                  <a:solidFill>
                    <a:prstClr val="white"/>
                  </a:solidFill>
                  <a:latin typeface="Arial" panose="020B0604020202020204" pitchFamily="34" charset="0"/>
                  <a:ea typeface="나눔바른고딕" panose="020B0603020101020101" pitchFamily="50" charset="-127"/>
                  <a:cs typeface="Arial" panose="020B0604020202020204" pitchFamily="34" charset="0"/>
                </a:endParaRPr>
              </a:p>
            </p:txBody>
          </p:sp>
          <p:sp>
            <p:nvSpPr>
              <p:cNvPr id="72" name="직사각형 71">
                <a:extLst>
                  <a:ext uri="{FF2B5EF4-FFF2-40B4-BE49-F238E27FC236}">
                    <a16:creationId xmlns:a16="http://schemas.microsoft.com/office/drawing/2014/main" id="{C25AF4DE-EC78-46DF-910A-41C736528897}"/>
                  </a:ext>
                </a:extLst>
              </p:cNvPr>
              <p:cNvSpPr/>
              <p:nvPr/>
            </p:nvSpPr>
            <p:spPr>
              <a:xfrm>
                <a:off x="508773" y="4555611"/>
                <a:ext cx="2423983" cy="334481"/>
              </a:xfrm>
              <a:prstGeom prst="rect">
                <a:avLst/>
              </a:prstGeom>
              <a:noFill/>
            </p:spPr>
            <p:txBody>
              <a:bodyPr wrap="square">
                <a:spAutoFit/>
              </a:bodyPr>
              <a:lstStyle/>
              <a:p>
                <a:pPr algn="ctr">
                  <a:defRPr/>
                </a:pPr>
                <a:r>
                  <a:rPr lang="en-US" altLang="ko-KR" sz="1400" b="1" dirty="0">
                    <a:ln>
                      <a:solidFill>
                        <a:srgbClr val="4F81BD">
                          <a:alpha val="0"/>
                        </a:srgbClr>
                      </a:solidFill>
                    </a:ln>
                    <a:gradFill>
                      <a:gsLst>
                        <a:gs pos="0">
                          <a:srgbClr val="3684C4"/>
                        </a:gs>
                        <a:gs pos="12000">
                          <a:srgbClr val="3684C4"/>
                        </a:gs>
                      </a:gsLst>
                      <a:lin ang="5400000" scaled="0"/>
                    </a:gradFill>
                    <a:latin typeface="Arial" panose="020B0604020202020204" pitchFamily="34" charset="0"/>
                    <a:ea typeface="나눔바른고딕" panose="020B0603020101020101" pitchFamily="50" charset="-127"/>
                    <a:cs typeface="Arial" panose="020B0604020202020204" pitchFamily="34" charset="0"/>
                  </a:rPr>
                  <a:t>Deliver information</a:t>
                </a:r>
                <a:endParaRPr lang="ko-KR" altLang="en-US" sz="1400" b="1" dirty="0">
                  <a:ln>
                    <a:solidFill>
                      <a:srgbClr val="4F81BD">
                        <a:alpha val="0"/>
                      </a:srgbClr>
                    </a:solidFill>
                  </a:ln>
                  <a:gradFill>
                    <a:gsLst>
                      <a:gs pos="0">
                        <a:srgbClr val="3684C4"/>
                      </a:gs>
                      <a:gs pos="12000">
                        <a:srgbClr val="3684C4"/>
                      </a:gs>
                    </a:gsLst>
                    <a:lin ang="5400000" scaled="0"/>
                  </a:gradFill>
                  <a:latin typeface="Arial" panose="020B0604020202020204" pitchFamily="34" charset="0"/>
                  <a:ea typeface="나눔바른고딕" panose="020B0603020101020101" pitchFamily="50" charset="-127"/>
                  <a:cs typeface="Arial" panose="020B0604020202020204" pitchFamily="34" charset="0"/>
                </a:endParaRPr>
              </a:p>
            </p:txBody>
          </p:sp>
        </p:grpSp>
      </p:grpSp>
      <p:grpSp>
        <p:nvGrpSpPr>
          <p:cNvPr id="77" name="그룹 93">
            <a:extLst>
              <a:ext uri="{FF2B5EF4-FFF2-40B4-BE49-F238E27FC236}">
                <a16:creationId xmlns:a16="http://schemas.microsoft.com/office/drawing/2014/main" id="{5FF0D232-ADE3-4FCE-BD8B-1A48A3EAB766}"/>
              </a:ext>
            </a:extLst>
          </p:cNvPr>
          <p:cNvGrpSpPr>
            <a:grpSpLocks/>
          </p:cNvGrpSpPr>
          <p:nvPr/>
        </p:nvGrpSpPr>
        <p:grpSpPr bwMode="auto">
          <a:xfrm>
            <a:off x="774238" y="2580511"/>
            <a:ext cx="3924389" cy="400050"/>
            <a:chOff x="182143" y="2207978"/>
            <a:chExt cx="1855930" cy="399123"/>
          </a:xfrm>
        </p:grpSpPr>
        <p:grpSp>
          <p:nvGrpSpPr>
            <p:cNvPr id="78" name="그룹 123">
              <a:extLst>
                <a:ext uri="{FF2B5EF4-FFF2-40B4-BE49-F238E27FC236}">
                  <a16:creationId xmlns:a16="http://schemas.microsoft.com/office/drawing/2014/main" id="{0EE00159-E786-4257-9F04-6CF22C094CE7}"/>
                </a:ext>
              </a:extLst>
            </p:cNvPr>
            <p:cNvGrpSpPr>
              <a:grpSpLocks/>
            </p:cNvGrpSpPr>
            <p:nvPr/>
          </p:nvGrpSpPr>
          <p:grpSpPr bwMode="auto">
            <a:xfrm>
              <a:off x="350299" y="2207978"/>
              <a:ext cx="1500477" cy="399123"/>
              <a:chOff x="408236" y="1544269"/>
              <a:chExt cx="1500477" cy="395742"/>
            </a:xfrm>
          </p:grpSpPr>
          <p:sp>
            <p:nvSpPr>
              <p:cNvPr id="80" name="직사각형 79">
                <a:extLst>
                  <a:ext uri="{FF2B5EF4-FFF2-40B4-BE49-F238E27FC236}">
                    <a16:creationId xmlns:a16="http://schemas.microsoft.com/office/drawing/2014/main" id="{A873B03E-8E56-43C3-B0CF-C3EA091C1B86}"/>
                  </a:ext>
                </a:extLst>
              </p:cNvPr>
              <p:cNvSpPr/>
              <p:nvPr/>
            </p:nvSpPr>
            <p:spPr>
              <a:xfrm>
                <a:off x="524828" y="1544269"/>
                <a:ext cx="1383885" cy="395742"/>
              </a:xfrm>
              <a:prstGeom prst="rect">
                <a:avLst/>
              </a:prstGeom>
              <a:solidFill>
                <a:schemeClr val="tx1">
                  <a:lumMod val="85000"/>
                  <a:lumOff val="1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ltLang="ko-KR" sz="1600">
                  <a:ln>
                    <a:solidFill>
                      <a:schemeClr val="tx1">
                        <a:alpha val="0"/>
                      </a:schemeClr>
                    </a:solidFill>
                  </a:ln>
                  <a:solidFill>
                    <a:schemeClr val="bg1"/>
                  </a:solidFill>
                  <a:latin typeface="Arial" panose="020B0604020202020204" pitchFamily="34" charset="0"/>
                  <a:ea typeface="나눔바른고딕" panose="020B0603020101020101" pitchFamily="50" charset="-127"/>
                  <a:cs typeface="Arial" panose="020B0604020202020204" pitchFamily="34" charset="0"/>
                </a:endParaRPr>
              </a:p>
            </p:txBody>
          </p:sp>
          <p:sp>
            <p:nvSpPr>
              <p:cNvPr id="81" name="직사각형 80">
                <a:extLst>
                  <a:ext uri="{FF2B5EF4-FFF2-40B4-BE49-F238E27FC236}">
                    <a16:creationId xmlns:a16="http://schemas.microsoft.com/office/drawing/2014/main" id="{184E7144-B714-41C0-A09C-CCB0E239047D}"/>
                  </a:ext>
                </a:extLst>
              </p:cNvPr>
              <p:cNvSpPr/>
              <p:nvPr/>
            </p:nvSpPr>
            <p:spPr>
              <a:xfrm>
                <a:off x="408236" y="1544269"/>
                <a:ext cx="1500477" cy="395742"/>
              </a:xfrm>
              <a:prstGeom prst="rect">
                <a:avLst/>
              </a:prstGeom>
              <a:gradFill>
                <a:gsLst>
                  <a:gs pos="0">
                    <a:srgbClr val="2860A4"/>
                  </a:gs>
                  <a:gs pos="94000">
                    <a:srgbClr val="2860A4">
                      <a:lumMod val="83000"/>
                      <a:lumOff val="17000"/>
                    </a:srgbClr>
                  </a:gs>
                </a:gsLst>
                <a:lin ang="0" scaled="0"/>
              </a:gradFill>
              <a:ln>
                <a:noFill/>
              </a:ln>
              <a:effectLst>
                <a:outerShdw blurRad="50800" dist="25400" dir="4860000" algn="tl"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latinLnBrk="1">
                  <a:defRPr/>
                </a:pPr>
                <a:endParaRPr lang="en-US" altLang="ko-KR" sz="1600" dirty="0">
                  <a:latin typeface="Arial" panose="020B0604020202020204" pitchFamily="34" charset="0"/>
                  <a:ea typeface="나눔바른고딕" panose="020B0603020101020101" pitchFamily="50" charset="-127"/>
                  <a:cs typeface="Arial" panose="020B0604020202020204" pitchFamily="34" charset="0"/>
                </a:endParaRPr>
              </a:p>
            </p:txBody>
          </p:sp>
        </p:grpSp>
        <p:sp>
          <p:nvSpPr>
            <p:cNvPr id="79" name="직사각형 78">
              <a:extLst>
                <a:ext uri="{FF2B5EF4-FFF2-40B4-BE49-F238E27FC236}">
                  <a16:creationId xmlns:a16="http://schemas.microsoft.com/office/drawing/2014/main" id="{248D0C2C-B666-4F92-894E-5553A41B7DB7}"/>
                </a:ext>
              </a:extLst>
            </p:cNvPr>
            <p:cNvSpPr/>
            <p:nvPr/>
          </p:nvSpPr>
          <p:spPr>
            <a:xfrm>
              <a:off x="182143" y="2230991"/>
              <a:ext cx="1855930" cy="337769"/>
            </a:xfrm>
            <a:prstGeom prst="rect">
              <a:avLst/>
            </a:prstGeom>
          </p:spPr>
          <p:txBody>
            <a:bodyPr wrap="square">
              <a:spAutoFit/>
            </a:bodyPr>
            <a:lstStyle/>
            <a:p>
              <a:pPr algn="ctr" latinLnBrk="1">
                <a:defRPr/>
              </a:pPr>
              <a:r>
                <a:rPr lang="en-US" altLang="ko-KR" sz="1600" b="1" dirty="0">
                  <a:gradFill>
                    <a:gsLst>
                      <a:gs pos="80417">
                        <a:schemeClr val="bg1"/>
                      </a:gs>
                      <a:gs pos="66250">
                        <a:schemeClr val="bg1"/>
                      </a:gs>
                    </a:gsLst>
                    <a:lin ang="5400000" scaled="1"/>
                  </a:gradFill>
                  <a:latin typeface="Arial" panose="020B0604020202020204" pitchFamily="34" charset="0"/>
                  <a:ea typeface="나눔바른고딕" panose="020B0603020101020101" pitchFamily="50" charset="-127"/>
                  <a:cs typeface="Arial" panose="020B0604020202020204" pitchFamily="34" charset="0"/>
                </a:rPr>
                <a:t>Traditional role of standards</a:t>
              </a:r>
              <a:endParaRPr lang="ko-KR" altLang="en-US" sz="1600" b="1" dirty="0">
                <a:gradFill>
                  <a:gsLst>
                    <a:gs pos="80417">
                      <a:schemeClr val="bg1"/>
                    </a:gs>
                    <a:gs pos="66250">
                      <a:schemeClr val="bg1"/>
                    </a:gs>
                  </a:gsLst>
                  <a:lin ang="5400000" scaled="1"/>
                </a:gradFill>
                <a:latin typeface="Arial" panose="020B0604020202020204" pitchFamily="34" charset="0"/>
                <a:ea typeface="나눔바른고딕" panose="020B0603020101020101" pitchFamily="50" charset="-127"/>
                <a:cs typeface="Arial" panose="020B0604020202020204" pitchFamily="34" charset="0"/>
              </a:endParaRPr>
            </a:p>
          </p:txBody>
        </p:sp>
      </p:grpSp>
      <p:sp>
        <p:nvSpPr>
          <p:cNvPr id="82" name="TextBox 81">
            <a:extLst>
              <a:ext uri="{FF2B5EF4-FFF2-40B4-BE49-F238E27FC236}">
                <a16:creationId xmlns:a16="http://schemas.microsoft.com/office/drawing/2014/main" id="{BBC6196F-A6B0-4A17-8DFA-8836EA0627D5}"/>
              </a:ext>
            </a:extLst>
          </p:cNvPr>
          <p:cNvSpPr txBox="1"/>
          <p:nvPr/>
        </p:nvSpPr>
        <p:spPr>
          <a:xfrm>
            <a:off x="677805" y="4459788"/>
            <a:ext cx="9728543" cy="1631216"/>
          </a:xfrm>
          <a:prstGeom prst="rect">
            <a:avLst/>
          </a:prstGeom>
          <a:noFill/>
        </p:spPr>
        <p:txBody>
          <a:bodyPr wrap="square">
            <a:spAutoFit/>
          </a:bodyPr>
          <a:lstStyle/>
          <a:p>
            <a:pPr marL="342900" indent="-342900">
              <a:defRPr/>
            </a:pPr>
            <a:endParaRPr lang="en-US" altLang="ko-KR" sz="1600" b="1" dirty="0">
              <a:gradFill>
                <a:gsLst>
                  <a:gs pos="60417">
                    <a:srgbClr val="143372"/>
                  </a:gs>
                  <a:gs pos="44167">
                    <a:srgbClr val="143372"/>
                  </a:gs>
                </a:gsLst>
                <a:lin ang="5400000" scaled="1"/>
              </a:gradFill>
              <a:latin typeface="Arial" panose="020B0604020202020204" pitchFamily="34" charset="0"/>
              <a:cs typeface="Arial" panose="020B0604020202020204" pitchFamily="34" charset="0"/>
            </a:endParaRPr>
          </a:p>
          <a:p>
            <a:pPr marL="342900" indent="-342900">
              <a:buFont typeface="Wingdings" panose="05000000000000000000" pitchFamily="2" charset="2"/>
              <a:buChar char="Ø"/>
              <a:defRPr/>
            </a:pPr>
            <a:r>
              <a:rPr lang="en-US" altLang="ko-KR" sz="1600" b="1" dirty="0">
                <a:gradFill>
                  <a:gsLst>
                    <a:gs pos="60417">
                      <a:srgbClr val="143372"/>
                    </a:gs>
                    <a:gs pos="44167">
                      <a:srgbClr val="143372"/>
                    </a:gs>
                  </a:gsLst>
                  <a:lin ang="5400000" scaled="1"/>
                </a:gradFill>
                <a:latin typeface="Arial" panose="020B0604020202020204" pitchFamily="34" charset="0"/>
                <a:ea typeface="나눔바른고딕" panose="020B0603020101020101" pitchFamily="50" charset="-127"/>
                <a:cs typeface="Arial" panose="020B0604020202020204" pitchFamily="34" charset="0"/>
              </a:rPr>
              <a:t>Expanded role as social norm: </a:t>
            </a:r>
          </a:p>
          <a:p>
            <a:pPr marL="342900" indent="-342900">
              <a:defRPr/>
            </a:pPr>
            <a:r>
              <a:rPr lang="en-US" altLang="ko-KR" sz="1600" dirty="0">
                <a:gradFill>
                  <a:gsLst>
                    <a:gs pos="60417">
                      <a:srgbClr val="143372"/>
                    </a:gs>
                    <a:gs pos="44167">
                      <a:srgbClr val="143372"/>
                    </a:gs>
                  </a:gsLst>
                  <a:lin ang="5400000" scaled="1"/>
                </a:gradFill>
                <a:latin typeface="Arial" panose="020B0604020202020204" pitchFamily="34" charset="0"/>
                <a:cs typeface="Arial" panose="020B0604020202020204" pitchFamily="34" charset="0"/>
              </a:rPr>
              <a:t>    * Finance, disaster management, protection of the socially alienated, etc.</a:t>
            </a:r>
          </a:p>
          <a:p>
            <a:pPr marL="342900" indent="-342900">
              <a:defRPr/>
            </a:pPr>
            <a:r>
              <a:rPr lang="en-US" altLang="ko-KR" sz="1600" dirty="0">
                <a:gradFill>
                  <a:gsLst>
                    <a:gs pos="60417">
                      <a:srgbClr val="143372"/>
                    </a:gs>
                    <a:gs pos="44167">
                      <a:srgbClr val="143372"/>
                    </a:gs>
                  </a:gsLst>
                  <a:lin ang="5400000" scaled="1"/>
                </a:gradFill>
                <a:latin typeface="Arial" panose="020B0604020202020204" pitchFamily="34" charset="0"/>
                <a:cs typeface="Arial" panose="020B0604020202020204" pitchFamily="34" charset="0"/>
              </a:rPr>
              <a:t>    * Social responsibility(ISO 26000), quality management system(ISO 9000), environment management system(ISO 14000), security(ISO 27000), etc.</a:t>
            </a:r>
            <a:br>
              <a:rPr lang="en-US" altLang="ko-KR" sz="1600" dirty="0">
                <a:gradFill>
                  <a:gsLst>
                    <a:gs pos="60417">
                      <a:srgbClr val="143372"/>
                    </a:gs>
                    <a:gs pos="44167">
                      <a:srgbClr val="143372"/>
                    </a:gs>
                  </a:gsLst>
                  <a:lin ang="5400000" scaled="1"/>
                </a:gradFill>
                <a:latin typeface="Arial" panose="020B0604020202020204" pitchFamily="34" charset="0"/>
                <a:cs typeface="Arial" panose="020B0604020202020204" pitchFamily="34" charset="0"/>
              </a:rPr>
            </a:br>
            <a:endParaRPr lang="ko-KR" altLang="en-US" sz="1600" dirty="0">
              <a:gradFill>
                <a:gsLst>
                  <a:gs pos="60417">
                    <a:srgbClr val="143372"/>
                  </a:gs>
                  <a:gs pos="44167">
                    <a:srgbClr val="143372"/>
                  </a:gs>
                </a:gsLst>
                <a:lin ang="5400000" scaled="1"/>
              </a:gradFill>
              <a:latin typeface="Arial" panose="020B0604020202020204" pitchFamily="34" charset="0"/>
              <a:cs typeface="Arial" panose="020B0604020202020204" pitchFamily="34" charset="0"/>
            </a:endParaRPr>
          </a:p>
        </p:txBody>
      </p:sp>
      <p:sp>
        <p:nvSpPr>
          <p:cNvPr id="83" name="TextBox 82">
            <a:extLst>
              <a:ext uri="{FF2B5EF4-FFF2-40B4-BE49-F238E27FC236}">
                <a16:creationId xmlns:a16="http://schemas.microsoft.com/office/drawing/2014/main" id="{73475554-6C88-4C63-A12A-FD155BC1968C}"/>
              </a:ext>
            </a:extLst>
          </p:cNvPr>
          <p:cNvSpPr txBox="1"/>
          <p:nvPr/>
        </p:nvSpPr>
        <p:spPr>
          <a:xfrm>
            <a:off x="694737" y="5741684"/>
            <a:ext cx="9728543" cy="1384995"/>
          </a:xfrm>
          <a:prstGeom prst="rect">
            <a:avLst/>
          </a:prstGeom>
          <a:noFill/>
        </p:spPr>
        <p:txBody>
          <a:bodyPr wrap="square">
            <a:spAutoFit/>
          </a:bodyPr>
          <a:lstStyle/>
          <a:p>
            <a:pPr marL="342900" indent="-342900">
              <a:defRPr/>
            </a:pPr>
            <a:endParaRPr lang="en-US" altLang="ko-KR" sz="1600" b="1" dirty="0">
              <a:gradFill>
                <a:gsLst>
                  <a:gs pos="60417">
                    <a:srgbClr val="143372"/>
                  </a:gs>
                  <a:gs pos="44167">
                    <a:srgbClr val="143372"/>
                  </a:gs>
                </a:gsLst>
                <a:lin ang="5400000" scaled="1"/>
              </a:gradFill>
              <a:latin typeface="굴림" pitchFamily="50" charset="-127"/>
            </a:endParaRPr>
          </a:p>
          <a:p>
            <a:pPr marL="342900" indent="-342900">
              <a:buFont typeface="Wingdings" panose="05000000000000000000" pitchFamily="2" charset="2"/>
              <a:buChar char="Ø"/>
              <a:defRPr/>
            </a:pPr>
            <a:r>
              <a:rPr lang="en-US" altLang="ko-KR" sz="1600" b="1" dirty="0">
                <a:gradFill>
                  <a:gsLst>
                    <a:gs pos="60417">
                      <a:srgbClr val="143372"/>
                    </a:gs>
                    <a:gs pos="44167">
                      <a:srgbClr val="143372"/>
                    </a:gs>
                  </a:gsLst>
                  <a:lin ang="5400000" scaled="1"/>
                </a:gradFill>
                <a:latin typeface="Arial" panose="020B0604020202020204" pitchFamily="34" charset="0"/>
                <a:ea typeface="나눔바른고딕" panose="020B0603020101020101" pitchFamily="50" charset="-127"/>
                <a:cs typeface="Arial" panose="020B0604020202020204" pitchFamily="34" charset="0"/>
              </a:rPr>
              <a:t>The role of standards is emphasized in the Fourth Industrial Revolution Era: </a:t>
            </a:r>
          </a:p>
          <a:p>
            <a:pPr marL="342900" indent="-342900">
              <a:defRPr/>
            </a:pPr>
            <a:r>
              <a:rPr lang="en-US" altLang="ko-KR" sz="1600" b="1" dirty="0">
                <a:gradFill>
                  <a:gsLst>
                    <a:gs pos="60417">
                      <a:srgbClr val="143372"/>
                    </a:gs>
                    <a:gs pos="44167">
                      <a:srgbClr val="143372"/>
                    </a:gs>
                  </a:gsLst>
                  <a:lin ang="5400000" scaled="1"/>
                </a:gradFill>
                <a:latin typeface="Arial" panose="020B0604020202020204" pitchFamily="34" charset="0"/>
                <a:cs typeface="Arial" panose="020B0604020202020204" pitchFamily="34" charset="0"/>
              </a:rPr>
              <a:t>    </a:t>
            </a:r>
            <a:r>
              <a:rPr lang="en-US" altLang="ko-KR" sz="1600" dirty="0">
                <a:gradFill>
                  <a:gsLst>
                    <a:gs pos="60417">
                      <a:srgbClr val="143372"/>
                    </a:gs>
                    <a:gs pos="44167">
                      <a:srgbClr val="143372"/>
                    </a:gs>
                  </a:gsLst>
                  <a:lin ang="5400000" scaled="1"/>
                </a:gradFill>
                <a:latin typeface="Arial" panose="020B0604020202020204" pitchFamily="34" charset="0"/>
                <a:cs typeface="Arial" panose="020B0604020202020204" pitchFamily="34" charset="0"/>
              </a:rPr>
              <a:t>* Secure interoperability between systems</a:t>
            </a:r>
            <a:r>
              <a:rPr lang="en-US" altLang="ko-KR" sz="2000" dirty="0">
                <a:gradFill>
                  <a:gsLst>
                    <a:gs pos="60417">
                      <a:srgbClr val="143372"/>
                    </a:gs>
                    <a:gs pos="44167">
                      <a:srgbClr val="143372"/>
                    </a:gs>
                  </a:gsLst>
                  <a:lin ang="5400000" scaled="1"/>
                </a:gradFill>
                <a:latin typeface="Arial" panose="020B0604020202020204" pitchFamily="34" charset="0"/>
                <a:ea typeface="나눔바른고딕" panose="020B0603020101020101" pitchFamily="50" charset="-127"/>
                <a:cs typeface="Arial" panose="020B0604020202020204" pitchFamily="34" charset="0"/>
              </a:rPr>
              <a:t> </a:t>
            </a:r>
          </a:p>
          <a:p>
            <a:pPr marL="342900" indent="-342900">
              <a:defRPr/>
            </a:pPr>
            <a:r>
              <a:rPr lang="en-US" altLang="ko-KR" sz="1600" dirty="0">
                <a:gradFill>
                  <a:gsLst>
                    <a:gs pos="60417">
                      <a:srgbClr val="143372"/>
                    </a:gs>
                    <a:gs pos="44167">
                      <a:srgbClr val="143372"/>
                    </a:gs>
                  </a:gsLst>
                  <a:lin ang="5400000" scaled="1"/>
                </a:gradFill>
                <a:latin typeface="Arial" panose="020B0604020202020204" pitchFamily="34" charset="0"/>
                <a:cs typeface="Arial" panose="020B0604020202020204" pitchFamily="34" charset="0"/>
              </a:rPr>
              <a:t>    * Driving force for technological innovation</a:t>
            </a:r>
            <a:endParaRPr lang="en-US" altLang="ko-KR" sz="2000" dirty="0">
              <a:gradFill>
                <a:gsLst>
                  <a:gs pos="60417">
                    <a:srgbClr val="143372"/>
                  </a:gs>
                  <a:gs pos="44167">
                    <a:srgbClr val="143372"/>
                  </a:gs>
                </a:gsLst>
                <a:lin ang="5400000" scaled="1"/>
              </a:gradFill>
              <a:latin typeface="Arial" panose="020B0604020202020204" pitchFamily="34" charset="0"/>
              <a:ea typeface="나눔바른고딕" panose="020B0603020101020101" pitchFamily="50" charset="-127"/>
              <a:cs typeface="Arial" panose="020B0604020202020204" pitchFamily="34" charset="0"/>
            </a:endParaRPr>
          </a:p>
          <a:p>
            <a:pPr marL="342900" indent="-342900">
              <a:defRPr/>
            </a:pPr>
            <a:r>
              <a:rPr lang="en-US" altLang="ko-KR" sz="1600" dirty="0">
                <a:gradFill>
                  <a:gsLst>
                    <a:gs pos="60417">
                      <a:srgbClr val="143372"/>
                    </a:gs>
                    <a:gs pos="44167">
                      <a:srgbClr val="143372"/>
                    </a:gs>
                  </a:gsLst>
                  <a:lin ang="5400000" scaled="1"/>
                </a:gradFill>
                <a:latin typeface="Arial" panose="020B0604020202020204" pitchFamily="34" charset="0"/>
                <a:cs typeface="Arial" panose="020B0604020202020204" pitchFamily="34" charset="0"/>
              </a:rPr>
              <a:t>    * Accelerate convergence between products; between product and service</a:t>
            </a:r>
          </a:p>
        </p:txBody>
      </p:sp>
      <p:sp>
        <p:nvSpPr>
          <p:cNvPr id="84" name="Rectangle 25">
            <a:extLst>
              <a:ext uri="{FF2B5EF4-FFF2-40B4-BE49-F238E27FC236}">
                <a16:creationId xmlns:a16="http://schemas.microsoft.com/office/drawing/2014/main" id="{D00A28D0-2153-437A-AF53-7722BF71AE8B}"/>
              </a:ext>
            </a:extLst>
          </p:cNvPr>
          <p:cNvSpPr>
            <a:spLocks noChangeArrowheads="1"/>
          </p:cNvSpPr>
          <p:nvPr/>
        </p:nvSpPr>
        <p:spPr bwMode="auto">
          <a:xfrm>
            <a:off x="342144" y="1670874"/>
            <a:ext cx="9144000" cy="36513"/>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a:solidFill>
                  <a:schemeClr val="tx1"/>
                </a:solidFill>
                <a:latin typeface="Verdana" panose="020B0604030504040204" pitchFamily="34" charset="0"/>
                <a:ea typeface="굴림" panose="020B0600000101010101" pitchFamily="50" charset="-127"/>
              </a:defRPr>
            </a:lvl1pPr>
            <a:lvl2pPr marL="742950" indent="-285750">
              <a:defRPr kumimoji="1">
                <a:solidFill>
                  <a:schemeClr val="tx1"/>
                </a:solidFill>
                <a:latin typeface="Verdana" panose="020B0604030504040204" pitchFamily="34" charset="0"/>
                <a:ea typeface="굴림" panose="020B0600000101010101" pitchFamily="50" charset="-127"/>
              </a:defRPr>
            </a:lvl2pPr>
            <a:lvl3pPr marL="1143000" indent="-228600">
              <a:defRPr kumimoji="1">
                <a:solidFill>
                  <a:schemeClr val="tx1"/>
                </a:solidFill>
                <a:latin typeface="Verdana" panose="020B0604030504040204" pitchFamily="34" charset="0"/>
                <a:ea typeface="굴림" panose="020B0600000101010101" pitchFamily="50" charset="-127"/>
              </a:defRPr>
            </a:lvl3pPr>
            <a:lvl4pPr marL="1600200" indent="-228600">
              <a:defRPr kumimoji="1">
                <a:solidFill>
                  <a:schemeClr val="tx1"/>
                </a:solidFill>
                <a:latin typeface="Verdana" panose="020B0604030504040204" pitchFamily="34" charset="0"/>
                <a:ea typeface="굴림" panose="020B0600000101010101" pitchFamily="50" charset="-127"/>
              </a:defRPr>
            </a:lvl4pPr>
            <a:lvl5pPr marL="2057400" indent="-228600">
              <a:defRPr kumimoji="1">
                <a:solidFill>
                  <a:schemeClr val="tx1"/>
                </a:solidFill>
                <a:latin typeface="Verdana" panose="020B0604030504040204" pitchFamily="34" charset="0"/>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굴림" panose="020B0600000101010101" pitchFamily="50" charset="-127"/>
              </a:defRPr>
            </a:lvl9pPr>
          </a:lstStyle>
          <a:p>
            <a:pPr algn="ctr" eaLnBrk="1" latinLnBrk="1" hangingPunct="1"/>
            <a:endParaRPr kumimoji="0" lang="ko-KR" altLang="en-US" sz="1600">
              <a:latin typeface="Arial" panose="020B0604020202020204" pitchFamily="34" charset="0"/>
              <a:ea typeface="HY신명조" panose="02030600000101010101" pitchFamily="18" charset="-127"/>
              <a:cs typeface="Arial" panose="020B0604020202020204" pitchFamily="34" charset="0"/>
            </a:endParaRPr>
          </a:p>
        </p:txBody>
      </p:sp>
      <p:sp>
        <p:nvSpPr>
          <p:cNvPr id="53" name="TextBox 52">
            <a:extLst>
              <a:ext uri="{FF2B5EF4-FFF2-40B4-BE49-F238E27FC236}">
                <a16:creationId xmlns:a16="http://schemas.microsoft.com/office/drawing/2014/main" id="{527BE18A-445B-48DA-ABFB-78DCD825D49D}"/>
              </a:ext>
            </a:extLst>
          </p:cNvPr>
          <p:cNvSpPr txBox="1"/>
          <p:nvPr/>
        </p:nvSpPr>
        <p:spPr>
          <a:xfrm>
            <a:off x="5995499" y="7284052"/>
            <a:ext cx="4697901" cy="276999"/>
          </a:xfrm>
          <a:prstGeom prst="rect">
            <a:avLst/>
          </a:prstGeom>
          <a:noFill/>
        </p:spPr>
        <p:txBody>
          <a:bodyPr wrap="square" rtlCol="0">
            <a:spAutoFit/>
          </a:bodyPr>
          <a:lstStyle/>
          <a:p>
            <a:r>
              <a:rPr lang="en-US" altLang="ko-KR" sz="1200" b="0" i="0" dirty="0">
                <a:solidFill>
                  <a:srgbClr val="000000"/>
                </a:solidFill>
                <a:effectLst/>
                <a:latin typeface="Arial" panose="020B0604020202020204" pitchFamily="34" charset="0"/>
                <a:cs typeface="Arial" panose="020B0604020202020204" pitchFamily="34" charset="0"/>
              </a:rPr>
              <a:t>(Electrics, Electronics and Information Standard, KATS, bae, 2021)</a:t>
            </a:r>
            <a:endParaRPr lang="ko-KR" altLang="en-US"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563577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 name="직사각형 183">
            <a:extLst>
              <a:ext uri="{FF2B5EF4-FFF2-40B4-BE49-F238E27FC236}">
                <a16:creationId xmlns:a16="http://schemas.microsoft.com/office/drawing/2014/main" id="{AD5B33A3-D351-4388-B58C-01F9F6BA6AF4}"/>
              </a:ext>
            </a:extLst>
          </p:cNvPr>
          <p:cNvSpPr/>
          <p:nvPr/>
        </p:nvSpPr>
        <p:spPr bwMode="auto">
          <a:xfrm>
            <a:off x="466156" y="6211729"/>
            <a:ext cx="2190984" cy="281588"/>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sz="1600" dirty="0">
              <a:latin typeface="Arial" panose="020B0604020202020204" pitchFamily="34" charset="0"/>
              <a:ea typeface="나눔바른고딕" panose="020B0603020101020101" pitchFamily="50" charset="-127"/>
              <a:cs typeface="Arial" panose="020B0604020202020204" pitchFamily="34" charset="0"/>
            </a:endParaRPr>
          </a:p>
        </p:txBody>
      </p:sp>
      <p:sp>
        <p:nvSpPr>
          <p:cNvPr id="183" name="직사각형 182">
            <a:extLst>
              <a:ext uri="{FF2B5EF4-FFF2-40B4-BE49-F238E27FC236}">
                <a16:creationId xmlns:a16="http://schemas.microsoft.com/office/drawing/2014/main" id="{04AD50B2-C831-454D-9F5F-1C20C7931CCC}"/>
              </a:ext>
            </a:extLst>
          </p:cNvPr>
          <p:cNvSpPr/>
          <p:nvPr/>
        </p:nvSpPr>
        <p:spPr bwMode="auto">
          <a:xfrm>
            <a:off x="466156" y="5666362"/>
            <a:ext cx="2190984" cy="281588"/>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sz="1600" dirty="0">
              <a:latin typeface="Arial" panose="020B0604020202020204" pitchFamily="34" charset="0"/>
              <a:ea typeface="나눔바른고딕" panose="020B0603020101020101" pitchFamily="50" charset="-127"/>
              <a:cs typeface="Arial" panose="020B0604020202020204" pitchFamily="34" charset="0"/>
            </a:endParaRPr>
          </a:p>
        </p:txBody>
      </p:sp>
      <p:sp>
        <p:nvSpPr>
          <p:cNvPr id="182" name="직사각형 181">
            <a:extLst>
              <a:ext uri="{FF2B5EF4-FFF2-40B4-BE49-F238E27FC236}">
                <a16:creationId xmlns:a16="http://schemas.microsoft.com/office/drawing/2014/main" id="{970664A0-FC83-4FC9-9AFD-8F3E60D7EC52}"/>
              </a:ext>
            </a:extLst>
          </p:cNvPr>
          <p:cNvSpPr/>
          <p:nvPr/>
        </p:nvSpPr>
        <p:spPr bwMode="auto">
          <a:xfrm>
            <a:off x="467150" y="4891940"/>
            <a:ext cx="2190984" cy="281588"/>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sz="1600" dirty="0">
              <a:latin typeface="Arial" panose="020B0604020202020204" pitchFamily="34" charset="0"/>
              <a:ea typeface="나눔바른고딕" panose="020B0603020101020101" pitchFamily="50" charset="-127"/>
              <a:cs typeface="Arial" panose="020B0604020202020204" pitchFamily="34" charset="0"/>
            </a:endParaRPr>
          </a:p>
        </p:txBody>
      </p:sp>
      <p:sp>
        <p:nvSpPr>
          <p:cNvPr id="3" name="내용 개체 틀 2">
            <a:extLst>
              <a:ext uri="{FF2B5EF4-FFF2-40B4-BE49-F238E27FC236}">
                <a16:creationId xmlns:a16="http://schemas.microsoft.com/office/drawing/2014/main" id="{CB3CCC4D-447F-418A-8BDF-672E2EBE252F}"/>
              </a:ext>
            </a:extLst>
          </p:cNvPr>
          <p:cNvSpPr>
            <a:spLocks noGrp="1"/>
          </p:cNvSpPr>
          <p:nvPr>
            <p:ph idx="10"/>
          </p:nvPr>
        </p:nvSpPr>
        <p:spPr>
          <a:xfrm>
            <a:off x="630176" y="432259"/>
            <a:ext cx="9529893" cy="365130"/>
          </a:xfrm>
        </p:spPr>
        <p:txBody>
          <a:bodyPr/>
          <a:lstStyle/>
          <a:p>
            <a:r>
              <a:rPr lang="en-US" altLang="ko-KR" dirty="0"/>
              <a:t>Introduction</a:t>
            </a:r>
            <a:endParaRPr lang="ko-KR" altLang="en-US" dirty="0"/>
          </a:p>
        </p:txBody>
      </p:sp>
      <p:sp>
        <p:nvSpPr>
          <p:cNvPr id="5" name="Rectangle 2">
            <a:extLst>
              <a:ext uri="{FF2B5EF4-FFF2-40B4-BE49-F238E27FC236}">
                <a16:creationId xmlns:a16="http://schemas.microsoft.com/office/drawing/2014/main" id="{DB251753-21DB-42EE-AD7C-F00D2832A620}"/>
              </a:ext>
            </a:extLst>
          </p:cNvPr>
          <p:cNvSpPr>
            <a:spLocks noChangeArrowheads="1"/>
          </p:cNvSpPr>
          <p:nvPr/>
        </p:nvSpPr>
        <p:spPr bwMode="auto">
          <a:xfrm>
            <a:off x="0" y="104523"/>
            <a:ext cx="65" cy="24815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4283" rIns="0" bIns="-14283"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ko-KR" altLang="ko-KR" sz="1800" b="0" i="0" u="none" strike="noStrike" cap="none" normalizeH="0" baseline="0" dirty="0">
              <a:ln>
                <a:noFill/>
              </a:ln>
              <a:solidFill>
                <a:schemeClr val="tx1"/>
              </a:solidFill>
              <a:effectLst/>
              <a:latin typeface="Arial" panose="020B0604020202020204" pitchFamily="34" charset="0"/>
            </a:endParaRPr>
          </a:p>
        </p:txBody>
      </p:sp>
      <p:sp>
        <p:nvSpPr>
          <p:cNvPr id="7" name="Rectangle 4">
            <a:extLst>
              <a:ext uri="{FF2B5EF4-FFF2-40B4-BE49-F238E27FC236}">
                <a16:creationId xmlns:a16="http://schemas.microsoft.com/office/drawing/2014/main" id="{81448A84-9A43-443E-8F62-175B091DAD29}"/>
              </a:ext>
            </a:extLst>
          </p:cNvPr>
          <p:cNvSpPr>
            <a:spLocks noChangeArrowheads="1"/>
          </p:cNvSpPr>
          <p:nvPr/>
        </p:nvSpPr>
        <p:spPr bwMode="auto">
          <a:xfrm>
            <a:off x="152400" y="256923"/>
            <a:ext cx="65" cy="24815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4283" rIns="0" bIns="-14283"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ko-KR" altLang="ko-KR" sz="1800" b="0" i="0" u="none" strike="noStrike" cap="none" normalizeH="0" baseline="0" dirty="0">
              <a:ln>
                <a:noFill/>
              </a:ln>
              <a:solidFill>
                <a:schemeClr val="tx1"/>
              </a:solidFill>
              <a:effectLst/>
              <a:latin typeface="Arial" panose="020B0604020202020204" pitchFamily="34" charset="0"/>
            </a:endParaRPr>
          </a:p>
        </p:txBody>
      </p:sp>
      <p:sp>
        <p:nvSpPr>
          <p:cNvPr id="8" name="Rectangle 5">
            <a:extLst>
              <a:ext uri="{FF2B5EF4-FFF2-40B4-BE49-F238E27FC236}">
                <a16:creationId xmlns:a16="http://schemas.microsoft.com/office/drawing/2014/main" id="{97122128-A94A-4580-B9CC-F6AE93859A90}"/>
              </a:ext>
            </a:extLst>
          </p:cNvPr>
          <p:cNvSpPr>
            <a:spLocks noChangeArrowheads="1"/>
          </p:cNvSpPr>
          <p:nvPr/>
        </p:nvSpPr>
        <p:spPr bwMode="auto">
          <a:xfrm>
            <a:off x="0" y="104523"/>
            <a:ext cx="65" cy="24815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4283" rIns="0" bIns="-14283"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ko-KR" altLang="ko-KR" sz="1800" b="0" i="0" u="none" strike="noStrike" cap="none" normalizeH="0" baseline="0" dirty="0">
              <a:ln>
                <a:noFill/>
              </a:ln>
              <a:solidFill>
                <a:schemeClr val="tx1"/>
              </a:solidFill>
              <a:effectLst/>
              <a:latin typeface="Arial" panose="020B0604020202020204" pitchFamily="34" charset="0"/>
            </a:endParaRPr>
          </a:p>
        </p:txBody>
      </p:sp>
      <p:sp>
        <p:nvSpPr>
          <p:cNvPr id="9" name="Rectangle 6">
            <a:extLst>
              <a:ext uri="{FF2B5EF4-FFF2-40B4-BE49-F238E27FC236}">
                <a16:creationId xmlns:a16="http://schemas.microsoft.com/office/drawing/2014/main" id="{FC436C65-89A5-4003-AA9A-7FB44764E729}"/>
              </a:ext>
            </a:extLst>
          </p:cNvPr>
          <p:cNvSpPr>
            <a:spLocks noChangeArrowheads="1"/>
          </p:cNvSpPr>
          <p:nvPr/>
        </p:nvSpPr>
        <p:spPr bwMode="auto">
          <a:xfrm>
            <a:off x="0" y="104523"/>
            <a:ext cx="65" cy="24815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4283" rIns="0" bIns="-14283"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ko-KR" altLang="ko-KR" sz="1800" b="0" i="0" u="none" strike="noStrike" cap="none" normalizeH="0" baseline="0" dirty="0">
              <a:ln>
                <a:noFill/>
              </a:ln>
              <a:solidFill>
                <a:schemeClr val="tx1"/>
              </a:solidFill>
              <a:effectLst/>
              <a:latin typeface="Arial" panose="020B0604020202020204" pitchFamily="34" charset="0"/>
            </a:endParaRPr>
          </a:p>
        </p:txBody>
      </p:sp>
      <p:sp>
        <p:nvSpPr>
          <p:cNvPr id="10" name="Rectangle 7">
            <a:extLst>
              <a:ext uri="{FF2B5EF4-FFF2-40B4-BE49-F238E27FC236}">
                <a16:creationId xmlns:a16="http://schemas.microsoft.com/office/drawing/2014/main" id="{CF7E1012-468B-4B54-B6B1-C8A95B8E864C}"/>
              </a:ext>
            </a:extLst>
          </p:cNvPr>
          <p:cNvSpPr>
            <a:spLocks noChangeArrowheads="1"/>
          </p:cNvSpPr>
          <p:nvPr/>
        </p:nvSpPr>
        <p:spPr bwMode="auto">
          <a:xfrm>
            <a:off x="0" y="104523"/>
            <a:ext cx="65" cy="24815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4283" rIns="0" bIns="-14283"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ko-KR" altLang="ko-KR" sz="1800" b="0" i="0" u="none" strike="noStrike" cap="none" normalizeH="0" baseline="0" dirty="0">
              <a:ln>
                <a:noFill/>
              </a:ln>
              <a:solidFill>
                <a:schemeClr val="tx1"/>
              </a:solidFill>
              <a:effectLst/>
              <a:latin typeface="Arial" panose="020B0604020202020204" pitchFamily="34" charset="0"/>
            </a:endParaRPr>
          </a:p>
        </p:txBody>
      </p:sp>
      <p:sp>
        <p:nvSpPr>
          <p:cNvPr id="11" name="Rectangle 8">
            <a:extLst>
              <a:ext uri="{FF2B5EF4-FFF2-40B4-BE49-F238E27FC236}">
                <a16:creationId xmlns:a16="http://schemas.microsoft.com/office/drawing/2014/main" id="{82872AB5-199D-4107-8360-A507F928A85D}"/>
              </a:ext>
            </a:extLst>
          </p:cNvPr>
          <p:cNvSpPr>
            <a:spLocks noChangeArrowheads="1"/>
          </p:cNvSpPr>
          <p:nvPr/>
        </p:nvSpPr>
        <p:spPr bwMode="auto">
          <a:xfrm>
            <a:off x="0" y="104523"/>
            <a:ext cx="65" cy="24815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4283" rIns="0" bIns="-14283"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ko-KR" altLang="ko-KR" sz="1800" b="0" i="0" u="none" strike="noStrike" cap="none" normalizeH="0" baseline="0" dirty="0">
              <a:ln>
                <a:noFill/>
              </a:ln>
              <a:solidFill>
                <a:schemeClr val="tx1"/>
              </a:solidFill>
              <a:effectLst/>
              <a:latin typeface="Arial" panose="020B0604020202020204" pitchFamily="34" charset="0"/>
            </a:endParaRPr>
          </a:p>
        </p:txBody>
      </p:sp>
      <p:sp>
        <p:nvSpPr>
          <p:cNvPr id="27" name="내용 개체 틀 5">
            <a:extLst>
              <a:ext uri="{FF2B5EF4-FFF2-40B4-BE49-F238E27FC236}">
                <a16:creationId xmlns:a16="http://schemas.microsoft.com/office/drawing/2014/main" id="{11E9D318-482D-493F-B627-DB21A1F40EFF}"/>
              </a:ext>
            </a:extLst>
          </p:cNvPr>
          <p:cNvSpPr txBox="1">
            <a:spLocks/>
          </p:cNvSpPr>
          <p:nvPr/>
        </p:nvSpPr>
        <p:spPr bwMode="auto">
          <a:xfrm>
            <a:off x="142668" y="948318"/>
            <a:ext cx="10453816" cy="6482594"/>
          </a:xfrm>
          <a:prstGeom prst="rect">
            <a:avLst/>
          </a:prstGeom>
          <a:noFill/>
          <a:ln w="9525">
            <a:noFill/>
            <a:miter lim="800000"/>
            <a:headEnd/>
            <a:tailEnd/>
          </a:ln>
        </p:spPr>
        <p:txBody>
          <a:bodyPr vert="horz" wrap="square" lIns="104306" tIns="52153" rIns="104306" bIns="52153" numCol="1" anchor="t" anchorCtr="0" compatLnSpc="1">
            <a:prstTxWarp prst="textNoShape">
              <a:avLst/>
            </a:prstTxWarp>
          </a:bodyPr>
          <a:lstStyle>
            <a:lvl1pPr marL="265113" indent="-265113" algn="l" defTabSz="1042988" rtl="0" eaLnBrk="0" fontAlgn="base" latinLnBrk="1" hangingPunct="0">
              <a:spcBef>
                <a:spcPct val="20000"/>
              </a:spcBef>
              <a:spcAft>
                <a:spcPct val="0"/>
              </a:spcAft>
              <a:buClrTx/>
              <a:buFont typeface="Wingdings" pitchFamily="2" charset="2"/>
              <a:buChar char="§"/>
              <a:defRPr sz="1800" b="1" kern="1200" baseline="0">
                <a:solidFill>
                  <a:schemeClr val="tx1"/>
                </a:solidFill>
                <a:latin typeface="Arial" pitchFamily="34" charset="0"/>
                <a:ea typeface="맑은 고딕" pitchFamily="50" charset="-127"/>
                <a:cs typeface="Arial" pitchFamily="34" charset="0"/>
              </a:defRPr>
            </a:lvl1pPr>
            <a:lvl2pPr marL="625475" indent="-266700" algn="l" defTabSz="1042988" rtl="0" eaLnBrk="0" fontAlgn="base" latinLnBrk="1" hangingPunct="0">
              <a:spcBef>
                <a:spcPct val="20000"/>
              </a:spcBef>
              <a:spcAft>
                <a:spcPct val="0"/>
              </a:spcAft>
              <a:buFont typeface="Arial" pitchFamily="34" charset="0"/>
              <a:buChar char="•"/>
              <a:defRPr sz="1600" b="0" kern="1200">
                <a:solidFill>
                  <a:schemeClr val="tx1"/>
                </a:solidFill>
                <a:latin typeface="Arial" pitchFamily="34" charset="0"/>
                <a:ea typeface="맑은 고딕" pitchFamily="50" charset="-127"/>
                <a:cs typeface="Arial" pitchFamily="34" charset="0"/>
              </a:defRPr>
            </a:lvl2pPr>
            <a:lvl3pPr marL="984250" indent="-265113" algn="l" defTabSz="1042988" rtl="0" eaLnBrk="0" fontAlgn="base" latinLnBrk="1" hangingPunct="0">
              <a:spcBef>
                <a:spcPct val="20000"/>
              </a:spcBef>
              <a:spcAft>
                <a:spcPct val="0"/>
              </a:spcAft>
              <a:buFont typeface="Arial" pitchFamily="34" charset="0"/>
              <a:buChar char="-"/>
              <a:defRPr sz="1400" b="0" kern="1200">
                <a:solidFill>
                  <a:schemeClr val="tx1"/>
                </a:solidFill>
                <a:latin typeface="Arial" pitchFamily="34" charset="0"/>
                <a:ea typeface="맑은 고딕" pitchFamily="50" charset="-127"/>
                <a:cs typeface="Arial" pitchFamily="34" charset="0"/>
              </a:defRPr>
            </a:lvl3pPr>
            <a:lvl4pPr marL="1344613" indent="-266700" algn="l" defTabSz="1042988" rtl="0" eaLnBrk="0" fontAlgn="base" latinLnBrk="1" hangingPunct="0">
              <a:spcBef>
                <a:spcPct val="20000"/>
              </a:spcBef>
              <a:spcAft>
                <a:spcPct val="0"/>
              </a:spcAft>
              <a:buFont typeface="+mj-lt"/>
              <a:buAutoNum type="arabicParenR"/>
              <a:defRPr sz="1200" b="0" kern="1200">
                <a:solidFill>
                  <a:schemeClr val="tx1"/>
                </a:solidFill>
                <a:latin typeface="Arial" pitchFamily="34" charset="0"/>
                <a:ea typeface="맑은 고딕" pitchFamily="50" charset="-127"/>
                <a:cs typeface="Arial" pitchFamily="34" charset="0"/>
              </a:defRPr>
            </a:lvl4pPr>
            <a:lvl5pPr marL="1703388" indent="-265113" algn="l" defTabSz="1042988" rtl="0" eaLnBrk="0" fontAlgn="base" latinLnBrk="1" hangingPunct="0">
              <a:spcBef>
                <a:spcPct val="20000"/>
              </a:spcBef>
              <a:spcAft>
                <a:spcPct val="0"/>
              </a:spcAft>
              <a:buFont typeface="+mj-lt"/>
              <a:buAutoNum type="alphaLcPeriod"/>
              <a:defRPr sz="1100" b="0" kern="1200">
                <a:solidFill>
                  <a:schemeClr val="tx1"/>
                </a:solidFill>
                <a:latin typeface="Arial" pitchFamily="34" charset="0"/>
                <a:ea typeface="맑은 고딕" pitchFamily="50" charset="-127"/>
                <a:cs typeface="Arial" pitchFamily="34" charset="0"/>
              </a:defRPr>
            </a:lvl5pPr>
            <a:lvl6pPr marL="2868404" indent="-260764" algn="l" defTabSz="1043056" rtl="0" eaLnBrk="1" latinLnBrk="1" hangingPunct="1">
              <a:spcBef>
                <a:spcPct val="20000"/>
              </a:spcBef>
              <a:buFont typeface="Arial" pitchFamily="34" charset="0"/>
              <a:buChar char="•"/>
              <a:defRPr sz="2300" kern="1200">
                <a:solidFill>
                  <a:schemeClr val="tx1"/>
                </a:solidFill>
                <a:latin typeface="+mn-lt"/>
                <a:ea typeface="+mn-ea"/>
                <a:cs typeface="+mn-cs"/>
              </a:defRPr>
            </a:lvl6pPr>
            <a:lvl7pPr marL="3389932" indent="-260764" algn="l" defTabSz="1043056" rtl="0" eaLnBrk="1" latinLnBrk="1" hangingPunct="1">
              <a:spcBef>
                <a:spcPct val="20000"/>
              </a:spcBef>
              <a:buFont typeface="Arial" pitchFamily="34" charset="0"/>
              <a:buChar char="•"/>
              <a:defRPr sz="2300" kern="1200">
                <a:solidFill>
                  <a:schemeClr val="tx1"/>
                </a:solidFill>
                <a:latin typeface="+mn-lt"/>
                <a:ea typeface="+mn-ea"/>
                <a:cs typeface="+mn-cs"/>
              </a:defRPr>
            </a:lvl7pPr>
            <a:lvl8pPr marL="3911460" indent="-260764" algn="l" defTabSz="1043056" rtl="0" eaLnBrk="1" latinLnBrk="1" hangingPunct="1">
              <a:spcBef>
                <a:spcPct val="20000"/>
              </a:spcBef>
              <a:buFont typeface="Arial" pitchFamily="34" charset="0"/>
              <a:buChar char="•"/>
              <a:defRPr sz="2300" kern="1200">
                <a:solidFill>
                  <a:schemeClr val="tx1"/>
                </a:solidFill>
                <a:latin typeface="+mn-lt"/>
                <a:ea typeface="+mn-ea"/>
                <a:cs typeface="+mn-cs"/>
              </a:defRPr>
            </a:lvl8pPr>
            <a:lvl9pPr marL="4432988" indent="-260764" algn="l" defTabSz="1043056" rtl="0" eaLnBrk="1" latinLnBrk="1" hangingPunct="1">
              <a:spcBef>
                <a:spcPct val="20000"/>
              </a:spcBef>
              <a:buFont typeface="Arial" pitchFamily="34" charset="0"/>
              <a:buChar char="•"/>
              <a:defRPr sz="2300" kern="1200">
                <a:solidFill>
                  <a:schemeClr val="tx1"/>
                </a:solidFill>
                <a:latin typeface="+mn-lt"/>
                <a:ea typeface="+mn-ea"/>
                <a:cs typeface="+mn-cs"/>
              </a:defRPr>
            </a:lvl9pPr>
          </a:lstStyle>
          <a:p>
            <a:r>
              <a:rPr kumimoji="0" lang="en-US" altLang="ko-KR" dirty="0"/>
              <a:t>Standards within World Trade </a:t>
            </a:r>
            <a:endParaRPr kumimoji="0" lang="ko-KR" altLang="en-US" dirty="0"/>
          </a:p>
        </p:txBody>
      </p:sp>
      <p:sp>
        <p:nvSpPr>
          <p:cNvPr id="52" name="Rectangle 76">
            <a:extLst>
              <a:ext uri="{FF2B5EF4-FFF2-40B4-BE49-F238E27FC236}">
                <a16:creationId xmlns:a16="http://schemas.microsoft.com/office/drawing/2014/main" id="{4DFB7BDC-6B59-4D48-BE30-06659FCCBB3D}"/>
              </a:ext>
            </a:extLst>
          </p:cNvPr>
          <p:cNvSpPr>
            <a:spLocks noChangeArrowheads="1"/>
          </p:cNvSpPr>
          <p:nvPr/>
        </p:nvSpPr>
        <p:spPr bwMode="auto">
          <a:xfrm>
            <a:off x="797758" y="1800348"/>
            <a:ext cx="8999851" cy="1178015"/>
          </a:xfrm>
          <a:prstGeom prst="rect">
            <a:avLst/>
          </a:prstGeom>
          <a:noFill/>
          <a:ln>
            <a:noFill/>
          </a:ln>
          <a:effectLst/>
        </p:spPr>
        <p:txBody>
          <a:bodyPr wrap="square" lIns="0" tIns="0" rIns="0" bIns="0" anchor="ctr">
            <a:spAutoFit/>
            <a:scene3d>
              <a:camera prst="orthographicFront"/>
              <a:lightRig rig="threePt" dir="t"/>
            </a:scene3d>
            <a:sp3d>
              <a:bevelT w="0" h="38100"/>
            </a:sp3d>
          </a:bodyPr>
          <a:lstStyle/>
          <a:p>
            <a:pPr algn="ctr">
              <a:lnSpc>
                <a:spcPct val="150000"/>
              </a:lnSpc>
              <a:defRPr/>
            </a:pPr>
            <a:r>
              <a:rPr lang="en-US" altLang="ko-KR" sz="1400" kern="0" dirty="0">
                <a:latin typeface="Arial" panose="020B0604020202020204" pitchFamily="34" charset="0"/>
                <a:ea typeface="나눔바른고딕" panose="020B0603020101020101" pitchFamily="50" charset="-127"/>
                <a:cs typeface="Arial" panose="020B0604020202020204" pitchFamily="34" charset="0"/>
              </a:rPr>
              <a:t>Standards became a yardstick for judgement on trade barriers after the conclusion of WTO TBT Agreement(’95)</a:t>
            </a:r>
            <a:endParaRPr lang="ko-KR" altLang="en-US" sz="1400" kern="0" dirty="0">
              <a:latin typeface="Arial" panose="020B0604020202020204" pitchFamily="34" charset="0"/>
              <a:ea typeface="나눔바른고딕" panose="020B0603020101020101" pitchFamily="50" charset="-127"/>
              <a:cs typeface="Arial" panose="020B0604020202020204" pitchFamily="34" charset="0"/>
            </a:endParaRPr>
          </a:p>
          <a:p>
            <a:pPr algn="ctr">
              <a:lnSpc>
                <a:spcPct val="150000"/>
              </a:lnSpc>
              <a:defRPr/>
            </a:pPr>
            <a:r>
              <a:rPr lang="en-US" altLang="ko-KR" sz="1600" b="1" kern="0" dirty="0">
                <a:gradFill>
                  <a:gsLst>
                    <a:gs pos="89167">
                      <a:srgbClr val="2860A4"/>
                    </a:gs>
                    <a:gs pos="59000">
                      <a:srgbClr val="2860A4"/>
                    </a:gs>
                  </a:gsLst>
                  <a:lin ang="0" scaled="0"/>
                </a:gradFill>
                <a:latin typeface="Arial" panose="020B0604020202020204" pitchFamily="34" charset="0"/>
                <a:ea typeface="나눔바른고딕" panose="020B0603020101020101" pitchFamily="50" charset="-127"/>
                <a:cs typeface="Arial" panose="020B0604020202020204" pitchFamily="34" charset="0"/>
              </a:rPr>
              <a:t>“If an international standard exists,</a:t>
            </a:r>
            <a:r>
              <a:rPr lang="ko-KR" altLang="en-US" sz="1600" b="1" kern="0" dirty="0">
                <a:gradFill>
                  <a:gsLst>
                    <a:gs pos="89167">
                      <a:srgbClr val="2860A4"/>
                    </a:gs>
                    <a:gs pos="59000">
                      <a:srgbClr val="2860A4"/>
                    </a:gs>
                  </a:gsLst>
                  <a:lin ang="0" scaled="0"/>
                </a:gradFill>
                <a:latin typeface="Arial" panose="020B0604020202020204" pitchFamily="34" charset="0"/>
                <a:ea typeface="나눔바른고딕" panose="020B0603020101020101" pitchFamily="50" charset="-127"/>
                <a:cs typeface="Arial" panose="020B0604020202020204" pitchFamily="34" charset="0"/>
              </a:rPr>
              <a:t> </a:t>
            </a:r>
            <a:r>
              <a:rPr lang="en-US" altLang="ko-KR" sz="1600" b="1" kern="0" dirty="0">
                <a:gradFill>
                  <a:gsLst>
                    <a:gs pos="89167">
                      <a:srgbClr val="2860A4"/>
                    </a:gs>
                    <a:gs pos="59000">
                      <a:srgbClr val="2860A4"/>
                    </a:gs>
                  </a:gsLst>
                  <a:lin ang="0" scaled="0"/>
                </a:gradFill>
                <a:latin typeface="Arial" panose="020B0604020202020204" pitchFamily="34" charset="0"/>
                <a:ea typeface="나눔바른고딕" panose="020B0603020101020101" pitchFamily="50" charset="-127"/>
                <a:cs typeface="Arial" panose="020B0604020202020204" pitchFamily="34" charset="0"/>
              </a:rPr>
              <a:t>enacting an additional technical standard</a:t>
            </a:r>
            <a:r>
              <a:rPr lang="ko-KR" altLang="en-US" sz="1600" b="1" kern="0" dirty="0">
                <a:gradFill>
                  <a:gsLst>
                    <a:gs pos="89167">
                      <a:srgbClr val="2860A4"/>
                    </a:gs>
                    <a:gs pos="59000">
                      <a:srgbClr val="2860A4"/>
                    </a:gs>
                  </a:gsLst>
                  <a:lin ang="0" scaled="0"/>
                </a:gradFill>
                <a:latin typeface="Arial" panose="020B0604020202020204" pitchFamily="34" charset="0"/>
                <a:ea typeface="나눔바른고딕" panose="020B0603020101020101" pitchFamily="50" charset="-127"/>
                <a:cs typeface="Arial" panose="020B0604020202020204" pitchFamily="34" charset="0"/>
              </a:rPr>
              <a:t> </a:t>
            </a:r>
            <a:r>
              <a:rPr lang="en-US" altLang="ko-KR" sz="1600" b="1" kern="0" dirty="0">
                <a:gradFill>
                  <a:gsLst>
                    <a:gs pos="89167">
                      <a:srgbClr val="2860A4"/>
                    </a:gs>
                    <a:gs pos="59000">
                      <a:srgbClr val="2860A4"/>
                    </a:gs>
                  </a:gsLst>
                  <a:lin ang="0" scaled="0"/>
                </a:gradFill>
                <a:latin typeface="Arial" panose="020B0604020202020204" pitchFamily="34" charset="0"/>
                <a:ea typeface="나눔바른고딕" panose="020B0603020101020101" pitchFamily="50" charset="-127"/>
                <a:cs typeface="Arial" panose="020B0604020202020204" pitchFamily="34" charset="0"/>
              </a:rPr>
              <a:t>is prohibited”</a:t>
            </a:r>
          </a:p>
          <a:p>
            <a:pPr algn="ctr">
              <a:lnSpc>
                <a:spcPct val="150000"/>
              </a:lnSpc>
              <a:defRPr/>
            </a:pPr>
            <a:endParaRPr lang="ko-KR" altLang="en-US" sz="2400" b="1" kern="0" dirty="0">
              <a:gradFill>
                <a:gsLst>
                  <a:gs pos="89167">
                    <a:srgbClr val="2860A4"/>
                  </a:gs>
                  <a:gs pos="59000">
                    <a:srgbClr val="2860A4"/>
                  </a:gs>
                </a:gsLst>
                <a:lin ang="0" scaled="0"/>
              </a:gradFill>
              <a:latin typeface="Arial" panose="020B0604020202020204" pitchFamily="34" charset="0"/>
              <a:ea typeface="나눔바른고딕" panose="020B0603020101020101" pitchFamily="50" charset="-127"/>
              <a:cs typeface="Arial" panose="020B0604020202020204" pitchFamily="34" charset="0"/>
            </a:endParaRPr>
          </a:p>
        </p:txBody>
      </p:sp>
      <p:sp>
        <p:nvSpPr>
          <p:cNvPr id="53" name="왼쪽 대괄호 52">
            <a:extLst>
              <a:ext uri="{FF2B5EF4-FFF2-40B4-BE49-F238E27FC236}">
                <a16:creationId xmlns:a16="http://schemas.microsoft.com/office/drawing/2014/main" id="{DB1C9B5F-C161-439D-8367-9F6BD8F02533}"/>
              </a:ext>
            </a:extLst>
          </p:cNvPr>
          <p:cNvSpPr/>
          <p:nvPr/>
        </p:nvSpPr>
        <p:spPr>
          <a:xfrm>
            <a:off x="666180" y="1898013"/>
            <a:ext cx="111125" cy="1041400"/>
          </a:xfrm>
          <a:prstGeom prst="leftBracket">
            <a:avLst/>
          </a:prstGeom>
          <a:ln w="31750" cap="sq">
            <a:solidFill>
              <a:schemeClr val="accent1">
                <a:shade val="95000"/>
                <a:satMod val="105000"/>
                <a:alpha val="46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ko-KR" altLang="en-US" dirty="0">
              <a:latin typeface="Arial" panose="020B0604020202020204" pitchFamily="34" charset="0"/>
              <a:ea typeface="나눔바른고딕" panose="020B0603020101020101" pitchFamily="50" charset="-127"/>
              <a:cs typeface="Arial" panose="020B0604020202020204" pitchFamily="34" charset="0"/>
            </a:endParaRPr>
          </a:p>
        </p:txBody>
      </p:sp>
      <p:sp>
        <p:nvSpPr>
          <p:cNvPr id="54" name="왼쪽 대괄호 53">
            <a:extLst>
              <a:ext uri="{FF2B5EF4-FFF2-40B4-BE49-F238E27FC236}">
                <a16:creationId xmlns:a16="http://schemas.microsoft.com/office/drawing/2014/main" id="{FE26918C-01B5-4BE8-8BBD-819A17597CA4}"/>
              </a:ext>
            </a:extLst>
          </p:cNvPr>
          <p:cNvSpPr/>
          <p:nvPr/>
        </p:nvSpPr>
        <p:spPr>
          <a:xfrm flipH="1">
            <a:off x="9772079" y="1898013"/>
            <a:ext cx="111125" cy="1041400"/>
          </a:xfrm>
          <a:prstGeom prst="leftBracket">
            <a:avLst/>
          </a:prstGeom>
          <a:ln w="31750" cap="sq">
            <a:solidFill>
              <a:schemeClr val="accent1">
                <a:shade val="95000"/>
                <a:satMod val="105000"/>
                <a:alpha val="46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ko-KR" altLang="en-US" dirty="0">
              <a:latin typeface="Arial" panose="020B0604020202020204" pitchFamily="34" charset="0"/>
              <a:ea typeface="나눔바른고딕" panose="020B0603020101020101" pitchFamily="50" charset="-127"/>
              <a:cs typeface="Arial" panose="020B0604020202020204" pitchFamily="34" charset="0"/>
            </a:endParaRPr>
          </a:p>
        </p:txBody>
      </p:sp>
      <p:sp>
        <p:nvSpPr>
          <p:cNvPr id="55" name="직사각형 54">
            <a:extLst>
              <a:ext uri="{FF2B5EF4-FFF2-40B4-BE49-F238E27FC236}">
                <a16:creationId xmlns:a16="http://schemas.microsoft.com/office/drawing/2014/main" id="{40093243-D454-43F7-BC05-CFBE8A7C1204}"/>
              </a:ext>
            </a:extLst>
          </p:cNvPr>
          <p:cNvSpPr/>
          <p:nvPr/>
        </p:nvSpPr>
        <p:spPr>
          <a:xfrm>
            <a:off x="1255547" y="2494859"/>
            <a:ext cx="8165241" cy="434478"/>
          </a:xfrm>
          <a:prstGeom prst="rect">
            <a:avLst/>
          </a:prstGeom>
        </p:spPr>
        <p:txBody>
          <a:bodyPr wrap="square">
            <a:spAutoFit/>
          </a:bodyPr>
          <a:lstStyle/>
          <a:p>
            <a:pPr>
              <a:lnSpc>
                <a:spcPct val="160000"/>
              </a:lnSpc>
              <a:tabLst>
                <a:tab pos="182563" algn="l"/>
              </a:tabLst>
              <a:defRPr/>
            </a:pPr>
            <a:r>
              <a:rPr lang="en-US" altLang="ko-KR" sz="1600" b="1" dirty="0">
                <a:ln>
                  <a:solidFill>
                    <a:schemeClr val="accent1">
                      <a:alpha val="0"/>
                    </a:schemeClr>
                  </a:solidFill>
                </a:ln>
                <a:gradFill>
                  <a:gsLst>
                    <a:gs pos="100000">
                      <a:schemeClr val="tx1">
                        <a:lumMod val="95000"/>
                        <a:lumOff val="5000"/>
                      </a:schemeClr>
                    </a:gs>
                    <a:gs pos="1250">
                      <a:schemeClr val="tx1">
                        <a:lumMod val="95000"/>
                        <a:lumOff val="5000"/>
                      </a:schemeClr>
                    </a:gs>
                  </a:gsLst>
                  <a:lin ang="0" scaled="0"/>
                </a:gradFill>
                <a:latin typeface="Arial" panose="020B0604020202020204" pitchFamily="34" charset="0"/>
                <a:ea typeface="나눔바른고딕" panose="020B0603020101020101" pitchFamily="50" charset="-127"/>
                <a:cs typeface="Arial" panose="020B0604020202020204" pitchFamily="34" charset="0"/>
              </a:rPr>
              <a:t>80% of world trade is transacted under the influence of standards</a:t>
            </a:r>
            <a:r>
              <a:rPr lang="en-US" altLang="ko-KR" sz="1600" dirty="0">
                <a:ln>
                  <a:solidFill>
                    <a:schemeClr val="accent1">
                      <a:alpha val="0"/>
                    </a:schemeClr>
                  </a:solidFill>
                </a:ln>
                <a:gradFill>
                  <a:gsLst>
                    <a:gs pos="100000">
                      <a:schemeClr val="tx1">
                        <a:lumMod val="95000"/>
                        <a:lumOff val="5000"/>
                      </a:schemeClr>
                    </a:gs>
                    <a:gs pos="1250">
                      <a:schemeClr val="tx1">
                        <a:lumMod val="95000"/>
                        <a:lumOff val="5000"/>
                      </a:schemeClr>
                    </a:gs>
                  </a:gsLst>
                  <a:lin ang="0" scaled="0"/>
                </a:gradFill>
                <a:latin typeface="Arial" panose="020B0604020202020204" pitchFamily="34" charset="0"/>
                <a:ea typeface="나눔바른고딕" panose="020B0603020101020101" pitchFamily="50" charset="-127"/>
                <a:cs typeface="Arial" panose="020B0604020202020204" pitchFamily="34" charset="0"/>
              </a:rPr>
              <a:t>(OECD, 1999)</a:t>
            </a:r>
            <a:endParaRPr lang="ko-KR" altLang="en-US" sz="1600" dirty="0">
              <a:ln>
                <a:solidFill>
                  <a:schemeClr val="accent1">
                    <a:alpha val="0"/>
                  </a:schemeClr>
                </a:solidFill>
              </a:ln>
              <a:gradFill>
                <a:gsLst>
                  <a:gs pos="100000">
                    <a:schemeClr val="tx1">
                      <a:lumMod val="95000"/>
                      <a:lumOff val="5000"/>
                    </a:schemeClr>
                  </a:gs>
                  <a:gs pos="1250">
                    <a:schemeClr val="tx1">
                      <a:lumMod val="95000"/>
                      <a:lumOff val="5000"/>
                    </a:schemeClr>
                  </a:gs>
                </a:gsLst>
                <a:lin ang="0" scaled="0"/>
              </a:gradFill>
              <a:latin typeface="Arial" panose="020B0604020202020204" pitchFamily="34" charset="0"/>
              <a:ea typeface="나눔바른고딕" panose="020B0603020101020101" pitchFamily="50" charset="-127"/>
              <a:cs typeface="Arial" panose="020B0604020202020204" pitchFamily="34" charset="0"/>
            </a:endParaRPr>
          </a:p>
        </p:txBody>
      </p:sp>
      <p:grpSp>
        <p:nvGrpSpPr>
          <p:cNvPr id="56" name="그룹 62">
            <a:extLst>
              <a:ext uri="{FF2B5EF4-FFF2-40B4-BE49-F238E27FC236}">
                <a16:creationId xmlns:a16="http://schemas.microsoft.com/office/drawing/2014/main" id="{5AE11DD5-1317-4AA6-BC9B-19EA0837E440}"/>
              </a:ext>
            </a:extLst>
          </p:cNvPr>
          <p:cNvGrpSpPr>
            <a:grpSpLocks/>
          </p:cNvGrpSpPr>
          <p:nvPr/>
        </p:nvGrpSpPr>
        <p:grpSpPr bwMode="auto">
          <a:xfrm>
            <a:off x="6650052" y="6843873"/>
            <a:ext cx="2497755" cy="339565"/>
            <a:chOff x="6089095" y="6865950"/>
            <a:chExt cx="2497900" cy="373057"/>
          </a:xfrm>
        </p:grpSpPr>
        <p:cxnSp>
          <p:nvCxnSpPr>
            <p:cNvPr id="57" name="꺾인 연결선 59">
              <a:extLst>
                <a:ext uri="{FF2B5EF4-FFF2-40B4-BE49-F238E27FC236}">
                  <a16:creationId xmlns:a16="http://schemas.microsoft.com/office/drawing/2014/main" id="{6BB9900E-4469-43F0-A92F-1F620039836F}"/>
                </a:ext>
              </a:extLst>
            </p:cNvPr>
            <p:cNvCxnSpPr>
              <a:stCxn id="153" idx="2"/>
              <a:endCxn id="135" idx="2"/>
            </p:cNvCxnSpPr>
            <p:nvPr/>
          </p:nvCxnSpPr>
          <p:spPr>
            <a:xfrm rot="5400000" flipH="1">
              <a:off x="7338042" y="5617003"/>
              <a:ext cx="5" cy="2497900"/>
            </a:xfrm>
            <a:prstGeom prst="bentConnector3">
              <a:avLst>
                <a:gd name="adj1" fmla="val -4572000000"/>
              </a:avLst>
            </a:prstGeom>
            <a:ln w="19050">
              <a:prstDash val="solid"/>
              <a:tailEnd type="triangle"/>
            </a:ln>
          </p:spPr>
          <p:style>
            <a:lnRef idx="1">
              <a:schemeClr val="accent1"/>
            </a:lnRef>
            <a:fillRef idx="0">
              <a:schemeClr val="accent1"/>
            </a:fillRef>
            <a:effectRef idx="0">
              <a:schemeClr val="accent1"/>
            </a:effectRef>
            <a:fontRef idx="minor">
              <a:schemeClr val="tx1"/>
            </a:fontRef>
          </p:style>
        </p:cxnSp>
        <p:grpSp>
          <p:nvGrpSpPr>
            <p:cNvPr id="85" name="그룹 350">
              <a:extLst>
                <a:ext uri="{FF2B5EF4-FFF2-40B4-BE49-F238E27FC236}">
                  <a16:creationId xmlns:a16="http://schemas.microsoft.com/office/drawing/2014/main" id="{AF214D83-78A3-42D3-A1E2-E0A2CFF29333}"/>
                </a:ext>
              </a:extLst>
            </p:cNvPr>
            <p:cNvGrpSpPr>
              <a:grpSpLocks/>
            </p:cNvGrpSpPr>
            <p:nvPr/>
          </p:nvGrpSpPr>
          <p:grpSpPr bwMode="auto">
            <a:xfrm>
              <a:off x="6846806" y="6977396"/>
              <a:ext cx="1035563" cy="261611"/>
              <a:chOff x="2059736" y="5203677"/>
              <a:chExt cx="2011665" cy="393839"/>
            </a:xfrm>
          </p:grpSpPr>
          <p:sp>
            <p:nvSpPr>
              <p:cNvPr id="86" name="양쪽 모서리가 둥근 사각형 64">
                <a:extLst>
                  <a:ext uri="{FF2B5EF4-FFF2-40B4-BE49-F238E27FC236}">
                    <a16:creationId xmlns:a16="http://schemas.microsoft.com/office/drawing/2014/main" id="{2F9EC07D-F046-45AD-BF58-DE4C19F88298}"/>
                  </a:ext>
                </a:extLst>
              </p:cNvPr>
              <p:cNvSpPr/>
              <p:nvPr/>
            </p:nvSpPr>
            <p:spPr bwMode="auto">
              <a:xfrm>
                <a:off x="2226681" y="5273208"/>
                <a:ext cx="1634535" cy="293799"/>
              </a:xfrm>
              <a:prstGeom prst="round2SameRect">
                <a:avLst>
                  <a:gd name="adj1" fmla="val 50000"/>
                  <a:gd name="adj2" fmla="val 50000"/>
                </a:avLst>
              </a:prstGeom>
              <a:solidFill>
                <a:schemeClr val="bg1"/>
              </a:solidFill>
              <a:ln w="12700">
                <a:solidFill>
                  <a:srgbClr val="5C9DD2"/>
                </a:solidFill>
              </a:ln>
            </p:spPr>
            <p:style>
              <a:lnRef idx="2">
                <a:schemeClr val="accent1">
                  <a:shade val="50000"/>
                </a:schemeClr>
              </a:lnRef>
              <a:fillRef idx="1">
                <a:schemeClr val="accent1"/>
              </a:fillRef>
              <a:effectRef idx="0">
                <a:schemeClr val="accent1"/>
              </a:effectRef>
              <a:fontRef idx="minor">
                <a:schemeClr val="lt1"/>
              </a:fontRef>
            </p:style>
            <p:txBody>
              <a:bodyPr lIns="146470" tIns="73234" rIns="146470" bIns="73234" anchor="ctr"/>
              <a:lstStyle/>
              <a:p>
                <a:pPr algn="ctr" defTabSz="1464694">
                  <a:defRPr/>
                </a:pPr>
                <a:endParaRPr lang="ko-KR" altLang="en-US">
                  <a:solidFill>
                    <a:prstClr val="white"/>
                  </a:solidFill>
                  <a:latin typeface="Arial" panose="020B0604020202020204" pitchFamily="34" charset="0"/>
                  <a:ea typeface="나눔바른고딕" panose="020B0603020101020101" pitchFamily="50" charset="-127"/>
                  <a:cs typeface="Arial" panose="020B0604020202020204" pitchFamily="34" charset="0"/>
                </a:endParaRPr>
              </a:p>
            </p:txBody>
          </p:sp>
          <p:sp>
            <p:nvSpPr>
              <p:cNvPr id="87" name="직사각형 86">
                <a:extLst>
                  <a:ext uri="{FF2B5EF4-FFF2-40B4-BE49-F238E27FC236}">
                    <a16:creationId xmlns:a16="http://schemas.microsoft.com/office/drawing/2014/main" id="{8D0222F7-671C-40A1-95F2-CCA84968CE4F}"/>
                  </a:ext>
                </a:extLst>
              </p:cNvPr>
              <p:cNvSpPr/>
              <p:nvPr/>
            </p:nvSpPr>
            <p:spPr>
              <a:xfrm>
                <a:off x="2059736" y="5203677"/>
                <a:ext cx="2011665" cy="393839"/>
              </a:xfrm>
              <a:prstGeom prst="rect">
                <a:avLst/>
              </a:prstGeom>
              <a:noFill/>
            </p:spPr>
            <p:txBody>
              <a:bodyPr>
                <a:spAutoFit/>
              </a:bodyPr>
              <a:lstStyle/>
              <a:p>
                <a:pPr algn="ctr">
                  <a:defRPr/>
                </a:pPr>
                <a:r>
                  <a:rPr lang="en-US" altLang="ko-KR" sz="1100" b="1" dirty="0">
                    <a:ln>
                      <a:solidFill>
                        <a:srgbClr val="4F81BD">
                          <a:alpha val="0"/>
                        </a:srgbClr>
                      </a:solidFill>
                    </a:ln>
                    <a:gradFill>
                      <a:gsLst>
                        <a:gs pos="0">
                          <a:srgbClr val="3684C4"/>
                        </a:gs>
                        <a:gs pos="12000">
                          <a:srgbClr val="3684C4"/>
                        </a:gs>
                      </a:gsLst>
                      <a:lin ang="5400000" scaled="0"/>
                    </a:gradFill>
                    <a:latin typeface="Arial" panose="020B0604020202020204" pitchFamily="34" charset="0"/>
                    <a:ea typeface="나눔바른고딕" panose="020B0603020101020101" pitchFamily="50" charset="-127"/>
                    <a:cs typeface="Arial" panose="020B0604020202020204" pitchFamily="34" charset="0"/>
                  </a:rPr>
                  <a:t>Feedback</a:t>
                </a:r>
                <a:endParaRPr lang="ko-KR" altLang="en-US" sz="1100" b="1" dirty="0">
                  <a:ln>
                    <a:solidFill>
                      <a:srgbClr val="4F81BD">
                        <a:alpha val="0"/>
                      </a:srgbClr>
                    </a:solidFill>
                  </a:ln>
                  <a:gradFill>
                    <a:gsLst>
                      <a:gs pos="0">
                        <a:srgbClr val="3684C4"/>
                      </a:gs>
                      <a:gs pos="12000">
                        <a:srgbClr val="3684C4"/>
                      </a:gs>
                    </a:gsLst>
                    <a:lin ang="5400000" scaled="0"/>
                  </a:gradFill>
                  <a:latin typeface="Arial" panose="020B0604020202020204" pitchFamily="34" charset="0"/>
                  <a:ea typeface="나눔바른고딕" panose="020B0603020101020101" pitchFamily="50" charset="-127"/>
                  <a:cs typeface="Arial" panose="020B0604020202020204" pitchFamily="34" charset="0"/>
                </a:endParaRPr>
              </a:p>
            </p:txBody>
          </p:sp>
        </p:grpSp>
      </p:grpSp>
      <p:grpSp>
        <p:nvGrpSpPr>
          <p:cNvPr id="88" name="그룹 49">
            <a:extLst>
              <a:ext uri="{FF2B5EF4-FFF2-40B4-BE49-F238E27FC236}">
                <a16:creationId xmlns:a16="http://schemas.microsoft.com/office/drawing/2014/main" id="{8162F010-9713-43EC-9AF9-CE7CE07D53E5}"/>
              </a:ext>
            </a:extLst>
          </p:cNvPr>
          <p:cNvGrpSpPr>
            <a:grpSpLocks/>
          </p:cNvGrpSpPr>
          <p:nvPr/>
        </p:nvGrpSpPr>
        <p:grpSpPr bwMode="auto">
          <a:xfrm>
            <a:off x="455108" y="3771044"/>
            <a:ext cx="2205178" cy="3072829"/>
            <a:chOff x="491186" y="3790826"/>
            <a:chExt cx="1877059" cy="3073058"/>
          </a:xfrm>
        </p:grpSpPr>
        <p:sp>
          <p:nvSpPr>
            <p:cNvPr id="89" name="직사각형 88">
              <a:extLst>
                <a:ext uri="{FF2B5EF4-FFF2-40B4-BE49-F238E27FC236}">
                  <a16:creationId xmlns:a16="http://schemas.microsoft.com/office/drawing/2014/main" id="{3D2E4778-9F98-4FF9-A615-816B5920841F}"/>
                </a:ext>
              </a:extLst>
            </p:cNvPr>
            <p:cNvSpPr/>
            <p:nvPr/>
          </p:nvSpPr>
          <p:spPr>
            <a:xfrm>
              <a:off x="491186" y="4233570"/>
              <a:ext cx="1868796" cy="2630314"/>
            </a:xfrm>
            <a:prstGeom prst="rect">
              <a:avLst/>
            </a:prstGeom>
            <a:noFill/>
            <a:ln w="9525">
              <a:solidFill>
                <a:srgbClr val="8EB4E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dirty="0">
                <a:latin typeface="Arial" panose="020B0604020202020204" pitchFamily="34" charset="0"/>
                <a:ea typeface="나눔바른고딕" panose="020B0603020101020101" pitchFamily="50" charset="-127"/>
                <a:cs typeface="Arial" panose="020B0604020202020204" pitchFamily="34" charset="0"/>
              </a:endParaRPr>
            </a:p>
          </p:txBody>
        </p:sp>
        <p:sp>
          <p:nvSpPr>
            <p:cNvPr id="90" name="양쪽 모서리가 둥근 사각형 68">
              <a:extLst>
                <a:ext uri="{FF2B5EF4-FFF2-40B4-BE49-F238E27FC236}">
                  <a16:creationId xmlns:a16="http://schemas.microsoft.com/office/drawing/2014/main" id="{26EEEEFB-B322-4D0B-A30A-2C0D01E84FAA}"/>
                </a:ext>
              </a:extLst>
            </p:cNvPr>
            <p:cNvSpPr/>
            <p:nvPr/>
          </p:nvSpPr>
          <p:spPr>
            <a:xfrm>
              <a:off x="491186" y="3827140"/>
              <a:ext cx="1877059" cy="408018"/>
            </a:xfrm>
            <a:prstGeom prst="round2SameRect">
              <a:avLst>
                <a:gd name="adj1" fmla="val 24439"/>
                <a:gd name="adj2" fmla="val 0"/>
              </a:avLst>
            </a:prstGeom>
            <a:solidFill>
              <a:srgbClr val="2860A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dirty="0">
                <a:latin typeface="Arial" panose="020B0604020202020204" pitchFamily="34" charset="0"/>
                <a:ea typeface="나눔바른고딕" panose="020B0603020101020101" pitchFamily="50" charset="-127"/>
                <a:cs typeface="Arial" panose="020B0604020202020204" pitchFamily="34" charset="0"/>
              </a:endParaRPr>
            </a:p>
          </p:txBody>
        </p:sp>
        <p:grpSp>
          <p:nvGrpSpPr>
            <p:cNvPr id="91" name="그룹 21">
              <a:extLst>
                <a:ext uri="{FF2B5EF4-FFF2-40B4-BE49-F238E27FC236}">
                  <a16:creationId xmlns:a16="http://schemas.microsoft.com/office/drawing/2014/main" id="{5D7485F4-97E5-4EA3-9B33-9E6ECB2787A8}"/>
                </a:ext>
              </a:extLst>
            </p:cNvPr>
            <p:cNvGrpSpPr>
              <a:grpSpLocks/>
            </p:cNvGrpSpPr>
            <p:nvPr/>
          </p:nvGrpSpPr>
          <p:grpSpPr bwMode="auto">
            <a:xfrm>
              <a:off x="562748" y="3790826"/>
              <a:ext cx="1772135" cy="461699"/>
              <a:chOff x="613283" y="4164232"/>
              <a:chExt cx="1825849" cy="461699"/>
            </a:xfrm>
          </p:grpSpPr>
          <p:sp>
            <p:nvSpPr>
              <p:cNvPr id="92" name="직사각형 91">
                <a:extLst>
                  <a:ext uri="{FF2B5EF4-FFF2-40B4-BE49-F238E27FC236}">
                    <a16:creationId xmlns:a16="http://schemas.microsoft.com/office/drawing/2014/main" id="{CA325A1C-8BF2-4878-B4C3-312634D47269}"/>
                  </a:ext>
                </a:extLst>
              </p:cNvPr>
              <p:cNvSpPr/>
              <p:nvPr/>
            </p:nvSpPr>
            <p:spPr>
              <a:xfrm>
                <a:off x="1240342" y="4164232"/>
                <a:ext cx="1198790" cy="461699"/>
              </a:xfrm>
              <a:prstGeom prst="rect">
                <a:avLst/>
              </a:prstGeom>
              <a:noFill/>
            </p:spPr>
            <p:txBody>
              <a:bodyPr wrap="square">
                <a:spAutoFit/>
              </a:bodyPr>
              <a:lstStyle/>
              <a:p>
                <a:pPr algn="ctr">
                  <a:defRPr/>
                </a:pPr>
                <a:r>
                  <a:rPr lang="en-US" altLang="ko-KR" sz="1200" b="1" dirty="0">
                    <a:gradFill>
                      <a:gsLst>
                        <a:gs pos="80417">
                          <a:schemeClr val="bg1"/>
                        </a:gs>
                        <a:gs pos="66250">
                          <a:schemeClr val="bg1"/>
                        </a:gs>
                      </a:gsLst>
                      <a:lin ang="5400000" scaled="1"/>
                    </a:gradFill>
                    <a:latin typeface="Arial" panose="020B0604020202020204" pitchFamily="34" charset="0"/>
                    <a:ea typeface="나눔바른고딕" panose="020B0603020101020101" pitchFamily="50" charset="-127"/>
                    <a:cs typeface="Arial" panose="020B0604020202020204" pitchFamily="34" charset="0"/>
                  </a:rPr>
                  <a:t>Information gathering</a:t>
                </a:r>
                <a:endParaRPr lang="ko-KR" altLang="en-US" sz="1200" b="1" dirty="0">
                  <a:gradFill>
                    <a:gsLst>
                      <a:gs pos="80417">
                        <a:schemeClr val="bg1"/>
                      </a:gs>
                      <a:gs pos="66250">
                        <a:schemeClr val="bg1"/>
                      </a:gs>
                    </a:gsLst>
                    <a:lin ang="5400000" scaled="1"/>
                  </a:gradFill>
                  <a:latin typeface="Arial" panose="020B0604020202020204" pitchFamily="34" charset="0"/>
                  <a:ea typeface="나눔바른고딕" panose="020B0603020101020101" pitchFamily="50" charset="-127"/>
                  <a:cs typeface="Arial" panose="020B0604020202020204" pitchFamily="34" charset="0"/>
                </a:endParaRPr>
              </a:p>
            </p:txBody>
          </p:sp>
          <p:grpSp>
            <p:nvGrpSpPr>
              <p:cNvPr id="93" name="그룹 20">
                <a:extLst>
                  <a:ext uri="{FF2B5EF4-FFF2-40B4-BE49-F238E27FC236}">
                    <a16:creationId xmlns:a16="http://schemas.microsoft.com/office/drawing/2014/main" id="{7CA45946-6D28-468C-9749-6DF1B8EEDCA7}"/>
                  </a:ext>
                </a:extLst>
              </p:cNvPr>
              <p:cNvGrpSpPr>
                <a:grpSpLocks/>
              </p:cNvGrpSpPr>
              <p:nvPr/>
            </p:nvGrpSpPr>
            <p:grpSpPr bwMode="auto">
              <a:xfrm>
                <a:off x="613283" y="4252884"/>
                <a:ext cx="729490" cy="277019"/>
                <a:chOff x="656150" y="4252884"/>
                <a:chExt cx="729490" cy="277019"/>
              </a:xfrm>
            </p:grpSpPr>
            <p:sp>
              <p:nvSpPr>
                <p:cNvPr id="94" name="모서리가 둥근 직사각형 72">
                  <a:extLst>
                    <a:ext uri="{FF2B5EF4-FFF2-40B4-BE49-F238E27FC236}">
                      <a16:creationId xmlns:a16="http://schemas.microsoft.com/office/drawing/2014/main" id="{5EC7A2F3-43CD-4895-B0EF-13B739481E48}"/>
                    </a:ext>
                  </a:extLst>
                </p:cNvPr>
                <p:cNvSpPr/>
                <p:nvPr/>
              </p:nvSpPr>
              <p:spPr>
                <a:xfrm>
                  <a:off x="667486" y="4287866"/>
                  <a:ext cx="718154" cy="222267"/>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dirty="0">
                    <a:latin typeface="Arial" panose="020B0604020202020204" pitchFamily="34" charset="0"/>
                    <a:ea typeface="나눔바른고딕" panose="020B0603020101020101" pitchFamily="50" charset="-127"/>
                    <a:cs typeface="Arial" panose="020B0604020202020204" pitchFamily="34" charset="0"/>
                  </a:endParaRPr>
                </a:p>
              </p:txBody>
            </p:sp>
            <p:sp>
              <p:nvSpPr>
                <p:cNvPr id="95" name="직사각형 94">
                  <a:extLst>
                    <a:ext uri="{FF2B5EF4-FFF2-40B4-BE49-F238E27FC236}">
                      <a16:creationId xmlns:a16="http://schemas.microsoft.com/office/drawing/2014/main" id="{31D92254-DCF6-41B0-9507-58598988CC2F}"/>
                    </a:ext>
                  </a:extLst>
                </p:cNvPr>
                <p:cNvSpPr/>
                <p:nvPr/>
              </p:nvSpPr>
              <p:spPr>
                <a:xfrm>
                  <a:off x="656150" y="4252884"/>
                  <a:ext cx="655403" cy="277019"/>
                </a:xfrm>
                <a:prstGeom prst="rect">
                  <a:avLst/>
                </a:prstGeom>
              </p:spPr>
              <p:txBody>
                <a:bodyPr wrap="none">
                  <a:spAutoFit/>
                </a:bodyPr>
                <a:lstStyle/>
                <a:p>
                  <a:pPr>
                    <a:defRPr/>
                  </a:pPr>
                  <a:r>
                    <a:rPr lang="en-US" altLang="ko-KR" sz="1200" kern="0" dirty="0">
                      <a:gradFill>
                        <a:gsLst>
                          <a:gs pos="89167">
                            <a:srgbClr val="2860A4"/>
                          </a:gs>
                          <a:gs pos="59000">
                            <a:srgbClr val="2860A4"/>
                          </a:gs>
                        </a:gsLst>
                        <a:lin ang="0" scaled="0"/>
                      </a:gradFill>
                      <a:latin typeface="Arial" panose="020B0604020202020204" pitchFamily="34" charset="0"/>
                      <a:ea typeface="나눔바른고딕" panose="020B0603020101020101" pitchFamily="50" charset="-127"/>
                      <a:cs typeface="Arial" panose="020B0604020202020204" pitchFamily="34" charset="0"/>
                    </a:rPr>
                    <a:t>Phase 1</a:t>
                  </a:r>
                  <a:endParaRPr lang="ko-KR" altLang="en-US" sz="1200" dirty="0">
                    <a:latin typeface="Arial" panose="020B0604020202020204" pitchFamily="34" charset="0"/>
                    <a:ea typeface="나눔바른고딕" panose="020B0603020101020101" pitchFamily="50" charset="-127"/>
                    <a:cs typeface="Arial" panose="020B0604020202020204" pitchFamily="34" charset="0"/>
                  </a:endParaRPr>
                </a:p>
              </p:txBody>
            </p:sp>
          </p:grpSp>
        </p:grpSp>
      </p:grpSp>
      <p:grpSp>
        <p:nvGrpSpPr>
          <p:cNvPr id="96" name="그룹 101">
            <a:extLst>
              <a:ext uri="{FF2B5EF4-FFF2-40B4-BE49-F238E27FC236}">
                <a16:creationId xmlns:a16="http://schemas.microsoft.com/office/drawing/2014/main" id="{392BF4B6-821E-4595-A3FA-E7AE1978F1CC}"/>
              </a:ext>
            </a:extLst>
          </p:cNvPr>
          <p:cNvGrpSpPr>
            <a:grpSpLocks/>
          </p:cNvGrpSpPr>
          <p:nvPr/>
        </p:nvGrpSpPr>
        <p:grpSpPr bwMode="auto">
          <a:xfrm>
            <a:off x="378148" y="4248679"/>
            <a:ext cx="2354263" cy="2508174"/>
            <a:chOff x="261895" y="4267525"/>
            <a:chExt cx="2354881" cy="2122141"/>
          </a:xfrm>
        </p:grpSpPr>
        <p:grpSp>
          <p:nvGrpSpPr>
            <p:cNvPr id="97" name="그룹 37">
              <a:extLst>
                <a:ext uri="{FF2B5EF4-FFF2-40B4-BE49-F238E27FC236}">
                  <a16:creationId xmlns:a16="http://schemas.microsoft.com/office/drawing/2014/main" id="{8732FADE-EE8C-4DAF-B2DF-C7CC98A81995}"/>
                </a:ext>
              </a:extLst>
            </p:cNvPr>
            <p:cNvGrpSpPr>
              <a:grpSpLocks/>
            </p:cNvGrpSpPr>
            <p:nvPr/>
          </p:nvGrpSpPr>
          <p:grpSpPr bwMode="auto">
            <a:xfrm>
              <a:off x="343363" y="4267525"/>
              <a:ext cx="2191559" cy="249368"/>
              <a:chOff x="341451" y="4369249"/>
              <a:chExt cx="2257985" cy="249368"/>
            </a:xfrm>
          </p:grpSpPr>
          <p:sp>
            <p:nvSpPr>
              <p:cNvPr id="111" name="직사각형 110">
                <a:extLst>
                  <a:ext uri="{FF2B5EF4-FFF2-40B4-BE49-F238E27FC236}">
                    <a16:creationId xmlns:a16="http://schemas.microsoft.com/office/drawing/2014/main" id="{67EE5B91-3934-41C5-ACD7-8D10545A4ACA}"/>
                  </a:ext>
                </a:extLst>
              </p:cNvPr>
              <p:cNvSpPr/>
              <p:nvPr/>
            </p:nvSpPr>
            <p:spPr>
              <a:xfrm>
                <a:off x="341451" y="4380368"/>
                <a:ext cx="2257985" cy="23824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sz="1600" dirty="0">
                  <a:latin typeface="Arial" panose="020B0604020202020204" pitchFamily="34" charset="0"/>
                  <a:ea typeface="나눔바른고딕" panose="020B0603020101020101" pitchFamily="50" charset="-127"/>
                  <a:cs typeface="Arial" panose="020B0604020202020204" pitchFamily="34" charset="0"/>
                </a:endParaRPr>
              </a:p>
            </p:txBody>
          </p:sp>
          <p:sp>
            <p:nvSpPr>
              <p:cNvPr id="112" name="직사각형 111">
                <a:extLst>
                  <a:ext uri="{FF2B5EF4-FFF2-40B4-BE49-F238E27FC236}">
                    <a16:creationId xmlns:a16="http://schemas.microsoft.com/office/drawing/2014/main" id="{1109FAF8-FC76-49A1-9C77-147655C95C76}"/>
                  </a:ext>
                </a:extLst>
              </p:cNvPr>
              <p:cNvSpPr/>
              <p:nvPr/>
            </p:nvSpPr>
            <p:spPr>
              <a:xfrm>
                <a:off x="752173" y="4369249"/>
                <a:ext cx="1529479" cy="234366"/>
              </a:xfrm>
              <a:prstGeom prst="rect">
                <a:avLst/>
              </a:prstGeom>
              <a:noFill/>
            </p:spPr>
            <p:txBody>
              <a:bodyPr>
                <a:spAutoFit/>
              </a:bodyPr>
              <a:lstStyle/>
              <a:p>
                <a:pPr algn="ctr">
                  <a:defRPr/>
                </a:pPr>
                <a:r>
                  <a:rPr lang="en-US" altLang="ko-KR" sz="1200" b="1" dirty="0">
                    <a:ln>
                      <a:solidFill>
                        <a:schemeClr val="accent1">
                          <a:alpha val="0"/>
                        </a:schemeClr>
                      </a:solidFill>
                    </a:ln>
                    <a:gradFill>
                      <a:gsLst>
                        <a:gs pos="100000">
                          <a:schemeClr val="tx1">
                            <a:lumMod val="95000"/>
                            <a:lumOff val="5000"/>
                          </a:schemeClr>
                        </a:gs>
                        <a:gs pos="1250">
                          <a:schemeClr val="tx1">
                            <a:lumMod val="95000"/>
                            <a:lumOff val="5000"/>
                          </a:schemeClr>
                        </a:gs>
                      </a:gsLst>
                      <a:lin ang="0" scaled="0"/>
                    </a:gradFill>
                    <a:latin typeface="Arial" panose="020B0604020202020204" pitchFamily="34" charset="0"/>
                    <a:ea typeface="나눔바른고딕" panose="020B0603020101020101" pitchFamily="50" charset="-127"/>
                    <a:cs typeface="Arial" panose="020B0604020202020204" pitchFamily="34" charset="0"/>
                  </a:rPr>
                  <a:t>WTO TBT notice</a:t>
                </a:r>
                <a:endParaRPr lang="ko-KR" altLang="en-US" sz="1200" b="1" dirty="0">
                  <a:ln>
                    <a:solidFill>
                      <a:schemeClr val="accent1">
                        <a:alpha val="0"/>
                      </a:schemeClr>
                    </a:solidFill>
                  </a:ln>
                  <a:gradFill>
                    <a:gsLst>
                      <a:gs pos="100000">
                        <a:schemeClr val="tx1">
                          <a:lumMod val="95000"/>
                          <a:lumOff val="5000"/>
                        </a:schemeClr>
                      </a:gs>
                      <a:gs pos="1250">
                        <a:schemeClr val="tx1">
                          <a:lumMod val="95000"/>
                          <a:lumOff val="5000"/>
                        </a:schemeClr>
                      </a:gs>
                    </a:gsLst>
                    <a:lin ang="0" scaled="0"/>
                  </a:gradFill>
                  <a:latin typeface="Arial" panose="020B0604020202020204" pitchFamily="34" charset="0"/>
                  <a:ea typeface="나눔바른고딕" panose="020B0603020101020101" pitchFamily="50" charset="-127"/>
                  <a:cs typeface="Arial" panose="020B0604020202020204" pitchFamily="34" charset="0"/>
                </a:endParaRPr>
              </a:p>
            </p:txBody>
          </p:sp>
        </p:grpSp>
        <p:pic>
          <p:nvPicPr>
            <p:cNvPr id="98" name="그림 76">
              <a:extLst>
                <a:ext uri="{FF2B5EF4-FFF2-40B4-BE49-F238E27FC236}">
                  <a16:creationId xmlns:a16="http://schemas.microsoft.com/office/drawing/2014/main" id="{58A700A6-85A3-42AD-9D06-53EA15BDA620}"/>
                </a:ext>
              </a:extLst>
            </p:cNvPr>
            <p:cNvPicPr>
              <a:picLocks noChangeAspect="1"/>
            </p:cNvPicPr>
            <p:nvPr/>
          </p:nvPicPr>
          <p:blipFill>
            <a:blip r:embed="rId2">
              <a:extLst>
                <a:ext uri="{28A0092B-C50C-407E-A947-70E740481C1C}">
                  <a14:useLocalDpi xmlns:a14="http://schemas.microsoft.com/office/drawing/2010/main" val="0"/>
                </a:ext>
              </a:extLst>
            </a:blip>
            <a:srcRect l="2493" t="28278" r="2840" b="28307"/>
            <a:stretch>
              <a:fillRect/>
            </a:stretch>
          </p:blipFill>
          <p:spPr bwMode="auto">
            <a:xfrm>
              <a:off x="1066463" y="4523942"/>
              <a:ext cx="803696" cy="280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0" name="직사각형 99">
              <a:extLst>
                <a:ext uri="{FF2B5EF4-FFF2-40B4-BE49-F238E27FC236}">
                  <a16:creationId xmlns:a16="http://schemas.microsoft.com/office/drawing/2014/main" id="{60505A06-F2A2-4216-9903-64B11475BD39}"/>
                </a:ext>
              </a:extLst>
            </p:cNvPr>
            <p:cNvSpPr/>
            <p:nvPr/>
          </p:nvSpPr>
          <p:spPr>
            <a:xfrm>
              <a:off x="742002" y="4825189"/>
              <a:ext cx="1484485" cy="234366"/>
            </a:xfrm>
            <a:prstGeom prst="rect">
              <a:avLst/>
            </a:prstGeom>
            <a:noFill/>
          </p:spPr>
          <p:txBody>
            <a:bodyPr>
              <a:spAutoFit/>
            </a:bodyPr>
            <a:lstStyle/>
            <a:p>
              <a:pPr algn="ctr">
                <a:defRPr/>
              </a:pPr>
              <a:r>
                <a:rPr lang="en-US" altLang="ko-KR" sz="1200" b="1" dirty="0">
                  <a:ln>
                    <a:solidFill>
                      <a:schemeClr val="accent1">
                        <a:alpha val="0"/>
                      </a:schemeClr>
                    </a:solidFill>
                  </a:ln>
                  <a:gradFill>
                    <a:gsLst>
                      <a:gs pos="100000">
                        <a:schemeClr val="tx1">
                          <a:lumMod val="95000"/>
                          <a:lumOff val="5000"/>
                        </a:schemeClr>
                      </a:gs>
                      <a:gs pos="1250">
                        <a:schemeClr val="tx1">
                          <a:lumMod val="95000"/>
                          <a:lumOff val="5000"/>
                        </a:schemeClr>
                      </a:gs>
                    </a:gsLst>
                    <a:lin ang="0" scaled="0"/>
                  </a:gradFill>
                  <a:latin typeface="Arial" panose="020B0604020202020204" pitchFamily="34" charset="0"/>
                  <a:ea typeface="나눔바른고딕" panose="020B0603020101020101" pitchFamily="50" charset="-127"/>
                  <a:cs typeface="Arial" panose="020B0604020202020204" pitchFamily="34" charset="0"/>
                </a:rPr>
                <a:t>FTA TBT notice</a:t>
              </a:r>
              <a:endParaRPr lang="ko-KR" altLang="en-US" sz="1200" b="1" dirty="0">
                <a:ln>
                  <a:solidFill>
                    <a:schemeClr val="accent1">
                      <a:alpha val="0"/>
                    </a:schemeClr>
                  </a:solidFill>
                </a:ln>
                <a:gradFill>
                  <a:gsLst>
                    <a:gs pos="100000">
                      <a:schemeClr val="tx1">
                        <a:lumMod val="95000"/>
                        <a:lumOff val="5000"/>
                      </a:schemeClr>
                    </a:gs>
                    <a:gs pos="1250">
                      <a:schemeClr val="tx1">
                        <a:lumMod val="95000"/>
                        <a:lumOff val="5000"/>
                      </a:schemeClr>
                    </a:gs>
                  </a:gsLst>
                  <a:lin ang="0" scaled="0"/>
                </a:gradFill>
                <a:latin typeface="Arial" panose="020B0604020202020204" pitchFamily="34" charset="0"/>
                <a:ea typeface="나눔바른고딕" panose="020B0603020101020101" pitchFamily="50" charset="-127"/>
                <a:cs typeface="Arial" panose="020B0604020202020204" pitchFamily="34" charset="0"/>
              </a:endParaRPr>
            </a:p>
          </p:txBody>
        </p:sp>
        <p:pic>
          <p:nvPicPr>
            <p:cNvPr id="101" name="_x197754088" descr="EMB0000046007c6">
              <a:extLst>
                <a:ext uri="{FF2B5EF4-FFF2-40B4-BE49-F238E27FC236}">
                  <a16:creationId xmlns:a16="http://schemas.microsoft.com/office/drawing/2014/main" id="{967EB41A-675B-46B4-8E8F-482132C8EC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659" t="66107" r="78755" b="26282"/>
            <a:stretch>
              <a:fillRect/>
            </a:stretch>
          </p:blipFill>
          <p:spPr bwMode="auto">
            <a:xfrm>
              <a:off x="725003" y="5725058"/>
              <a:ext cx="1464710" cy="195857"/>
            </a:xfrm>
            <a:prstGeom prst="rect">
              <a:avLst/>
            </a:prstGeom>
            <a:solidFill>
              <a:schemeClr val="bg1">
                <a:lumMod val="95000"/>
              </a:schemeClr>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103" name="직사각형 102">
              <a:extLst>
                <a:ext uri="{FF2B5EF4-FFF2-40B4-BE49-F238E27FC236}">
                  <a16:creationId xmlns:a16="http://schemas.microsoft.com/office/drawing/2014/main" id="{32D22F9A-C64D-4158-9DE3-034E252DFB82}"/>
                </a:ext>
              </a:extLst>
            </p:cNvPr>
            <p:cNvSpPr/>
            <p:nvPr/>
          </p:nvSpPr>
          <p:spPr>
            <a:xfrm>
              <a:off x="261895" y="5450611"/>
              <a:ext cx="2354881" cy="286447"/>
            </a:xfrm>
            <a:prstGeom prst="rect">
              <a:avLst/>
            </a:prstGeom>
            <a:noFill/>
          </p:spPr>
          <p:txBody>
            <a:bodyPr>
              <a:spAutoFit/>
            </a:bodyPr>
            <a:lstStyle/>
            <a:p>
              <a:pPr algn="ctr">
                <a:defRPr/>
              </a:pPr>
              <a:r>
                <a:rPr lang="en-US" altLang="ko-KR" sz="800" b="1" dirty="0">
                  <a:ln>
                    <a:solidFill>
                      <a:schemeClr val="accent1">
                        <a:alpha val="0"/>
                      </a:schemeClr>
                    </a:solidFill>
                  </a:ln>
                  <a:gradFill>
                    <a:gsLst>
                      <a:gs pos="100000">
                        <a:schemeClr val="tx1">
                          <a:lumMod val="95000"/>
                          <a:lumOff val="5000"/>
                        </a:schemeClr>
                      </a:gs>
                      <a:gs pos="1250">
                        <a:schemeClr val="tx1">
                          <a:lumMod val="95000"/>
                          <a:lumOff val="5000"/>
                        </a:schemeClr>
                      </a:gs>
                    </a:gsLst>
                    <a:lin ang="0" scaled="0"/>
                  </a:gradFill>
                  <a:latin typeface="Arial" panose="020B0604020202020204" pitchFamily="34" charset="0"/>
                  <a:ea typeface="나눔바른고딕" panose="020B0603020101020101" pitchFamily="50" charset="-127"/>
                  <a:cs typeface="Arial" panose="020B0604020202020204" pitchFamily="34" charset="0"/>
                </a:rPr>
                <a:t>Diplomatic missions, cooperative groups</a:t>
              </a:r>
            </a:p>
            <a:p>
              <a:pPr algn="ctr">
                <a:defRPr/>
              </a:pPr>
              <a:r>
                <a:rPr lang="en-US" altLang="ko-KR" sz="800" dirty="0">
                  <a:ln>
                    <a:solidFill>
                      <a:schemeClr val="accent1">
                        <a:alpha val="0"/>
                      </a:schemeClr>
                    </a:solidFill>
                  </a:ln>
                  <a:gradFill>
                    <a:gsLst>
                      <a:gs pos="100000">
                        <a:schemeClr val="tx1">
                          <a:lumMod val="95000"/>
                          <a:lumOff val="5000"/>
                        </a:schemeClr>
                      </a:gs>
                      <a:gs pos="1250">
                        <a:schemeClr val="tx1">
                          <a:lumMod val="95000"/>
                          <a:lumOff val="5000"/>
                        </a:schemeClr>
                      </a:gs>
                    </a:gsLst>
                    <a:lin ang="0" scaled="0"/>
                  </a:gradFill>
                  <a:latin typeface="Arial" panose="020B0604020202020204" pitchFamily="34" charset="0"/>
                  <a:ea typeface="나눔바른고딕" panose="020B0603020101020101" pitchFamily="50" charset="-127"/>
                  <a:cs typeface="Arial" panose="020B0604020202020204" pitchFamily="34" charset="0"/>
                </a:rPr>
                <a:t>(</a:t>
              </a:r>
              <a:r>
                <a:rPr lang="en-US" altLang="ko-KR" sz="800" dirty="0" err="1">
                  <a:ln>
                    <a:solidFill>
                      <a:schemeClr val="accent1">
                        <a:alpha val="0"/>
                      </a:schemeClr>
                    </a:solidFill>
                  </a:ln>
                  <a:gradFill>
                    <a:gsLst>
                      <a:gs pos="100000">
                        <a:schemeClr val="tx1">
                          <a:lumMod val="95000"/>
                          <a:lumOff val="5000"/>
                        </a:schemeClr>
                      </a:gs>
                      <a:gs pos="1250">
                        <a:schemeClr val="tx1">
                          <a:lumMod val="95000"/>
                          <a:lumOff val="5000"/>
                        </a:schemeClr>
                      </a:gs>
                    </a:gsLst>
                    <a:lin ang="0" scaled="0"/>
                  </a:gradFill>
                  <a:latin typeface="Arial" panose="020B0604020202020204" pitchFamily="34" charset="0"/>
                  <a:ea typeface="나눔바른고딕" panose="020B0603020101020101" pitchFamily="50" charset="-127"/>
                  <a:cs typeface="Arial" panose="020B0604020202020204" pitchFamily="34" charset="0"/>
                </a:rPr>
                <a:t>unnotice</a:t>
              </a:r>
              <a:r>
                <a:rPr lang="en-US" altLang="ko-KR" sz="800" dirty="0">
                  <a:ln>
                    <a:solidFill>
                      <a:schemeClr val="accent1">
                        <a:alpha val="0"/>
                      </a:schemeClr>
                    </a:solidFill>
                  </a:ln>
                  <a:gradFill>
                    <a:gsLst>
                      <a:gs pos="100000">
                        <a:schemeClr val="tx1">
                          <a:lumMod val="95000"/>
                          <a:lumOff val="5000"/>
                        </a:schemeClr>
                      </a:gs>
                      <a:gs pos="1250">
                        <a:schemeClr val="tx1">
                          <a:lumMod val="95000"/>
                          <a:lumOff val="5000"/>
                        </a:schemeClr>
                      </a:gs>
                    </a:gsLst>
                    <a:lin ang="0" scaled="0"/>
                  </a:gradFill>
                  <a:latin typeface="Arial" panose="020B0604020202020204" pitchFamily="34" charset="0"/>
                  <a:ea typeface="나눔바른고딕" panose="020B0603020101020101" pitchFamily="50" charset="-127"/>
                  <a:cs typeface="Arial" panose="020B0604020202020204" pitchFamily="34" charset="0"/>
                </a:rPr>
                <a:t>)</a:t>
              </a:r>
              <a:endParaRPr lang="ko-KR" altLang="en-US" sz="800" dirty="0">
                <a:ln>
                  <a:solidFill>
                    <a:schemeClr val="accent1">
                      <a:alpha val="0"/>
                    </a:schemeClr>
                  </a:solidFill>
                </a:ln>
                <a:gradFill>
                  <a:gsLst>
                    <a:gs pos="100000">
                      <a:schemeClr val="tx1">
                        <a:lumMod val="95000"/>
                        <a:lumOff val="5000"/>
                      </a:schemeClr>
                    </a:gs>
                    <a:gs pos="1250">
                      <a:schemeClr val="tx1">
                        <a:lumMod val="95000"/>
                        <a:lumOff val="5000"/>
                      </a:schemeClr>
                    </a:gs>
                  </a:gsLst>
                  <a:lin ang="0" scaled="0"/>
                </a:gradFill>
                <a:latin typeface="Arial" panose="020B0604020202020204" pitchFamily="34" charset="0"/>
                <a:ea typeface="나눔바른고딕" panose="020B0603020101020101" pitchFamily="50" charset="-127"/>
                <a:cs typeface="Arial" panose="020B0604020202020204" pitchFamily="34" charset="0"/>
              </a:endParaRPr>
            </a:p>
          </p:txBody>
        </p:sp>
        <p:pic>
          <p:nvPicPr>
            <p:cNvPr id="104" name="_x197754088" descr="EMB0000046007c6">
              <a:extLst>
                <a:ext uri="{FF2B5EF4-FFF2-40B4-BE49-F238E27FC236}">
                  <a16:creationId xmlns:a16="http://schemas.microsoft.com/office/drawing/2014/main" id="{25421E8A-3C88-4D5E-8FE4-22C7D180E1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4254" t="42429" r="81483" b="43579"/>
            <a:stretch>
              <a:fillRect/>
            </a:stretch>
          </p:blipFill>
          <p:spPr bwMode="auto">
            <a:xfrm>
              <a:off x="631472" y="5065066"/>
              <a:ext cx="1635747" cy="3600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0" name="직사각형 109">
              <a:extLst>
                <a:ext uri="{FF2B5EF4-FFF2-40B4-BE49-F238E27FC236}">
                  <a16:creationId xmlns:a16="http://schemas.microsoft.com/office/drawing/2014/main" id="{C7F50890-957E-42B8-990E-4F19863643FE}"/>
                </a:ext>
              </a:extLst>
            </p:cNvPr>
            <p:cNvSpPr/>
            <p:nvPr/>
          </p:nvSpPr>
          <p:spPr bwMode="auto">
            <a:xfrm>
              <a:off x="466547" y="5968583"/>
              <a:ext cx="2100819" cy="182285"/>
            </a:xfrm>
            <a:prstGeom prst="rect">
              <a:avLst/>
            </a:prstGeom>
            <a:noFill/>
          </p:spPr>
          <p:txBody>
            <a:bodyPr wrap="square">
              <a:spAutoFit/>
            </a:bodyPr>
            <a:lstStyle/>
            <a:p>
              <a:pPr algn="ctr">
                <a:defRPr/>
              </a:pPr>
              <a:r>
                <a:rPr lang="en-US" altLang="ko-KR" sz="800" b="1" dirty="0">
                  <a:ln>
                    <a:solidFill>
                      <a:schemeClr val="accent1">
                        <a:alpha val="0"/>
                      </a:schemeClr>
                    </a:solidFill>
                  </a:ln>
                  <a:gradFill>
                    <a:gsLst>
                      <a:gs pos="100000">
                        <a:schemeClr val="tx1">
                          <a:lumMod val="95000"/>
                          <a:lumOff val="5000"/>
                        </a:schemeClr>
                      </a:gs>
                      <a:gs pos="1250">
                        <a:schemeClr val="tx1">
                          <a:lumMod val="95000"/>
                          <a:lumOff val="5000"/>
                        </a:schemeClr>
                      </a:gs>
                    </a:gsLst>
                    <a:lin ang="0" scaled="0"/>
                  </a:gradFill>
                  <a:latin typeface="Arial" panose="020B0604020202020204" pitchFamily="34" charset="0"/>
                  <a:ea typeface="나눔바른고딕" panose="020B0603020101020101" pitchFamily="50" charset="-127"/>
                  <a:cs typeface="Arial" panose="020B0604020202020204" pitchFamily="34" charset="0"/>
                </a:rPr>
                <a:t>Companies</a:t>
              </a:r>
              <a:r>
                <a:rPr lang="en-US" altLang="ko-KR" sz="800" dirty="0">
                  <a:ln>
                    <a:solidFill>
                      <a:schemeClr val="accent1">
                        <a:alpha val="0"/>
                      </a:schemeClr>
                    </a:solidFill>
                  </a:ln>
                  <a:gradFill>
                    <a:gsLst>
                      <a:gs pos="100000">
                        <a:schemeClr val="tx1">
                          <a:lumMod val="95000"/>
                          <a:lumOff val="5000"/>
                        </a:schemeClr>
                      </a:gs>
                      <a:gs pos="1250">
                        <a:schemeClr val="tx1">
                          <a:lumMod val="95000"/>
                          <a:lumOff val="5000"/>
                        </a:schemeClr>
                      </a:gs>
                    </a:gsLst>
                    <a:lin ang="0" scaled="0"/>
                  </a:gradFill>
                  <a:latin typeface="Arial" panose="020B0604020202020204" pitchFamily="34" charset="0"/>
                  <a:ea typeface="나눔바른고딕" panose="020B0603020101020101" pitchFamily="50" charset="-127"/>
                  <a:cs typeface="Arial" panose="020B0604020202020204" pitchFamily="34" charset="0"/>
                </a:rPr>
                <a:t>(overseas branches, </a:t>
              </a:r>
              <a:r>
                <a:rPr lang="en-US" altLang="ko-KR" sz="800" dirty="0" err="1">
                  <a:ln>
                    <a:solidFill>
                      <a:schemeClr val="accent1">
                        <a:alpha val="0"/>
                      </a:schemeClr>
                    </a:solidFill>
                  </a:ln>
                  <a:gradFill>
                    <a:gsLst>
                      <a:gs pos="100000">
                        <a:schemeClr val="tx1">
                          <a:lumMod val="95000"/>
                          <a:lumOff val="5000"/>
                        </a:schemeClr>
                      </a:gs>
                      <a:gs pos="1250">
                        <a:schemeClr val="tx1">
                          <a:lumMod val="95000"/>
                          <a:lumOff val="5000"/>
                        </a:schemeClr>
                      </a:gs>
                    </a:gsLst>
                    <a:lin ang="0" scaled="0"/>
                  </a:gradFill>
                  <a:latin typeface="Arial" panose="020B0604020202020204" pitchFamily="34" charset="0"/>
                  <a:ea typeface="나눔바른고딕" panose="020B0603020101020101" pitchFamily="50" charset="-127"/>
                  <a:cs typeface="Arial" panose="020B0604020202020204" pitchFamily="34" charset="0"/>
                </a:rPr>
                <a:t>unnotice</a:t>
              </a:r>
              <a:r>
                <a:rPr lang="en-US" altLang="ko-KR" sz="800" dirty="0">
                  <a:ln>
                    <a:solidFill>
                      <a:schemeClr val="accent1">
                        <a:alpha val="0"/>
                      </a:schemeClr>
                    </a:solidFill>
                  </a:ln>
                  <a:gradFill>
                    <a:gsLst>
                      <a:gs pos="100000">
                        <a:schemeClr val="tx1">
                          <a:lumMod val="95000"/>
                          <a:lumOff val="5000"/>
                        </a:schemeClr>
                      </a:gs>
                      <a:gs pos="1250">
                        <a:schemeClr val="tx1">
                          <a:lumMod val="95000"/>
                          <a:lumOff val="5000"/>
                        </a:schemeClr>
                      </a:gs>
                    </a:gsLst>
                    <a:lin ang="0" scaled="0"/>
                  </a:gradFill>
                  <a:latin typeface="Arial" panose="020B0604020202020204" pitchFamily="34" charset="0"/>
                  <a:ea typeface="나눔바른고딕" panose="020B0603020101020101" pitchFamily="50" charset="-127"/>
                  <a:cs typeface="Arial" panose="020B0604020202020204" pitchFamily="34" charset="0"/>
                </a:rPr>
                <a:t>)</a:t>
              </a:r>
              <a:endParaRPr lang="ko-KR" altLang="en-US" sz="800" dirty="0">
                <a:ln>
                  <a:solidFill>
                    <a:schemeClr val="accent1">
                      <a:alpha val="0"/>
                    </a:schemeClr>
                  </a:solidFill>
                </a:ln>
                <a:gradFill>
                  <a:gsLst>
                    <a:gs pos="100000">
                      <a:schemeClr val="tx1">
                        <a:lumMod val="95000"/>
                        <a:lumOff val="5000"/>
                      </a:schemeClr>
                    </a:gs>
                    <a:gs pos="1250">
                      <a:schemeClr val="tx1">
                        <a:lumMod val="95000"/>
                        <a:lumOff val="5000"/>
                      </a:schemeClr>
                    </a:gs>
                  </a:gsLst>
                  <a:lin ang="0" scaled="0"/>
                </a:gradFill>
                <a:latin typeface="Arial" panose="020B0604020202020204" pitchFamily="34" charset="0"/>
                <a:ea typeface="나눔바른고딕" panose="020B0603020101020101" pitchFamily="50" charset="-127"/>
                <a:cs typeface="Arial" panose="020B0604020202020204" pitchFamily="34" charset="0"/>
              </a:endParaRPr>
            </a:p>
          </p:txBody>
        </p:sp>
        <p:grpSp>
          <p:nvGrpSpPr>
            <p:cNvPr id="106" name="그룹 36">
              <a:extLst>
                <a:ext uri="{FF2B5EF4-FFF2-40B4-BE49-F238E27FC236}">
                  <a16:creationId xmlns:a16="http://schemas.microsoft.com/office/drawing/2014/main" id="{C4AD7BAC-FBA9-41FF-80E1-C8EB78F4883E}"/>
                </a:ext>
              </a:extLst>
            </p:cNvPr>
            <p:cNvGrpSpPr>
              <a:grpSpLocks/>
            </p:cNvGrpSpPr>
            <p:nvPr/>
          </p:nvGrpSpPr>
          <p:grpSpPr bwMode="auto">
            <a:xfrm>
              <a:off x="954166" y="6186674"/>
              <a:ext cx="928958" cy="202992"/>
              <a:chOff x="3855974" y="7271212"/>
              <a:chExt cx="4762500" cy="1010074"/>
            </a:xfrm>
          </p:grpSpPr>
          <p:pic>
            <p:nvPicPr>
              <p:cNvPr id="107" name="그림 85">
                <a:extLst>
                  <a:ext uri="{FF2B5EF4-FFF2-40B4-BE49-F238E27FC236}">
                    <a16:creationId xmlns:a16="http://schemas.microsoft.com/office/drawing/2014/main" id="{231EFC65-C22C-4DAA-B498-8A11E394B1DE}"/>
                  </a:ext>
                </a:extLst>
              </p:cNvPr>
              <p:cNvPicPr>
                <a:picLocks noChangeAspect="1"/>
              </p:cNvPicPr>
              <p:nvPr/>
            </p:nvPicPr>
            <p:blipFill>
              <a:blip r:embed="rId4">
                <a:extLst>
                  <a:ext uri="{28A0092B-C50C-407E-A947-70E740481C1C}">
                    <a14:useLocalDpi xmlns:a14="http://schemas.microsoft.com/office/drawing/2010/main" val="0"/>
                  </a:ext>
                </a:extLst>
              </a:blip>
              <a:srcRect t="23618" b="31259"/>
              <a:stretch>
                <a:fillRect/>
              </a:stretch>
            </p:blipFill>
            <p:spPr bwMode="auto">
              <a:xfrm>
                <a:off x="3855974" y="7271212"/>
                <a:ext cx="4762500" cy="10100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8" name="직사각형 107">
                <a:extLst>
                  <a:ext uri="{FF2B5EF4-FFF2-40B4-BE49-F238E27FC236}">
                    <a16:creationId xmlns:a16="http://schemas.microsoft.com/office/drawing/2014/main" id="{68AD48E1-A963-43CE-B42C-F8846628A3CA}"/>
                  </a:ext>
                </a:extLst>
              </p:cNvPr>
              <p:cNvSpPr/>
              <p:nvPr/>
            </p:nvSpPr>
            <p:spPr>
              <a:xfrm>
                <a:off x="5865373" y="7775470"/>
                <a:ext cx="577999" cy="5058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dirty="0">
                  <a:latin typeface="Arial" panose="020B0604020202020204" pitchFamily="34" charset="0"/>
                  <a:ea typeface="나눔바른고딕" panose="020B0603020101020101" pitchFamily="50" charset="-127"/>
                  <a:cs typeface="Arial" panose="020B0604020202020204" pitchFamily="34" charset="0"/>
                </a:endParaRPr>
              </a:p>
            </p:txBody>
          </p:sp>
        </p:grpSp>
      </p:grpSp>
      <p:grpSp>
        <p:nvGrpSpPr>
          <p:cNvPr id="113" name="그룹 48">
            <a:extLst>
              <a:ext uri="{FF2B5EF4-FFF2-40B4-BE49-F238E27FC236}">
                <a16:creationId xmlns:a16="http://schemas.microsoft.com/office/drawing/2014/main" id="{5EBA17D6-B3FF-4FB7-8F0A-37AD7AFBAB3F}"/>
              </a:ext>
            </a:extLst>
          </p:cNvPr>
          <p:cNvGrpSpPr>
            <a:grpSpLocks/>
          </p:cNvGrpSpPr>
          <p:nvPr/>
        </p:nvGrpSpPr>
        <p:grpSpPr bwMode="auto">
          <a:xfrm>
            <a:off x="2984724" y="3780570"/>
            <a:ext cx="2247605" cy="3063303"/>
            <a:chOff x="2542293" y="3800352"/>
            <a:chExt cx="1869136" cy="3063531"/>
          </a:xfrm>
        </p:grpSpPr>
        <p:sp>
          <p:nvSpPr>
            <p:cNvPr id="114" name="직사각형 113">
              <a:extLst>
                <a:ext uri="{FF2B5EF4-FFF2-40B4-BE49-F238E27FC236}">
                  <a16:creationId xmlns:a16="http://schemas.microsoft.com/office/drawing/2014/main" id="{62A18424-E3CF-497A-93A8-ACE3CE380D47}"/>
                </a:ext>
              </a:extLst>
            </p:cNvPr>
            <p:cNvSpPr/>
            <p:nvPr/>
          </p:nvSpPr>
          <p:spPr>
            <a:xfrm>
              <a:off x="2542293" y="4233570"/>
              <a:ext cx="1869136" cy="2630313"/>
            </a:xfrm>
            <a:prstGeom prst="rect">
              <a:avLst/>
            </a:prstGeom>
            <a:noFill/>
            <a:ln w="9525">
              <a:solidFill>
                <a:srgbClr val="8EB4E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dirty="0">
                <a:latin typeface="Arial" panose="020B0604020202020204" pitchFamily="34" charset="0"/>
                <a:ea typeface="나눔바른고딕" panose="020B0603020101020101" pitchFamily="50" charset="-127"/>
                <a:cs typeface="Arial" panose="020B0604020202020204" pitchFamily="34" charset="0"/>
              </a:endParaRPr>
            </a:p>
          </p:txBody>
        </p:sp>
        <p:sp>
          <p:nvSpPr>
            <p:cNvPr id="115" name="양쪽 모서리가 둥근 사각형 93">
              <a:extLst>
                <a:ext uri="{FF2B5EF4-FFF2-40B4-BE49-F238E27FC236}">
                  <a16:creationId xmlns:a16="http://schemas.microsoft.com/office/drawing/2014/main" id="{2A02263A-28AF-423A-9B85-154AFC7C6B74}"/>
                </a:ext>
              </a:extLst>
            </p:cNvPr>
            <p:cNvSpPr/>
            <p:nvPr/>
          </p:nvSpPr>
          <p:spPr>
            <a:xfrm>
              <a:off x="2542293" y="3827140"/>
              <a:ext cx="1869136" cy="408018"/>
            </a:xfrm>
            <a:prstGeom prst="round2SameRect">
              <a:avLst>
                <a:gd name="adj1" fmla="val 24439"/>
                <a:gd name="adj2" fmla="val 0"/>
              </a:avLst>
            </a:prstGeom>
            <a:solidFill>
              <a:srgbClr val="2860A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dirty="0">
                <a:latin typeface="Arial" panose="020B0604020202020204" pitchFamily="34" charset="0"/>
                <a:ea typeface="나눔바른고딕" panose="020B0603020101020101" pitchFamily="50" charset="-127"/>
                <a:cs typeface="Arial" panose="020B0604020202020204" pitchFamily="34" charset="0"/>
              </a:endParaRPr>
            </a:p>
          </p:txBody>
        </p:sp>
        <p:grpSp>
          <p:nvGrpSpPr>
            <p:cNvPr id="116" name="그룹 199">
              <a:extLst>
                <a:ext uri="{FF2B5EF4-FFF2-40B4-BE49-F238E27FC236}">
                  <a16:creationId xmlns:a16="http://schemas.microsoft.com/office/drawing/2014/main" id="{ADA4C8FC-9BCF-44A9-9D84-F2D6822A6ECB}"/>
                </a:ext>
              </a:extLst>
            </p:cNvPr>
            <p:cNvGrpSpPr>
              <a:grpSpLocks/>
            </p:cNvGrpSpPr>
            <p:nvPr/>
          </p:nvGrpSpPr>
          <p:grpSpPr bwMode="auto">
            <a:xfrm>
              <a:off x="2604940" y="3800352"/>
              <a:ext cx="1752948" cy="461699"/>
              <a:chOff x="613273" y="4173758"/>
              <a:chExt cx="1806077" cy="461699"/>
            </a:xfrm>
          </p:grpSpPr>
          <p:sp>
            <p:nvSpPr>
              <p:cNvPr id="117" name="직사각형 116">
                <a:extLst>
                  <a:ext uri="{FF2B5EF4-FFF2-40B4-BE49-F238E27FC236}">
                    <a16:creationId xmlns:a16="http://schemas.microsoft.com/office/drawing/2014/main" id="{6A963137-0E30-49DA-A12C-B3B96FD450D4}"/>
                  </a:ext>
                </a:extLst>
              </p:cNvPr>
              <p:cNvSpPr/>
              <p:nvPr/>
            </p:nvSpPr>
            <p:spPr>
              <a:xfrm>
                <a:off x="1172670" y="4173758"/>
                <a:ext cx="1246680" cy="461699"/>
              </a:xfrm>
              <a:prstGeom prst="rect">
                <a:avLst/>
              </a:prstGeom>
              <a:noFill/>
            </p:spPr>
            <p:txBody>
              <a:bodyPr wrap="square">
                <a:spAutoFit/>
              </a:bodyPr>
              <a:lstStyle/>
              <a:p>
                <a:pPr algn="ctr">
                  <a:defRPr/>
                </a:pPr>
                <a:r>
                  <a:rPr lang="en-US" altLang="ko-KR" sz="1200" b="1" dirty="0">
                    <a:gradFill>
                      <a:gsLst>
                        <a:gs pos="80417">
                          <a:schemeClr val="bg1"/>
                        </a:gs>
                        <a:gs pos="66250">
                          <a:schemeClr val="bg1"/>
                        </a:gs>
                      </a:gsLst>
                      <a:lin ang="5400000" scaled="1"/>
                    </a:gradFill>
                    <a:latin typeface="Arial" panose="020B0604020202020204" pitchFamily="34" charset="0"/>
                    <a:ea typeface="나눔바른고딕" panose="020B0603020101020101" pitchFamily="50" charset="-127"/>
                    <a:cs typeface="Arial" panose="020B0604020202020204" pitchFamily="34" charset="0"/>
                  </a:rPr>
                  <a:t>Research analysis</a:t>
                </a:r>
                <a:endParaRPr lang="ko-KR" altLang="en-US" sz="1200" b="1" dirty="0">
                  <a:gradFill>
                    <a:gsLst>
                      <a:gs pos="80417">
                        <a:schemeClr val="bg1"/>
                      </a:gs>
                      <a:gs pos="66250">
                        <a:schemeClr val="bg1"/>
                      </a:gs>
                    </a:gsLst>
                    <a:lin ang="5400000" scaled="1"/>
                  </a:gradFill>
                  <a:latin typeface="Arial" panose="020B0604020202020204" pitchFamily="34" charset="0"/>
                  <a:ea typeface="나눔바른고딕" panose="020B0603020101020101" pitchFamily="50" charset="-127"/>
                  <a:cs typeface="Arial" panose="020B0604020202020204" pitchFamily="34" charset="0"/>
                </a:endParaRPr>
              </a:p>
            </p:txBody>
          </p:sp>
          <p:grpSp>
            <p:nvGrpSpPr>
              <p:cNvPr id="118" name="그룹 202">
                <a:extLst>
                  <a:ext uri="{FF2B5EF4-FFF2-40B4-BE49-F238E27FC236}">
                    <a16:creationId xmlns:a16="http://schemas.microsoft.com/office/drawing/2014/main" id="{9576973B-11F1-4391-BF39-A77B067C92BC}"/>
                  </a:ext>
                </a:extLst>
              </p:cNvPr>
              <p:cNvGrpSpPr>
                <a:grpSpLocks/>
              </p:cNvGrpSpPr>
              <p:nvPr/>
            </p:nvGrpSpPr>
            <p:grpSpPr bwMode="auto">
              <a:xfrm>
                <a:off x="613273" y="4252884"/>
                <a:ext cx="770237" cy="277019"/>
                <a:chOff x="656140" y="4252884"/>
                <a:chExt cx="770237" cy="277019"/>
              </a:xfrm>
            </p:grpSpPr>
            <p:sp>
              <p:nvSpPr>
                <p:cNvPr id="119" name="모서리가 둥근 직사각형 97">
                  <a:extLst>
                    <a:ext uri="{FF2B5EF4-FFF2-40B4-BE49-F238E27FC236}">
                      <a16:creationId xmlns:a16="http://schemas.microsoft.com/office/drawing/2014/main" id="{7345486C-CB57-49EF-B10A-DA9C92E5BD4B}"/>
                    </a:ext>
                  </a:extLst>
                </p:cNvPr>
                <p:cNvSpPr/>
                <p:nvPr/>
              </p:nvSpPr>
              <p:spPr>
                <a:xfrm>
                  <a:off x="666860" y="4287866"/>
                  <a:ext cx="680347" cy="222267"/>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dirty="0">
                    <a:latin typeface="Arial" panose="020B0604020202020204" pitchFamily="34" charset="0"/>
                    <a:ea typeface="나눔바른고딕" panose="020B0603020101020101" pitchFamily="50" charset="-127"/>
                    <a:cs typeface="Arial" panose="020B0604020202020204" pitchFamily="34" charset="0"/>
                  </a:endParaRPr>
                </a:p>
              </p:txBody>
            </p:sp>
            <p:sp>
              <p:nvSpPr>
                <p:cNvPr id="120" name="직사각형 119">
                  <a:extLst>
                    <a:ext uri="{FF2B5EF4-FFF2-40B4-BE49-F238E27FC236}">
                      <a16:creationId xmlns:a16="http://schemas.microsoft.com/office/drawing/2014/main" id="{4234E679-CBB2-446E-8DF9-C1039A7D2150}"/>
                    </a:ext>
                  </a:extLst>
                </p:cNvPr>
                <p:cNvSpPr/>
                <p:nvPr/>
              </p:nvSpPr>
              <p:spPr>
                <a:xfrm>
                  <a:off x="656140" y="4252884"/>
                  <a:ext cx="770237" cy="277019"/>
                </a:xfrm>
                <a:prstGeom prst="rect">
                  <a:avLst/>
                </a:prstGeom>
              </p:spPr>
              <p:txBody>
                <a:bodyPr wrap="none">
                  <a:spAutoFit/>
                </a:bodyPr>
                <a:lstStyle/>
                <a:p>
                  <a:pPr>
                    <a:defRPr/>
                  </a:pPr>
                  <a:r>
                    <a:rPr lang="en-US" altLang="ko-KR" sz="1200" kern="0" dirty="0">
                      <a:gradFill>
                        <a:gsLst>
                          <a:gs pos="89167">
                            <a:srgbClr val="2860A4"/>
                          </a:gs>
                          <a:gs pos="59000">
                            <a:srgbClr val="2860A4"/>
                          </a:gs>
                        </a:gsLst>
                        <a:lin ang="0" scaled="0"/>
                      </a:gradFill>
                      <a:latin typeface="Arial" panose="020B0604020202020204" pitchFamily="34" charset="0"/>
                      <a:ea typeface="나눔바른고딕" panose="020B0603020101020101" pitchFamily="50" charset="-127"/>
                      <a:cs typeface="Arial" panose="020B0604020202020204" pitchFamily="34" charset="0"/>
                    </a:rPr>
                    <a:t>Phase 2</a:t>
                  </a:r>
                  <a:endParaRPr lang="ko-KR" altLang="en-US" sz="1200" dirty="0">
                    <a:latin typeface="Arial" panose="020B0604020202020204" pitchFamily="34" charset="0"/>
                    <a:ea typeface="나눔바른고딕" panose="020B0603020101020101" pitchFamily="50" charset="-127"/>
                    <a:cs typeface="Arial" panose="020B0604020202020204" pitchFamily="34" charset="0"/>
                  </a:endParaRPr>
                </a:p>
              </p:txBody>
            </p:sp>
          </p:grpSp>
        </p:grpSp>
      </p:grpSp>
      <p:grpSp>
        <p:nvGrpSpPr>
          <p:cNvPr id="121" name="그룹 54">
            <a:extLst>
              <a:ext uri="{FF2B5EF4-FFF2-40B4-BE49-F238E27FC236}">
                <a16:creationId xmlns:a16="http://schemas.microsoft.com/office/drawing/2014/main" id="{746F3F44-3646-4977-9347-75E5C682569E}"/>
              </a:ext>
            </a:extLst>
          </p:cNvPr>
          <p:cNvGrpSpPr>
            <a:grpSpLocks/>
          </p:cNvGrpSpPr>
          <p:nvPr/>
        </p:nvGrpSpPr>
        <p:grpSpPr bwMode="auto">
          <a:xfrm>
            <a:off x="2934431" y="4248681"/>
            <a:ext cx="2414398" cy="2595191"/>
            <a:chOff x="2324118" y="4267525"/>
            <a:chExt cx="2302249" cy="2595780"/>
          </a:xfrm>
        </p:grpSpPr>
        <p:grpSp>
          <p:nvGrpSpPr>
            <p:cNvPr id="122" name="그룹 313">
              <a:extLst>
                <a:ext uri="{FF2B5EF4-FFF2-40B4-BE49-F238E27FC236}">
                  <a16:creationId xmlns:a16="http://schemas.microsoft.com/office/drawing/2014/main" id="{53817B1A-93C1-467F-9FB4-5712358A065B}"/>
                </a:ext>
              </a:extLst>
            </p:cNvPr>
            <p:cNvGrpSpPr>
              <a:grpSpLocks/>
            </p:cNvGrpSpPr>
            <p:nvPr/>
          </p:nvGrpSpPr>
          <p:grpSpPr bwMode="auto">
            <a:xfrm>
              <a:off x="2382296" y="4267525"/>
              <a:ext cx="2154852" cy="276999"/>
              <a:chOff x="364831" y="4369249"/>
              <a:chExt cx="2220162" cy="276999"/>
            </a:xfrm>
          </p:grpSpPr>
          <p:sp>
            <p:nvSpPr>
              <p:cNvPr id="132" name="직사각형 131">
                <a:extLst>
                  <a:ext uri="{FF2B5EF4-FFF2-40B4-BE49-F238E27FC236}">
                    <a16:creationId xmlns:a16="http://schemas.microsoft.com/office/drawing/2014/main" id="{0C52E246-C3E9-442E-B203-EE9F431275EC}"/>
                  </a:ext>
                </a:extLst>
              </p:cNvPr>
              <p:cNvSpPr/>
              <p:nvPr/>
            </p:nvSpPr>
            <p:spPr>
              <a:xfrm>
                <a:off x="364831" y="4380365"/>
                <a:ext cx="2220162" cy="23817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sz="1600" dirty="0">
                  <a:latin typeface="Arial" panose="020B0604020202020204" pitchFamily="34" charset="0"/>
                  <a:ea typeface="나눔바른고딕" panose="020B0603020101020101" pitchFamily="50" charset="-127"/>
                  <a:cs typeface="Arial" panose="020B0604020202020204" pitchFamily="34" charset="0"/>
                </a:endParaRPr>
              </a:p>
            </p:txBody>
          </p:sp>
          <p:sp>
            <p:nvSpPr>
              <p:cNvPr id="133" name="직사각형 132">
                <a:extLst>
                  <a:ext uri="{FF2B5EF4-FFF2-40B4-BE49-F238E27FC236}">
                    <a16:creationId xmlns:a16="http://schemas.microsoft.com/office/drawing/2014/main" id="{0C38123D-5A0A-40D4-917C-136D68C294BD}"/>
                  </a:ext>
                </a:extLst>
              </p:cNvPr>
              <p:cNvSpPr/>
              <p:nvPr/>
            </p:nvSpPr>
            <p:spPr>
              <a:xfrm>
                <a:off x="737459" y="4369249"/>
                <a:ext cx="1529479" cy="276999"/>
              </a:xfrm>
              <a:prstGeom prst="rect">
                <a:avLst/>
              </a:prstGeom>
              <a:noFill/>
            </p:spPr>
            <p:txBody>
              <a:bodyPr>
                <a:spAutoFit/>
              </a:bodyPr>
              <a:lstStyle/>
              <a:p>
                <a:pPr algn="ctr">
                  <a:defRPr/>
                </a:pPr>
                <a:r>
                  <a:rPr lang="en-US" altLang="ko-KR" sz="1200" b="1">
                    <a:ln>
                      <a:solidFill>
                        <a:schemeClr val="accent1">
                          <a:alpha val="0"/>
                        </a:schemeClr>
                      </a:solidFill>
                    </a:ln>
                    <a:gradFill>
                      <a:gsLst>
                        <a:gs pos="100000">
                          <a:schemeClr val="tx1">
                            <a:lumMod val="95000"/>
                            <a:lumOff val="5000"/>
                          </a:schemeClr>
                        </a:gs>
                        <a:gs pos="1250">
                          <a:schemeClr val="tx1">
                            <a:lumMod val="95000"/>
                            <a:lumOff val="5000"/>
                          </a:schemeClr>
                        </a:gs>
                      </a:gsLst>
                      <a:lin ang="0" scaled="0"/>
                    </a:gradFill>
                    <a:latin typeface="Arial" panose="020B0604020202020204" pitchFamily="34" charset="0"/>
                    <a:ea typeface="나눔바른고딕" panose="020B0603020101020101" pitchFamily="50" charset="-127"/>
                    <a:cs typeface="Arial" panose="020B0604020202020204" pitchFamily="34" charset="0"/>
                  </a:rPr>
                  <a:t>General analysis</a:t>
                </a:r>
                <a:endParaRPr lang="ko-KR" altLang="en-US" sz="1200" b="1" dirty="0">
                  <a:ln>
                    <a:solidFill>
                      <a:schemeClr val="accent1">
                        <a:alpha val="0"/>
                      </a:schemeClr>
                    </a:solidFill>
                  </a:ln>
                  <a:gradFill>
                    <a:gsLst>
                      <a:gs pos="100000">
                        <a:schemeClr val="tx1">
                          <a:lumMod val="95000"/>
                          <a:lumOff val="5000"/>
                        </a:schemeClr>
                      </a:gs>
                      <a:gs pos="1250">
                        <a:schemeClr val="tx1">
                          <a:lumMod val="95000"/>
                          <a:lumOff val="5000"/>
                        </a:schemeClr>
                      </a:gs>
                    </a:gsLst>
                    <a:lin ang="0" scaled="0"/>
                  </a:gradFill>
                  <a:latin typeface="Arial" panose="020B0604020202020204" pitchFamily="34" charset="0"/>
                  <a:ea typeface="나눔바른고딕" panose="020B0603020101020101" pitchFamily="50" charset="-127"/>
                  <a:cs typeface="Arial" panose="020B0604020202020204" pitchFamily="34" charset="0"/>
                </a:endParaRPr>
              </a:p>
            </p:txBody>
          </p:sp>
        </p:grpSp>
        <p:sp>
          <p:nvSpPr>
            <p:cNvPr id="123" name="직사각형 122">
              <a:extLst>
                <a:ext uri="{FF2B5EF4-FFF2-40B4-BE49-F238E27FC236}">
                  <a16:creationId xmlns:a16="http://schemas.microsoft.com/office/drawing/2014/main" id="{638B8435-31A8-4D20-8207-AC56B9B96420}"/>
                </a:ext>
              </a:extLst>
            </p:cNvPr>
            <p:cNvSpPr/>
            <p:nvPr/>
          </p:nvSpPr>
          <p:spPr>
            <a:xfrm>
              <a:off x="2324118" y="4490828"/>
              <a:ext cx="2254293" cy="369416"/>
            </a:xfrm>
            <a:prstGeom prst="rect">
              <a:avLst/>
            </a:prstGeom>
            <a:noFill/>
          </p:spPr>
          <p:txBody>
            <a:bodyPr wrap="square">
              <a:spAutoFit/>
            </a:bodyPr>
            <a:lstStyle/>
            <a:p>
              <a:pPr algn="ctr">
                <a:defRPr/>
              </a:pPr>
              <a:r>
                <a:rPr lang="en-US" altLang="ko-KR" sz="900" dirty="0">
                  <a:ln>
                    <a:solidFill>
                      <a:schemeClr val="accent1">
                        <a:alpha val="0"/>
                      </a:schemeClr>
                    </a:solidFill>
                  </a:ln>
                  <a:gradFill>
                    <a:gsLst>
                      <a:gs pos="100000">
                        <a:schemeClr val="tx1">
                          <a:lumMod val="95000"/>
                          <a:lumOff val="5000"/>
                        </a:schemeClr>
                      </a:gs>
                      <a:gs pos="1250">
                        <a:schemeClr val="tx1">
                          <a:lumMod val="95000"/>
                          <a:lumOff val="5000"/>
                        </a:schemeClr>
                      </a:gs>
                    </a:gsLst>
                    <a:lin ang="0" scaled="0"/>
                  </a:gradFill>
                  <a:latin typeface="Arial" panose="020B0604020202020204" pitchFamily="34" charset="0"/>
                  <a:ea typeface="나눔바른고딕" panose="020B0603020101020101" pitchFamily="50" charset="-127"/>
                  <a:cs typeface="Arial" panose="020B0604020202020204" pitchFamily="34" charset="0"/>
                </a:rPr>
                <a:t>Translate WTO TBT notice; summarize regulations; categorize by relevant industry</a:t>
              </a:r>
              <a:endParaRPr lang="ko-KR" altLang="en-US" sz="900" dirty="0">
                <a:ln>
                  <a:solidFill>
                    <a:schemeClr val="accent1">
                      <a:alpha val="0"/>
                    </a:schemeClr>
                  </a:solidFill>
                </a:ln>
                <a:gradFill>
                  <a:gsLst>
                    <a:gs pos="100000">
                      <a:schemeClr val="tx1">
                        <a:lumMod val="95000"/>
                        <a:lumOff val="5000"/>
                      </a:schemeClr>
                    </a:gs>
                    <a:gs pos="1250">
                      <a:schemeClr val="tx1">
                        <a:lumMod val="95000"/>
                        <a:lumOff val="5000"/>
                      </a:schemeClr>
                    </a:gs>
                  </a:gsLst>
                  <a:lin ang="0" scaled="0"/>
                </a:gradFill>
                <a:latin typeface="Arial" panose="020B0604020202020204" pitchFamily="34" charset="0"/>
                <a:ea typeface="나눔바른고딕" panose="020B0603020101020101" pitchFamily="50" charset="-127"/>
                <a:cs typeface="Arial" panose="020B0604020202020204" pitchFamily="34" charset="0"/>
              </a:endParaRPr>
            </a:p>
          </p:txBody>
        </p:sp>
        <p:sp>
          <p:nvSpPr>
            <p:cNvPr id="124" name="직사각형 123">
              <a:extLst>
                <a:ext uri="{FF2B5EF4-FFF2-40B4-BE49-F238E27FC236}">
                  <a16:creationId xmlns:a16="http://schemas.microsoft.com/office/drawing/2014/main" id="{4C3EE0FB-EE77-431B-BBBA-401146A73308}"/>
                </a:ext>
              </a:extLst>
            </p:cNvPr>
            <p:cNvSpPr/>
            <p:nvPr/>
          </p:nvSpPr>
          <p:spPr>
            <a:xfrm>
              <a:off x="2382296" y="4915746"/>
              <a:ext cx="2244071" cy="369415"/>
            </a:xfrm>
            <a:prstGeom prst="rect">
              <a:avLst/>
            </a:prstGeom>
            <a:noFill/>
          </p:spPr>
          <p:txBody>
            <a:bodyPr>
              <a:spAutoFit/>
            </a:bodyPr>
            <a:lstStyle/>
            <a:p>
              <a:pPr algn="ctr">
                <a:defRPr/>
              </a:pPr>
              <a:r>
                <a:rPr lang="en-US" altLang="ko-KR" sz="900" b="1" kern="0" dirty="0">
                  <a:gradFill>
                    <a:gsLst>
                      <a:gs pos="89167">
                        <a:srgbClr val="2860A4"/>
                      </a:gs>
                      <a:gs pos="59000">
                        <a:srgbClr val="2860A4"/>
                      </a:gs>
                    </a:gsLst>
                    <a:lin ang="0" scaled="0"/>
                  </a:gradFill>
                  <a:latin typeface="Arial" panose="020B0604020202020204" pitchFamily="34" charset="0"/>
                  <a:ea typeface="나눔바른고딕" panose="020B0603020101020101" pitchFamily="50" charset="-127"/>
                  <a:cs typeface="Arial" panose="020B0604020202020204" pitchFamily="34" charset="0"/>
                </a:rPr>
                <a:t>TBT portal posting and </a:t>
              </a:r>
            </a:p>
            <a:p>
              <a:pPr algn="ctr">
                <a:defRPr/>
              </a:pPr>
              <a:r>
                <a:rPr lang="en-US" altLang="ko-KR" sz="900" b="1" kern="0" dirty="0">
                  <a:gradFill>
                    <a:gsLst>
                      <a:gs pos="89167">
                        <a:srgbClr val="2860A4"/>
                      </a:gs>
                      <a:gs pos="59000">
                        <a:srgbClr val="2860A4"/>
                      </a:gs>
                    </a:gsLst>
                    <a:lin ang="0" scaled="0"/>
                  </a:gradFill>
                  <a:latin typeface="Arial" panose="020B0604020202020204" pitchFamily="34" charset="0"/>
                  <a:ea typeface="나눔바른고딕" panose="020B0603020101020101" pitchFamily="50" charset="-127"/>
                  <a:cs typeface="Arial" panose="020B0604020202020204" pitchFamily="34" charset="0"/>
                </a:rPr>
                <a:t>dissemination to industry</a:t>
              </a:r>
              <a:endParaRPr lang="ko-KR" altLang="en-US" sz="900" b="1" kern="0" dirty="0">
                <a:gradFill>
                  <a:gsLst>
                    <a:gs pos="89167">
                      <a:srgbClr val="2860A4"/>
                    </a:gs>
                    <a:gs pos="59000">
                      <a:srgbClr val="2860A4"/>
                    </a:gs>
                  </a:gsLst>
                  <a:lin ang="0" scaled="0"/>
                </a:gradFill>
                <a:latin typeface="Arial" panose="020B0604020202020204" pitchFamily="34" charset="0"/>
                <a:ea typeface="나눔바른고딕" panose="020B0603020101020101" pitchFamily="50" charset="-127"/>
                <a:cs typeface="Arial" panose="020B0604020202020204" pitchFamily="34" charset="0"/>
              </a:endParaRPr>
            </a:p>
          </p:txBody>
        </p:sp>
        <p:grpSp>
          <p:nvGrpSpPr>
            <p:cNvPr id="125" name="그룹 319">
              <a:extLst>
                <a:ext uri="{FF2B5EF4-FFF2-40B4-BE49-F238E27FC236}">
                  <a16:creationId xmlns:a16="http://schemas.microsoft.com/office/drawing/2014/main" id="{212B8C81-934D-472A-A7C1-F910E4987B5A}"/>
                </a:ext>
              </a:extLst>
            </p:cNvPr>
            <p:cNvGrpSpPr>
              <a:grpSpLocks/>
            </p:cNvGrpSpPr>
            <p:nvPr/>
          </p:nvGrpSpPr>
          <p:grpSpPr bwMode="auto">
            <a:xfrm>
              <a:off x="2375920" y="5283525"/>
              <a:ext cx="2139357" cy="276999"/>
              <a:chOff x="358262" y="4369249"/>
              <a:chExt cx="2204198" cy="276999"/>
            </a:xfrm>
          </p:grpSpPr>
          <p:sp>
            <p:nvSpPr>
              <p:cNvPr id="130" name="직사각형 129">
                <a:extLst>
                  <a:ext uri="{FF2B5EF4-FFF2-40B4-BE49-F238E27FC236}">
                    <a16:creationId xmlns:a16="http://schemas.microsoft.com/office/drawing/2014/main" id="{29F02D28-CCE4-4EC0-947B-74EB248F4EBB}"/>
                  </a:ext>
                </a:extLst>
              </p:cNvPr>
              <p:cNvSpPr/>
              <p:nvPr/>
            </p:nvSpPr>
            <p:spPr>
              <a:xfrm>
                <a:off x="358262" y="4388532"/>
                <a:ext cx="2204198" cy="23817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sz="1600" dirty="0">
                  <a:latin typeface="Arial" panose="020B0604020202020204" pitchFamily="34" charset="0"/>
                  <a:ea typeface="나눔바른고딕" panose="020B0603020101020101" pitchFamily="50" charset="-127"/>
                  <a:cs typeface="Arial" panose="020B0604020202020204" pitchFamily="34" charset="0"/>
                </a:endParaRPr>
              </a:p>
            </p:txBody>
          </p:sp>
          <p:sp>
            <p:nvSpPr>
              <p:cNvPr id="131" name="직사각형 130">
                <a:extLst>
                  <a:ext uri="{FF2B5EF4-FFF2-40B4-BE49-F238E27FC236}">
                    <a16:creationId xmlns:a16="http://schemas.microsoft.com/office/drawing/2014/main" id="{078400F4-EC5C-4082-ACF0-61E80F899775}"/>
                  </a:ext>
                </a:extLst>
              </p:cNvPr>
              <p:cNvSpPr/>
              <p:nvPr/>
            </p:nvSpPr>
            <p:spPr>
              <a:xfrm>
                <a:off x="752173" y="4369249"/>
                <a:ext cx="1529479" cy="276999"/>
              </a:xfrm>
              <a:prstGeom prst="rect">
                <a:avLst/>
              </a:prstGeom>
              <a:noFill/>
            </p:spPr>
            <p:txBody>
              <a:bodyPr>
                <a:spAutoFit/>
              </a:bodyPr>
              <a:lstStyle/>
              <a:p>
                <a:pPr algn="ctr">
                  <a:defRPr/>
                </a:pPr>
                <a:r>
                  <a:rPr lang="en-US" altLang="ko-KR" sz="1200" b="1">
                    <a:ln>
                      <a:solidFill>
                        <a:schemeClr val="accent1">
                          <a:alpha val="0"/>
                        </a:schemeClr>
                      </a:solidFill>
                    </a:ln>
                    <a:gradFill>
                      <a:gsLst>
                        <a:gs pos="100000">
                          <a:schemeClr val="tx1">
                            <a:lumMod val="95000"/>
                            <a:lumOff val="5000"/>
                          </a:schemeClr>
                        </a:gs>
                        <a:gs pos="1250">
                          <a:schemeClr val="tx1">
                            <a:lumMod val="95000"/>
                            <a:lumOff val="5000"/>
                          </a:schemeClr>
                        </a:gs>
                      </a:gsLst>
                      <a:lin ang="0" scaled="0"/>
                    </a:gradFill>
                    <a:latin typeface="Arial" panose="020B0604020202020204" pitchFamily="34" charset="0"/>
                    <a:ea typeface="나눔바른고딕" panose="020B0603020101020101" pitchFamily="50" charset="-127"/>
                    <a:cs typeface="Arial" panose="020B0604020202020204" pitchFamily="34" charset="0"/>
                  </a:rPr>
                  <a:t>In-depth analysis</a:t>
                </a:r>
                <a:endParaRPr lang="ko-KR" altLang="en-US" sz="1200" b="1" dirty="0">
                  <a:ln>
                    <a:solidFill>
                      <a:schemeClr val="accent1">
                        <a:alpha val="0"/>
                      </a:schemeClr>
                    </a:solidFill>
                  </a:ln>
                  <a:gradFill>
                    <a:gsLst>
                      <a:gs pos="100000">
                        <a:schemeClr val="tx1">
                          <a:lumMod val="95000"/>
                          <a:lumOff val="5000"/>
                        </a:schemeClr>
                      </a:gs>
                      <a:gs pos="1250">
                        <a:schemeClr val="tx1">
                          <a:lumMod val="95000"/>
                          <a:lumOff val="5000"/>
                        </a:schemeClr>
                      </a:gs>
                    </a:gsLst>
                    <a:lin ang="0" scaled="0"/>
                  </a:gradFill>
                  <a:latin typeface="Arial" panose="020B0604020202020204" pitchFamily="34" charset="0"/>
                  <a:ea typeface="나눔바른고딕" panose="020B0603020101020101" pitchFamily="50" charset="-127"/>
                  <a:cs typeface="Arial" panose="020B0604020202020204" pitchFamily="34" charset="0"/>
                </a:endParaRPr>
              </a:p>
            </p:txBody>
          </p:sp>
        </p:grpSp>
        <p:sp>
          <p:nvSpPr>
            <p:cNvPr id="126" name="직사각형 125">
              <a:extLst>
                <a:ext uri="{FF2B5EF4-FFF2-40B4-BE49-F238E27FC236}">
                  <a16:creationId xmlns:a16="http://schemas.microsoft.com/office/drawing/2014/main" id="{DCDE2DDF-5A4F-4363-A8A2-DFC22DF97E38}"/>
                </a:ext>
              </a:extLst>
            </p:cNvPr>
            <p:cNvSpPr/>
            <p:nvPr/>
          </p:nvSpPr>
          <p:spPr>
            <a:xfrm>
              <a:off x="2379309" y="5544153"/>
              <a:ext cx="2149591" cy="923539"/>
            </a:xfrm>
            <a:prstGeom prst="rect">
              <a:avLst/>
            </a:prstGeom>
            <a:noFill/>
          </p:spPr>
          <p:txBody>
            <a:bodyPr wrap="square">
              <a:spAutoFit/>
            </a:bodyPr>
            <a:lstStyle/>
            <a:p>
              <a:pPr algn="ctr">
                <a:defRPr/>
              </a:pPr>
              <a:r>
                <a:rPr lang="en-US" altLang="ko-KR" sz="900" dirty="0">
                  <a:ln>
                    <a:solidFill>
                      <a:schemeClr val="accent1">
                        <a:alpha val="0"/>
                      </a:schemeClr>
                    </a:solidFill>
                  </a:ln>
                  <a:gradFill>
                    <a:gsLst>
                      <a:gs pos="100000">
                        <a:schemeClr val="tx1">
                          <a:lumMod val="95000"/>
                          <a:lumOff val="5000"/>
                        </a:schemeClr>
                      </a:gs>
                      <a:gs pos="1250">
                        <a:schemeClr val="tx1">
                          <a:lumMod val="95000"/>
                          <a:lumOff val="5000"/>
                        </a:schemeClr>
                      </a:gs>
                    </a:gsLst>
                    <a:lin ang="0" scaled="0"/>
                  </a:gradFill>
                  <a:latin typeface="Arial" panose="020B0604020202020204" pitchFamily="34" charset="0"/>
                  <a:ea typeface="나눔바른고딕" panose="020B0603020101020101" pitchFamily="50" charset="-127"/>
                  <a:cs typeface="Arial" panose="020B0604020202020204" pitchFamily="34" charset="0"/>
                </a:rPr>
                <a:t>Comparative analysis with </a:t>
              </a:r>
            </a:p>
            <a:p>
              <a:pPr algn="ctr">
                <a:defRPr/>
              </a:pPr>
              <a:r>
                <a:rPr lang="en-US" altLang="ko-KR" sz="900" dirty="0">
                  <a:ln>
                    <a:solidFill>
                      <a:schemeClr val="accent1">
                        <a:alpha val="0"/>
                      </a:schemeClr>
                    </a:solidFill>
                  </a:ln>
                  <a:gradFill>
                    <a:gsLst>
                      <a:gs pos="100000">
                        <a:schemeClr val="tx1">
                          <a:lumMod val="95000"/>
                          <a:lumOff val="5000"/>
                        </a:schemeClr>
                      </a:gs>
                      <a:gs pos="1250">
                        <a:schemeClr val="tx1">
                          <a:lumMod val="95000"/>
                          <a:lumOff val="5000"/>
                        </a:schemeClr>
                      </a:gs>
                    </a:gsLst>
                    <a:lin ang="0" scaled="0"/>
                  </a:gradFill>
                  <a:latin typeface="Arial" panose="020B0604020202020204" pitchFamily="34" charset="0"/>
                  <a:ea typeface="나눔바른고딕" panose="020B0603020101020101" pitchFamily="50" charset="-127"/>
                  <a:cs typeface="Arial" panose="020B0604020202020204" pitchFamily="34" charset="0"/>
                </a:rPr>
                <a:t>domestic/foreign regulations</a:t>
              </a:r>
              <a:br>
                <a:rPr lang="en-US" altLang="ko-KR" sz="900" dirty="0">
                  <a:ln>
                    <a:solidFill>
                      <a:schemeClr val="accent1">
                        <a:alpha val="0"/>
                      </a:schemeClr>
                    </a:solidFill>
                  </a:ln>
                  <a:gradFill>
                    <a:gsLst>
                      <a:gs pos="100000">
                        <a:schemeClr val="tx1">
                          <a:lumMod val="95000"/>
                          <a:lumOff val="5000"/>
                        </a:schemeClr>
                      </a:gs>
                      <a:gs pos="1250">
                        <a:schemeClr val="tx1">
                          <a:lumMod val="95000"/>
                          <a:lumOff val="5000"/>
                        </a:schemeClr>
                      </a:gs>
                    </a:gsLst>
                    <a:lin ang="0" scaled="0"/>
                  </a:gradFill>
                  <a:latin typeface="Arial" panose="020B0604020202020204" pitchFamily="34" charset="0"/>
                  <a:ea typeface="나눔바른고딕" panose="020B0603020101020101" pitchFamily="50" charset="-127"/>
                  <a:cs typeface="Arial" panose="020B0604020202020204" pitchFamily="34" charset="0"/>
                </a:rPr>
              </a:br>
              <a:r>
                <a:rPr lang="en-US" altLang="ko-KR" sz="900" dirty="0">
                  <a:ln>
                    <a:solidFill>
                      <a:schemeClr val="accent1">
                        <a:alpha val="0"/>
                      </a:schemeClr>
                    </a:solidFill>
                  </a:ln>
                  <a:gradFill>
                    <a:gsLst>
                      <a:gs pos="100000">
                        <a:schemeClr val="tx1">
                          <a:lumMod val="95000"/>
                          <a:lumOff val="5000"/>
                        </a:schemeClr>
                      </a:gs>
                      <a:gs pos="1250">
                        <a:schemeClr val="tx1">
                          <a:lumMod val="95000"/>
                          <a:lumOff val="5000"/>
                        </a:schemeClr>
                      </a:gs>
                    </a:gsLst>
                    <a:lin ang="0" scaled="0"/>
                  </a:gradFill>
                  <a:latin typeface="Arial" panose="020B0604020202020204" pitchFamily="34" charset="0"/>
                  <a:ea typeface="나눔바른고딕" panose="020B0603020101020101" pitchFamily="50" charset="-127"/>
                  <a:cs typeface="Arial" panose="020B0604020202020204" pitchFamily="34" charset="0"/>
                </a:rPr>
                <a:t>Anticipate the victim industries; </a:t>
              </a:r>
            </a:p>
            <a:p>
              <a:pPr algn="ctr">
                <a:defRPr/>
              </a:pPr>
              <a:r>
                <a:rPr lang="en-US" altLang="ko-KR" sz="900" dirty="0">
                  <a:ln>
                    <a:solidFill>
                      <a:schemeClr val="accent1">
                        <a:alpha val="0"/>
                      </a:schemeClr>
                    </a:solidFill>
                  </a:ln>
                  <a:gradFill>
                    <a:gsLst>
                      <a:gs pos="100000">
                        <a:schemeClr val="tx1">
                          <a:lumMod val="95000"/>
                          <a:lumOff val="5000"/>
                        </a:schemeClr>
                      </a:gs>
                      <a:gs pos="1250">
                        <a:schemeClr val="tx1">
                          <a:lumMod val="95000"/>
                          <a:lumOff val="5000"/>
                        </a:schemeClr>
                      </a:gs>
                    </a:gsLst>
                    <a:lin ang="0" scaled="0"/>
                  </a:gradFill>
                  <a:latin typeface="Arial" panose="020B0604020202020204" pitchFamily="34" charset="0"/>
                  <a:ea typeface="나눔바른고딕" panose="020B0603020101020101" pitchFamily="50" charset="-127"/>
                  <a:cs typeface="Arial" panose="020B0604020202020204" pitchFamily="34" charset="0"/>
                </a:rPr>
                <a:t>analyze the economic effect from </a:t>
              </a:r>
            </a:p>
            <a:p>
              <a:pPr algn="ctr">
                <a:defRPr/>
              </a:pPr>
              <a:r>
                <a:rPr lang="en-US" altLang="ko-KR" sz="900" dirty="0">
                  <a:ln>
                    <a:solidFill>
                      <a:schemeClr val="accent1">
                        <a:alpha val="0"/>
                      </a:schemeClr>
                    </a:solidFill>
                  </a:ln>
                  <a:gradFill>
                    <a:gsLst>
                      <a:gs pos="100000">
                        <a:schemeClr val="tx1">
                          <a:lumMod val="95000"/>
                          <a:lumOff val="5000"/>
                        </a:schemeClr>
                      </a:gs>
                      <a:gs pos="1250">
                        <a:schemeClr val="tx1">
                          <a:lumMod val="95000"/>
                          <a:lumOff val="5000"/>
                        </a:schemeClr>
                      </a:gs>
                    </a:gsLst>
                    <a:lin ang="0" scaled="0"/>
                  </a:gradFill>
                  <a:latin typeface="Arial" panose="020B0604020202020204" pitchFamily="34" charset="0"/>
                  <a:ea typeface="나눔바른고딕" panose="020B0603020101020101" pitchFamily="50" charset="-127"/>
                  <a:cs typeface="Arial" panose="020B0604020202020204" pitchFamily="34" charset="0"/>
                </a:rPr>
                <a:t>overcoming regulations and </a:t>
              </a:r>
            </a:p>
            <a:p>
              <a:pPr algn="ctr">
                <a:defRPr/>
              </a:pPr>
              <a:r>
                <a:rPr lang="en-US" altLang="ko-KR" sz="900" dirty="0">
                  <a:ln>
                    <a:solidFill>
                      <a:schemeClr val="accent1">
                        <a:alpha val="0"/>
                      </a:schemeClr>
                    </a:solidFill>
                  </a:ln>
                  <a:gradFill>
                    <a:gsLst>
                      <a:gs pos="100000">
                        <a:schemeClr val="tx1">
                          <a:lumMod val="95000"/>
                          <a:lumOff val="5000"/>
                        </a:schemeClr>
                      </a:gs>
                      <a:gs pos="1250">
                        <a:schemeClr val="tx1">
                          <a:lumMod val="95000"/>
                          <a:lumOff val="5000"/>
                        </a:schemeClr>
                      </a:gs>
                    </a:gsLst>
                    <a:lin ang="0" scaled="0"/>
                  </a:gradFill>
                  <a:latin typeface="Arial" panose="020B0604020202020204" pitchFamily="34" charset="0"/>
                  <a:ea typeface="나눔바른고딕" panose="020B0603020101020101" pitchFamily="50" charset="-127"/>
                  <a:cs typeface="Arial" panose="020B0604020202020204" pitchFamily="34" charset="0"/>
                </a:rPr>
                <a:t>the possibility of utilizing regulations</a:t>
              </a:r>
              <a:endParaRPr lang="ko-KR" altLang="en-US" sz="900" dirty="0">
                <a:ln>
                  <a:solidFill>
                    <a:schemeClr val="accent1">
                      <a:alpha val="0"/>
                    </a:schemeClr>
                  </a:solidFill>
                </a:ln>
                <a:gradFill>
                  <a:gsLst>
                    <a:gs pos="100000">
                      <a:schemeClr val="tx1">
                        <a:lumMod val="95000"/>
                        <a:lumOff val="5000"/>
                      </a:schemeClr>
                    </a:gs>
                    <a:gs pos="1250">
                      <a:schemeClr val="tx1">
                        <a:lumMod val="95000"/>
                        <a:lumOff val="5000"/>
                      </a:schemeClr>
                    </a:gs>
                  </a:gsLst>
                  <a:lin ang="0" scaled="0"/>
                </a:gradFill>
                <a:latin typeface="Arial" panose="020B0604020202020204" pitchFamily="34" charset="0"/>
                <a:ea typeface="나눔바른고딕" panose="020B0603020101020101" pitchFamily="50" charset="-127"/>
                <a:cs typeface="Arial" panose="020B0604020202020204" pitchFamily="34" charset="0"/>
              </a:endParaRPr>
            </a:p>
          </p:txBody>
        </p:sp>
        <p:sp>
          <p:nvSpPr>
            <p:cNvPr id="127" name="직사각형 126">
              <a:extLst>
                <a:ext uri="{FF2B5EF4-FFF2-40B4-BE49-F238E27FC236}">
                  <a16:creationId xmlns:a16="http://schemas.microsoft.com/office/drawing/2014/main" id="{B3C731C3-A4BE-41BF-85F6-61DB872D1290}"/>
                </a:ext>
              </a:extLst>
            </p:cNvPr>
            <p:cNvSpPr/>
            <p:nvPr/>
          </p:nvSpPr>
          <p:spPr>
            <a:xfrm>
              <a:off x="2358451" y="6524674"/>
              <a:ext cx="2139356" cy="338631"/>
            </a:xfrm>
            <a:prstGeom prst="rect">
              <a:avLst/>
            </a:prstGeom>
            <a:noFill/>
          </p:spPr>
          <p:txBody>
            <a:bodyPr wrap="square">
              <a:spAutoFit/>
            </a:bodyPr>
            <a:lstStyle/>
            <a:p>
              <a:pPr algn="ctr">
                <a:defRPr/>
              </a:pPr>
              <a:r>
                <a:rPr lang="en-US" altLang="ko-KR" sz="800" b="1" kern="0" dirty="0">
                  <a:gradFill>
                    <a:gsLst>
                      <a:gs pos="89167">
                        <a:srgbClr val="2860A4"/>
                      </a:gs>
                      <a:gs pos="59000">
                        <a:srgbClr val="2860A4"/>
                      </a:gs>
                    </a:gsLst>
                    <a:lin ang="0" scaled="0"/>
                  </a:gradFill>
                  <a:latin typeface="Arial" panose="020B0604020202020204" pitchFamily="34" charset="0"/>
                  <a:ea typeface="나눔바른고딕" panose="020B0603020101020101" pitchFamily="50" charset="-127"/>
                  <a:cs typeface="Arial" panose="020B0604020202020204" pitchFamily="34" charset="0"/>
                </a:rPr>
                <a:t>Come up with counterstrategy </a:t>
              </a:r>
            </a:p>
            <a:p>
              <a:pPr algn="ctr">
                <a:defRPr/>
              </a:pPr>
              <a:r>
                <a:rPr lang="en-US" altLang="ko-KR" sz="800" b="1" kern="0" dirty="0">
                  <a:gradFill>
                    <a:gsLst>
                      <a:gs pos="89167">
                        <a:srgbClr val="2860A4"/>
                      </a:gs>
                      <a:gs pos="59000">
                        <a:srgbClr val="2860A4"/>
                      </a:gs>
                    </a:gsLst>
                    <a:lin ang="0" scaled="0"/>
                  </a:gradFill>
                  <a:latin typeface="Arial" panose="020B0604020202020204" pitchFamily="34" charset="0"/>
                  <a:ea typeface="나눔바른고딕" panose="020B0603020101020101" pitchFamily="50" charset="-127"/>
                  <a:cs typeface="Arial" panose="020B0604020202020204" pitchFamily="34" charset="0"/>
                </a:rPr>
                <a:t>after selecting important regulations</a:t>
              </a:r>
              <a:endParaRPr lang="ko-KR" altLang="en-US" sz="800" b="1" kern="0" dirty="0">
                <a:gradFill>
                  <a:gsLst>
                    <a:gs pos="89167">
                      <a:srgbClr val="2860A4"/>
                    </a:gs>
                    <a:gs pos="59000">
                      <a:srgbClr val="2860A4"/>
                    </a:gs>
                  </a:gsLst>
                  <a:lin ang="0" scaled="0"/>
                </a:gradFill>
                <a:latin typeface="Arial" panose="020B0604020202020204" pitchFamily="34" charset="0"/>
                <a:ea typeface="나눔바른고딕" panose="020B0603020101020101" pitchFamily="50" charset="-127"/>
                <a:cs typeface="Arial" panose="020B0604020202020204" pitchFamily="34" charset="0"/>
              </a:endParaRPr>
            </a:p>
          </p:txBody>
        </p:sp>
        <p:sp>
          <p:nvSpPr>
            <p:cNvPr id="128" name="아래쪽 화살표 106">
              <a:extLst>
                <a:ext uri="{FF2B5EF4-FFF2-40B4-BE49-F238E27FC236}">
                  <a16:creationId xmlns:a16="http://schemas.microsoft.com/office/drawing/2014/main" id="{7CD90725-52E8-4916-AFE5-4A7842D110C5}"/>
                </a:ext>
              </a:extLst>
            </p:cNvPr>
            <p:cNvSpPr/>
            <p:nvPr/>
          </p:nvSpPr>
          <p:spPr>
            <a:xfrm>
              <a:off x="3401729" y="4843722"/>
              <a:ext cx="185817" cy="100035"/>
            </a:xfrm>
            <a:prstGeom prst="downArrow">
              <a:avLst/>
            </a:prstGeom>
            <a:solidFill>
              <a:srgbClr val="2860A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dirty="0">
                <a:latin typeface="Arial" panose="020B0604020202020204" pitchFamily="34" charset="0"/>
                <a:ea typeface="나눔바른고딕" panose="020B0603020101020101" pitchFamily="50" charset="-127"/>
                <a:cs typeface="Arial" panose="020B0604020202020204" pitchFamily="34" charset="0"/>
              </a:endParaRPr>
            </a:p>
          </p:txBody>
        </p:sp>
        <p:sp>
          <p:nvSpPr>
            <p:cNvPr id="129" name="아래쪽 화살표 107">
              <a:extLst>
                <a:ext uri="{FF2B5EF4-FFF2-40B4-BE49-F238E27FC236}">
                  <a16:creationId xmlns:a16="http://schemas.microsoft.com/office/drawing/2014/main" id="{DE8A39BA-F7EF-4764-8794-D184C2C42D05}"/>
                </a:ext>
              </a:extLst>
            </p:cNvPr>
            <p:cNvSpPr/>
            <p:nvPr/>
          </p:nvSpPr>
          <p:spPr>
            <a:xfrm>
              <a:off x="3412216" y="6441739"/>
              <a:ext cx="184229" cy="98447"/>
            </a:xfrm>
            <a:prstGeom prst="downArrow">
              <a:avLst/>
            </a:prstGeom>
            <a:solidFill>
              <a:srgbClr val="2860A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dirty="0">
                <a:latin typeface="Arial" panose="020B0604020202020204" pitchFamily="34" charset="0"/>
                <a:ea typeface="나눔바른고딕" panose="020B0603020101020101" pitchFamily="50" charset="-127"/>
                <a:cs typeface="Arial" panose="020B0604020202020204" pitchFamily="34" charset="0"/>
              </a:endParaRPr>
            </a:p>
          </p:txBody>
        </p:sp>
      </p:grpSp>
      <p:grpSp>
        <p:nvGrpSpPr>
          <p:cNvPr id="134" name="그룹 51">
            <a:extLst>
              <a:ext uri="{FF2B5EF4-FFF2-40B4-BE49-F238E27FC236}">
                <a16:creationId xmlns:a16="http://schemas.microsoft.com/office/drawing/2014/main" id="{5004CC3C-A24B-4B54-B529-E985F0457A23}"/>
              </a:ext>
            </a:extLst>
          </p:cNvPr>
          <p:cNvGrpSpPr>
            <a:grpSpLocks/>
          </p:cNvGrpSpPr>
          <p:nvPr/>
        </p:nvGrpSpPr>
        <p:grpSpPr bwMode="auto">
          <a:xfrm>
            <a:off x="5554538" y="3780631"/>
            <a:ext cx="2226186" cy="3063235"/>
            <a:chOff x="4727092" y="3800415"/>
            <a:chExt cx="1898783" cy="3063464"/>
          </a:xfrm>
        </p:grpSpPr>
        <p:sp>
          <p:nvSpPr>
            <p:cNvPr id="135" name="직사각형 134">
              <a:extLst>
                <a:ext uri="{FF2B5EF4-FFF2-40B4-BE49-F238E27FC236}">
                  <a16:creationId xmlns:a16="http://schemas.microsoft.com/office/drawing/2014/main" id="{36D73484-E5B0-4EC0-9B81-9E1036DD0020}"/>
                </a:ext>
              </a:extLst>
            </p:cNvPr>
            <p:cNvSpPr/>
            <p:nvPr/>
          </p:nvSpPr>
          <p:spPr>
            <a:xfrm>
              <a:off x="4727092" y="4233569"/>
              <a:ext cx="1868795" cy="2630310"/>
            </a:xfrm>
            <a:prstGeom prst="rect">
              <a:avLst/>
            </a:prstGeom>
            <a:noFill/>
            <a:ln w="9525">
              <a:solidFill>
                <a:srgbClr val="8EB4E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dirty="0">
                <a:latin typeface="Arial" panose="020B0604020202020204" pitchFamily="34" charset="0"/>
                <a:ea typeface="나눔바른고딕" panose="020B0603020101020101" pitchFamily="50" charset="-127"/>
                <a:cs typeface="Arial" panose="020B0604020202020204" pitchFamily="34" charset="0"/>
              </a:endParaRPr>
            </a:p>
          </p:txBody>
        </p:sp>
        <p:sp>
          <p:nvSpPr>
            <p:cNvPr id="136" name="양쪽 모서리가 둥근 사각형 114">
              <a:extLst>
                <a:ext uri="{FF2B5EF4-FFF2-40B4-BE49-F238E27FC236}">
                  <a16:creationId xmlns:a16="http://schemas.microsoft.com/office/drawing/2014/main" id="{6EE423DF-CE66-4B1B-A1A4-0C07EB665F2B}"/>
                </a:ext>
              </a:extLst>
            </p:cNvPr>
            <p:cNvSpPr/>
            <p:nvPr/>
          </p:nvSpPr>
          <p:spPr>
            <a:xfrm>
              <a:off x="4730268" y="3824478"/>
              <a:ext cx="1868795" cy="408018"/>
            </a:xfrm>
            <a:prstGeom prst="round2SameRect">
              <a:avLst>
                <a:gd name="adj1" fmla="val 24439"/>
                <a:gd name="adj2" fmla="val 0"/>
              </a:avLst>
            </a:prstGeom>
            <a:solidFill>
              <a:srgbClr val="2860A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dirty="0">
                <a:latin typeface="Arial" panose="020B0604020202020204" pitchFamily="34" charset="0"/>
                <a:ea typeface="나눔바른고딕" panose="020B0603020101020101" pitchFamily="50" charset="-127"/>
                <a:cs typeface="Arial" panose="020B0604020202020204" pitchFamily="34" charset="0"/>
              </a:endParaRPr>
            </a:p>
          </p:txBody>
        </p:sp>
        <p:grpSp>
          <p:nvGrpSpPr>
            <p:cNvPr id="137" name="그룹 205">
              <a:extLst>
                <a:ext uri="{FF2B5EF4-FFF2-40B4-BE49-F238E27FC236}">
                  <a16:creationId xmlns:a16="http://schemas.microsoft.com/office/drawing/2014/main" id="{99B5C6CC-C84B-4533-B4CF-981A12A8FB60}"/>
                </a:ext>
              </a:extLst>
            </p:cNvPr>
            <p:cNvGrpSpPr>
              <a:grpSpLocks/>
            </p:cNvGrpSpPr>
            <p:nvPr/>
          </p:nvGrpSpPr>
          <p:grpSpPr bwMode="auto">
            <a:xfrm>
              <a:off x="4806253" y="3800415"/>
              <a:ext cx="1819622" cy="461699"/>
              <a:chOff x="623098" y="4173821"/>
              <a:chExt cx="1874774" cy="461699"/>
            </a:xfrm>
          </p:grpSpPr>
          <p:sp>
            <p:nvSpPr>
              <p:cNvPr id="138" name="직사각형 137">
                <a:extLst>
                  <a:ext uri="{FF2B5EF4-FFF2-40B4-BE49-F238E27FC236}">
                    <a16:creationId xmlns:a16="http://schemas.microsoft.com/office/drawing/2014/main" id="{48EECA29-C60E-4516-8709-BFAC8E9EDE4E}"/>
                  </a:ext>
                </a:extLst>
              </p:cNvPr>
              <p:cNvSpPr/>
              <p:nvPr/>
            </p:nvSpPr>
            <p:spPr>
              <a:xfrm>
                <a:off x="1279602" y="4173821"/>
                <a:ext cx="1218270" cy="461699"/>
              </a:xfrm>
              <a:prstGeom prst="rect">
                <a:avLst/>
              </a:prstGeom>
              <a:noFill/>
            </p:spPr>
            <p:txBody>
              <a:bodyPr>
                <a:spAutoFit/>
              </a:bodyPr>
              <a:lstStyle/>
              <a:p>
                <a:pPr algn="ctr">
                  <a:defRPr/>
                </a:pPr>
                <a:r>
                  <a:rPr lang="en-US" altLang="ko-KR" sz="1200" b="1" dirty="0">
                    <a:gradFill>
                      <a:gsLst>
                        <a:gs pos="80417">
                          <a:schemeClr val="bg1"/>
                        </a:gs>
                        <a:gs pos="66250">
                          <a:schemeClr val="bg1"/>
                        </a:gs>
                      </a:gsLst>
                      <a:lin ang="5400000" scaled="1"/>
                    </a:gradFill>
                    <a:latin typeface="Arial" panose="020B0604020202020204" pitchFamily="34" charset="0"/>
                    <a:ea typeface="나눔바른고딕" panose="020B0603020101020101" pitchFamily="50" charset="-127"/>
                    <a:cs typeface="Arial" panose="020B0604020202020204" pitchFamily="34" charset="0"/>
                  </a:rPr>
                  <a:t>Strategy</a:t>
                </a:r>
              </a:p>
              <a:p>
                <a:pPr algn="ctr">
                  <a:defRPr/>
                </a:pPr>
                <a:r>
                  <a:rPr lang="en-US" altLang="ko-KR" sz="1200" b="1" dirty="0">
                    <a:gradFill>
                      <a:gsLst>
                        <a:gs pos="80417">
                          <a:schemeClr val="bg1"/>
                        </a:gs>
                        <a:gs pos="66250">
                          <a:schemeClr val="bg1"/>
                        </a:gs>
                      </a:gsLst>
                      <a:lin ang="5400000" scaled="1"/>
                    </a:gradFill>
                    <a:latin typeface="Arial" panose="020B0604020202020204" pitchFamily="34" charset="0"/>
                    <a:ea typeface="나눔바른고딕" panose="020B0603020101020101" pitchFamily="50" charset="-127"/>
                    <a:cs typeface="Arial" panose="020B0604020202020204" pitchFamily="34" charset="0"/>
                  </a:rPr>
                  <a:t>setup</a:t>
                </a:r>
                <a:endParaRPr lang="ko-KR" altLang="en-US" sz="1200" b="1" dirty="0">
                  <a:gradFill>
                    <a:gsLst>
                      <a:gs pos="80417">
                        <a:schemeClr val="bg1"/>
                      </a:gs>
                      <a:gs pos="66250">
                        <a:schemeClr val="bg1"/>
                      </a:gs>
                    </a:gsLst>
                    <a:lin ang="5400000" scaled="1"/>
                  </a:gradFill>
                  <a:latin typeface="Arial" panose="020B0604020202020204" pitchFamily="34" charset="0"/>
                  <a:ea typeface="나눔바른고딕" panose="020B0603020101020101" pitchFamily="50" charset="-127"/>
                  <a:cs typeface="Arial" panose="020B0604020202020204" pitchFamily="34" charset="0"/>
                </a:endParaRPr>
              </a:p>
            </p:txBody>
          </p:sp>
          <p:grpSp>
            <p:nvGrpSpPr>
              <p:cNvPr id="139" name="그룹 207">
                <a:extLst>
                  <a:ext uri="{FF2B5EF4-FFF2-40B4-BE49-F238E27FC236}">
                    <a16:creationId xmlns:a16="http://schemas.microsoft.com/office/drawing/2014/main" id="{5A1803BE-8460-4589-9BF4-4BE4BAB4C235}"/>
                  </a:ext>
                </a:extLst>
              </p:cNvPr>
              <p:cNvGrpSpPr>
                <a:grpSpLocks/>
              </p:cNvGrpSpPr>
              <p:nvPr/>
            </p:nvGrpSpPr>
            <p:grpSpPr bwMode="auto">
              <a:xfrm>
                <a:off x="623098" y="4252884"/>
                <a:ext cx="770098" cy="277020"/>
                <a:chOff x="665965" y="4252884"/>
                <a:chExt cx="770098" cy="277020"/>
              </a:xfrm>
            </p:grpSpPr>
            <p:sp>
              <p:nvSpPr>
                <p:cNvPr id="140" name="모서리가 둥근 직사각형 118">
                  <a:extLst>
                    <a:ext uri="{FF2B5EF4-FFF2-40B4-BE49-F238E27FC236}">
                      <a16:creationId xmlns:a16="http://schemas.microsoft.com/office/drawing/2014/main" id="{FED3D946-7A25-4597-B9FE-CC107BDADED5}"/>
                    </a:ext>
                  </a:extLst>
                </p:cNvPr>
                <p:cNvSpPr/>
                <p:nvPr/>
              </p:nvSpPr>
              <p:spPr>
                <a:xfrm>
                  <a:off x="667834" y="4287866"/>
                  <a:ext cx="654635" cy="222267"/>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dirty="0">
                    <a:latin typeface="Arial" panose="020B0604020202020204" pitchFamily="34" charset="0"/>
                    <a:ea typeface="나눔바른고딕" panose="020B0603020101020101" pitchFamily="50" charset="-127"/>
                    <a:cs typeface="Arial" panose="020B0604020202020204" pitchFamily="34" charset="0"/>
                  </a:endParaRPr>
                </a:p>
              </p:txBody>
            </p:sp>
            <p:sp>
              <p:nvSpPr>
                <p:cNvPr id="141" name="직사각형 140">
                  <a:extLst>
                    <a:ext uri="{FF2B5EF4-FFF2-40B4-BE49-F238E27FC236}">
                      <a16:creationId xmlns:a16="http://schemas.microsoft.com/office/drawing/2014/main" id="{B1F64621-42A5-4C4A-A1D7-35DD206ED102}"/>
                    </a:ext>
                  </a:extLst>
                </p:cNvPr>
                <p:cNvSpPr/>
                <p:nvPr/>
              </p:nvSpPr>
              <p:spPr>
                <a:xfrm>
                  <a:off x="665965" y="4252884"/>
                  <a:ext cx="770098" cy="277020"/>
                </a:xfrm>
                <a:prstGeom prst="rect">
                  <a:avLst/>
                </a:prstGeom>
              </p:spPr>
              <p:txBody>
                <a:bodyPr wrap="none">
                  <a:spAutoFit/>
                </a:bodyPr>
                <a:lstStyle/>
                <a:p>
                  <a:pPr>
                    <a:defRPr/>
                  </a:pPr>
                  <a:r>
                    <a:rPr lang="en-US" altLang="ko-KR" sz="1200" kern="0" dirty="0">
                      <a:gradFill>
                        <a:gsLst>
                          <a:gs pos="89167">
                            <a:srgbClr val="2860A4"/>
                          </a:gs>
                          <a:gs pos="59000">
                            <a:srgbClr val="2860A4"/>
                          </a:gs>
                        </a:gsLst>
                        <a:lin ang="0" scaled="0"/>
                      </a:gradFill>
                      <a:latin typeface="Arial" panose="020B0604020202020204" pitchFamily="34" charset="0"/>
                      <a:ea typeface="나눔바른고딕" panose="020B0603020101020101" pitchFamily="50" charset="-127"/>
                      <a:cs typeface="Arial" panose="020B0604020202020204" pitchFamily="34" charset="0"/>
                    </a:rPr>
                    <a:t>Phase 3</a:t>
                  </a:r>
                  <a:endParaRPr lang="ko-KR" altLang="en-US" sz="1200" dirty="0">
                    <a:latin typeface="Arial" panose="020B0604020202020204" pitchFamily="34" charset="0"/>
                    <a:ea typeface="나눔바른고딕" panose="020B0603020101020101" pitchFamily="50" charset="-127"/>
                    <a:cs typeface="Arial" panose="020B0604020202020204" pitchFamily="34" charset="0"/>
                  </a:endParaRPr>
                </a:p>
              </p:txBody>
            </p:sp>
          </p:grpSp>
        </p:grpSp>
      </p:grpSp>
      <p:grpSp>
        <p:nvGrpSpPr>
          <p:cNvPr id="142" name="그룹 55">
            <a:extLst>
              <a:ext uri="{FF2B5EF4-FFF2-40B4-BE49-F238E27FC236}">
                <a16:creationId xmlns:a16="http://schemas.microsoft.com/office/drawing/2014/main" id="{6203161E-C41B-45A7-8642-CA5103AD2222}"/>
              </a:ext>
            </a:extLst>
          </p:cNvPr>
          <p:cNvGrpSpPr>
            <a:grpSpLocks/>
          </p:cNvGrpSpPr>
          <p:nvPr/>
        </p:nvGrpSpPr>
        <p:grpSpPr bwMode="auto">
          <a:xfrm>
            <a:off x="5531600" y="4248683"/>
            <a:ext cx="2220815" cy="2518486"/>
            <a:chOff x="4718162" y="4267525"/>
            <a:chExt cx="1893136" cy="2067249"/>
          </a:xfrm>
        </p:grpSpPr>
        <p:grpSp>
          <p:nvGrpSpPr>
            <p:cNvPr id="143" name="그룹 325">
              <a:extLst>
                <a:ext uri="{FF2B5EF4-FFF2-40B4-BE49-F238E27FC236}">
                  <a16:creationId xmlns:a16="http://schemas.microsoft.com/office/drawing/2014/main" id="{C78B1A7C-ED64-4718-B107-B92CF8A407BF}"/>
                </a:ext>
              </a:extLst>
            </p:cNvPr>
            <p:cNvGrpSpPr>
              <a:grpSpLocks/>
            </p:cNvGrpSpPr>
            <p:nvPr/>
          </p:nvGrpSpPr>
          <p:grpSpPr bwMode="auto">
            <a:xfrm>
              <a:off x="4733774" y="4267525"/>
              <a:ext cx="1871177" cy="250800"/>
              <a:chOff x="532545" y="4369249"/>
              <a:chExt cx="1927888" cy="250800"/>
            </a:xfrm>
          </p:grpSpPr>
          <p:sp>
            <p:nvSpPr>
              <p:cNvPr id="150" name="직사각형 149">
                <a:extLst>
                  <a:ext uri="{FF2B5EF4-FFF2-40B4-BE49-F238E27FC236}">
                    <a16:creationId xmlns:a16="http://schemas.microsoft.com/office/drawing/2014/main" id="{76677FA2-20BC-49D8-8974-723AF82E38EA}"/>
                  </a:ext>
                </a:extLst>
              </p:cNvPr>
              <p:cNvSpPr/>
              <p:nvPr/>
            </p:nvSpPr>
            <p:spPr>
              <a:xfrm>
                <a:off x="532545" y="4380361"/>
                <a:ext cx="1927888" cy="239688"/>
              </a:xfrm>
              <a:prstGeom prst="rect">
                <a:avLst/>
              </a:prstGeom>
              <a:solidFill>
                <a:schemeClr val="bg1">
                  <a:lumMod val="85000"/>
                </a:schemeClr>
              </a:solidFill>
              <a:ln>
                <a:noFill/>
              </a:ln>
              <a:effectLst>
                <a:outerShdw blurRad="50800" dist="50800" dir="5400000" algn="ctr" rotWithShape="0">
                  <a:schemeClr val="bg1">
                    <a:lumMod val="8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sz="1600" dirty="0">
                  <a:latin typeface="Arial" panose="020B0604020202020204" pitchFamily="34" charset="0"/>
                  <a:ea typeface="나눔바른고딕" panose="020B0603020101020101" pitchFamily="50" charset="-127"/>
                  <a:cs typeface="Arial" panose="020B0604020202020204" pitchFamily="34" charset="0"/>
                </a:endParaRPr>
              </a:p>
            </p:txBody>
          </p:sp>
          <p:sp>
            <p:nvSpPr>
              <p:cNvPr id="151" name="직사각형 150">
                <a:extLst>
                  <a:ext uri="{FF2B5EF4-FFF2-40B4-BE49-F238E27FC236}">
                    <a16:creationId xmlns:a16="http://schemas.microsoft.com/office/drawing/2014/main" id="{898BB865-85DE-48D0-A79F-45798E5F4296}"/>
                  </a:ext>
                </a:extLst>
              </p:cNvPr>
              <p:cNvSpPr/>
              <p:nvPr/>
            </p:nvSpPr>
            <p:spPr>
              <a:xfrm>
                <a:off x="546043" y="4369249"/>
                <a:ext cx="1911991" cy="227369"/>
              </a:xfrm>
              <a:prstGeom prst="rect">
                <a:avLst/>
              </a:prstGeom>
              <a:solidFill>
                <a:schemeClr val="bg1">
                  <a:lumMod val="75000"/>
                </a:schemeClr>
              </a:solidFill>
            </p:spPr>
            <p:txBody>
              <a:bodyPr wrap="square">
                <a:spAutoFit/>
              </a:bodyPr>
              <a:lstStyle/>
              <a:p>
                <a:pPr algn="ctr">
                  <a:defRPr/>
                </a:pPr>
                <a:r>
                  <a:rPr lang="en-US" altLang="ko-KR" sz="1200" b="1" dirty="0">
                    <a:ln>
                      <a:solidFill>
                        <a:schemeClr val="accent1">
                          <a:alpha val="0"/>
                        </a:schemeClr>
                      </a:solidFill>
                    </a:ln>
                    <a:gradFill>
                      <a:gsLst>
                        <a:gs pos="100000">
                          <a:schemeClr val="tx1">
                            <a:lumMod val="95000"/>
                            <a:lumOff val="5000"/>
                          </a:schemeClr>
                        </a:gs>
                        <a:gs pos="1250">
                          <a:schemeClr val="tx1">
                            <a:lumMod val="95000"/>
                            <a:lumOff val="5000"/>
                          </a:schemeClr>
                        </a:gs>
                      </a:gsLst>
                      <a:lin ang="0" scaled="0"/>
                    </a:gradFill>
                    <a:latin typeface="Arial" panose="020B0604020202020204" pitchFamily="34" charset="0"/>
                    <a:ea typeface="나눔바른고딕" panose="020B0603020101020101" pitchFamily="50" charset="-127"/>
                    <a:cs typeface="Arial" panose="020B0604020202020204" pitchFamily="34" charset="0"/>
                  </a:rPr>
                  <a:t>Establish counterstrategy</a:t>
                </a:r>
                <a:endParaRPr lang="ko-KR" altLang="en-US" sz="1200" b="1" dirty="0">
                  <a:ln>
                    <a:solidFill>
                      <a:schemeClr val="accent1">
                        <a:alpha val="0"/>
                      </a:schemeClr>
                    </a:solidFill>
                  </a:ln>
                  <a:gradFill>
                    <a:gsLst>
                      <a:gs pos="100000">
                        <a:schemeClr val="tx1">
                          <a:lumMod val="95000"/>
                          <a:lumOff val="5000"/>
                        </a:schemeClr>
                      </a:gs>
                      <a:gs pos="1250">
                        <a:schemeClr val="tx1">
                          <a:lumMod val="95000"/>
                          <a:lumOff val="5000"/>
                        </a:schemeClr>
                      </a:gs>
                    </a:gsLst>
                    <a:lin ang="0" scaled="0"/>
                  </a:gradFill>
                  <a:latin typeface="Arial" panose="020B0604020202020204" pitchFamily="34" charset="0"/>
                  <a:ea typeface="나눔바른고딕" panose="020B0603020101020101" pitchFamily="50" charset="-127"/>
                  <a:cs typeface="Arial" panose="020B0604020202020204" pitchFamily="34" charset="0"/>
                </a:endParaRPr>
              </a:p>
            </p:txBody>
          </p:sp>
        </p:grpSp>
        <p:sp>
          <p:nvSpPr>
            <p:cNvPr id="144" name="직사각형 143">
              <a:extLst>
                <a:ext uri="{FF2B5EF4-FFF2-40B4-BE49-F238E27FC236}">
                  <a16:creationId xmlns:a16="http://schemas.microsoft.com/office/drawing/2014/main" id="{29266A4B-9D1B-4CDC-9311-BC7A17092A45}"/>
                </a:ext>
              </a:extLst>
            </p:cNvPr>
            <p:cNvSpPr/>
            <p:nvPr/>
          </p:nvSpPr>
          <p:spPr>
            <a:xfrm>
              <a:off x="4718162" y="4524700"/>
              <a:ext cx="1871177" cy="416843"/>
            </a:xfrm>
            <a:prstGeom prst="rect">
              <a:avLst/>
            </a:prstGeom>
            <a:noFill/>
          </p:spPr>
          <p:txBody>
            <a:bodyPr wrap="square">
              <a:spAutoFit/>
            </a:bodyPr>
            <a:lstStyle/>
            <a:p>
              <a:pPr algn="ctr">
                <a:defRPr/>
              </a:pPr>
              <a:r>
                <a:rPr lang="en-US" altLang="ko-KR" sz="900" dirty="0">
                  <a:ln>
                    <a:solidFill>
                      <a:schemeClr val="accent1">
                        <a:alpha val="0"/>
                      </a:schemeClr>
                    </a:solidFill>
                  </a:ln>
                  <a:gradFill>
                    <a:gsLst>
                      <a:gs pos="100000">
                        <a:schemeClr val="tx1">
                          <a:lumMod val="95000"/>
                          <a:lumOff val="5000"/>
                        </a:schemeClr>
                      </a:gs>
                      <a:gs pos="1250">
                        <a:schemeClr val="tx1">
                          <a:lumMod val="95000"/>
                          <a:lumOff val="5000"/>
                        </a:schemeClr>
                      </a:gs>
                    </a:gsLst>
                    <a:lin ang="0" scaled="0"/>
                  </a:gradFill>
                  <a:latin typeface="Arial" panose="020B0604020202020204" pitchFamily="34" charset="0"/>
                  <a:ea typeface="나눔바른고딕" panose="020B0603020101020101" pitchFamily="50" charset="-127"/>
                  <a:cs typeface="Arial" panose="020B0604020202020204" pitchFamily="34" charset="0"/>
                </a:rPr>
                <a:t>Counterstrategy by regulated country</a:t>
              </a:r>
              <a:r>
                <a:rPr lang="ko-KR" altLang="en-US" sz="900" dirty="0">
                  <a:ln>
                    <a:solidFill>
                      <a:schemeClr val="accent1">
                        <a:alpha val="0"/>
                      </a:schemeClr>
                    </a:solidFill>
                  </a:ln>
                  <a:gradFill>
                    <a:gsLst>
                      <a:gs pos="100000">
                        <a:schemeClr val="tx1">
                          <a:lumMod val="95000"/>
                          <a:lumOff val="5000"/>
                        </a:schemeClr>
                      </a:gs>
                      <a:gs pos="1250">
                        <a:schemeClr val="tx1">
                          <a:lumMod val="95000"/>
                          <a:lumOff val="5000"/>
                        </a:schemeClr>
                      </a:gs>
                    </a:gsLst>
                    <a:lin ang="0" scaled="0"/>
                  </a:gradFill>
                  <a:latin typeface="Arial" panose="020B0604020202020204" pitchFamily="34" charset="0"/>
                  <a:ea typeface="나눔바른고딕" panose="020B0603020101020101" pitchFamily="50" charset="-127"/>
                  <a:cs typeface="Arial" panose="020B0604020202020204" pitchFamily="34" charset="0"/>
                </a:rPr>
                <a:t> </a:t>
              </a:r>
              <a:br>
                <a:rPr lang="en-US" altLang="ko-KR" sz="900" dirty="0">
                  <a:ln>
                    <a:solidFill>
                      <a:schemeClr val="accent1">
                        <a:alpha val="0"/>
                      </a:schemeClr>
                    </a:solidFill>
                  </a:ln>
                  <a:gradFill>
                    <a:gsLst>
                      <a:gs pos="100000">
                        <a:schemeClr val="tx1">
                          <a:lumMod val="95000"/>
                          <a:lumOff val="5000"/>
                        </a:schemeClr>
                      </a:gs>
                      <a:gs pos="1250">
                        <a:schemeClr val="tx1">
                          <a:lumMod val="95000"/>
                          <a:lumOff val="5000"/>
                        </a:schemeClr>
                      </a:gs>
                    </a:gsLst>
                    <a:lin ang="0" scaled="0"/>
                  </a:gradFill>
                  <a:latin typeface="Arial" panose="020B0604020202020204" pitchFamily="34" charset="0"/>
                  <a:ea typeface="나눔바른고딕" panose="020B0603020101020101" pitchFamily="50" charset="-127"/>
                  <a:cs typeface="Arial" panose="020B0604020202020204" pitchFamily="34" charset="0"/>
                </a:rPr>
              </a:br>
              <a:r>
                <a:rPr lang="en-US" altLang="ko-KR" sz="900" dirty="0">
                  <a:ln>
                    <a:solidFill>
                      <a:schemeClr val="accent1">
                        <a:alpha val="0"/>
                      </a:schemeClr>
                    </a:solidFill>
                  </a:ln>
                  <a:gradFill>
                    <a:gsLst>
                      <a:gs pos="100000">
                        <a:schemeClr val="tx1">
                          <a:lumMod val="95000"/>
                          <a:lumOff val="5000"/>
                        </a:schemeClr>
                      </a:gs>
                      <a:gs pos="1250">
                        <a:schemeClr val="tx1">
                          <a:lumMod val="95000"/>
                          <a:lumOff val="5000"/>
                        </a:schemeClr>
                      </a:gs>
                    </a:gsLst>
                    <a:lin ang="0" scaled="0"/>
                  </a:gradFill>
                  <a:latin typeface="Arial" panose="020B0604020202020204" pitchFamily="34" charset="0"/>
                  <a:ea typeface="나눔바른고딕" panose="020B0603020101020101" pitchFamily="50" charset="-127"/>
                  <a:cs typeface="Arial" panose="020B0604020202020204" pitchFamily="34" charset="0"/>
                </a:rPr>
                <a:t>Counterstrategy by business type, </a:t>
              </a:r>
              <a:br>
                <a:rPr lang="en-US" altLang="ko-KR" sz="900" dirty="0">
                  <a:ln>
                    <a:solidFill>
                      <a:schemeClr val="accent1">
                        <a:alpha val="0"/>
                      </a:schemeClr>
                    </a:solidFill>
                  </a:ln>
                  <a:gradFill>
                    <a:gsLst>
                      <a:gs pos="100000">
                        <a:schemeClr val="tx1">
                          <a:lumMod val="95000"/>
                          <a:lumOff val="5000"/>
                        </a:schemeClr>
                      </a:gs>
                      <a:gs pos="1250">
                        <a:schemeClr val="tx1">
                          <a:lumMod val="95000"/>
                          <a:lumOff val="5000"/>
                        </a:schemeClr>
                      </a:gs>
                    </a:gsLst>
                    <a:lin ang="0" scaled="0"/>
                  </a:gradFill>
                  <a:latin typeface="Arial" panose="020B0604020202020204" pitchFamily="34" charset="0"/>
                  <a:ea typeface="나눔바른고딕" panose="020B0603020101020101" pitchFamily="50" charset="-127"/>
                  <a:cs typeface="Arial" panose="020B0604020202020204" pitchFamily="34" charset="0"/>
                </a:rPr>
              </a:br>
              <a:r>
                <a:rPr lang="en-US" altLang="ko-KR" sz="900" dirty="0">
                  <a:ln>
                    <a:solidFill>
                      <a:schemeClr val="accent1">
                        <a:alpha val="0"/>
                      </a:schemeClr>
                    </a:solidFill>
                  </a:ln>
                  <a:gradFill>
                    <a:gsLst>
                      <a:gs pos="100000">
                        <a:schemeClr val="tx1">
                          <a:lumMod val="95000"/>
                          <a:lumOff val="5000"/>
                        </a:schemeClr>
                      </a:gs>
                      <a:gs pos="1250">
                        <a:schemeClr val="tx1">
                          <a:lumMod val="95000"/>
                          <a:lumOff val="5000"/>
                        </a:schemeClr>
                      </a:gs>
                    </a:gsLst>
                    <a:lin ang="0" scaled="0"/>
                  </a:gradFill>
                  <a:latin typeface="Arial" panose="020B0604020202020204" pitchFamily="34" charset="0"/>
                  <a:ea typeface="나눔바른고딕" panose="020B0603020101020101" pitchFamily="50" charset="-127"/>
                  <a:cs typeface="Arial" panose="020B0604020202020204" pitchFamily="34" charset="0"/>
                </a:rPr>
                <a:t>Counterstrategy by regulation type</a:t>
              </a:r>
              <a:endParaRPr lang="ko-KR" altLang="en-US" sz="900" dirty="0">
                <a:ln>
                  <a:solidFill>
                    <a:schemeClr val="accent1">
                      <a:alpha val="0"/>
                    </a:schemeClr>
                  </a:solidFill>
                </a:ln>
                <a:gradFill>
                  <a:gsLst>
                    <a:gs pos="100000">
                      <a:schemeClr val="tx1">
                        <a:lumMod val="95000"/>
                        <a:lumOff val="5000"/>
                      </a:schemeClr>
                    </a:gs>
                    <a:gs pos="1250">
                      <a:schemeClr val="tx1">
                        <a:lumMod val="95000"/>
                        <a:lumOff val="5000"/>
                      </a:schemeClr>
                    </a:gs>
                  </a:gsLst>
                  <a:lin ang="0" scaled="0"/>
                </a:gradFill>
                <a:latin typeface="Arial" panose="020B0604020202020204" pitchFamily="34" charset="0"/>
                <a:ea typeface="나눔바른고딕" panose="020B0603020101020101" pitchFamily="50" charset="-127"/>
                <a:cs typeface="Arial" panose="020B0604020202020204" pitchFamily="34" charset="0"/>
              </a:endParaRPr>
            </a:p>
          </p:txBody>
        </p:sp>
        <p:grpSp>
          <p:nvGrpSpPr>
            <p:cNvPr id="145" name="그룹 329">
              <a:extLst>
                <a:ext uri="{FF2B5EF4-FFF2-40B4-BE49-F238E27FC236}">
                  <a16:creationId xmlns:a16="http://schemas.microsoft.com/office/drawing/2014/main" id="{4627B728-4567-4D27-97A1-F53BA29F0DA8}"/>
                </a:ext>
              </a:extLst>
            </p:cNvPr>
            <p:cNvGrpSpPr>
              <a:grpSpLocks/>
            </p:cNvGrpSpPr>
            <p:nvPr/>
          </p:nvGrpSpPr>
          <p:grpSpPr bwMode="auto">
            <a:xfrm>
              <a:off x="4732442" y="5006354"/>
              <a:ext cx="1872508" cy="311989"/>
              <a:chOff x="531173" y="4307978"/>
              <a:chExt cx="1929260" cy="311989"/>
            </a:xfrm>
          </p:grpSpPr>
          <p:sp>
            <p:nvSpPr>
              <p:cNvPr id="148" name="직사각형 147">
                <a:extLst>
                  <a:ext uri="{FF2B5EF4-FFF2-40B4-BE49-F238E27FC236}">
                    <a16:creationId xmlns:a16="http://schemas.microsoft.com/office/drawing/2014/main" id="{0B528658-6720-4EE9-A176-76E634B90EFC}"/>
                  </a:ext>
                </a:extLst>
              </p:cNvPr>
              <p:cNvSpPr/>
              <p:nvPr/>
            </p:nvSpPr>
            <p:spPr>
              <a:xfrm>
                <a:off x="544256" y="4380279"/>
                <a:ext cx="1916177" cy="23968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sz="1600" dirty="0">
                  <a:latin typeface="Arial" panose="020B0604020202020204" pitchFamily="34" charset="0"/>
                  <a:ea typeface="나눔바른고딕" panose="020B0603020101020101" pitchFamily="50" charset="-127"/>
                  <a:cs typeface="Arial" panose="020B0604020202020204" pitchFamily="34" charset="0"/>
                </a:endParaRPr>
              </a:p>
            </p:txBody>
          </p:sp>
          <p:sp>
            <p:nvSpPr>
              <p:cNvPr id="149" name="직사각형 148">
                <a:extLst>
                  <a:ext uri="{FF2B5EF4-FFF2-40B4-BE49-F238E27FC236}">
                    <a16:creationId xmlns:a16="http://schemas.microsoft.com/office/drawing/2014/main" id="{42EEDAAD-D3CD-47AE-9094-EBF2B08213CA}"/>
                  </a:ext>
                </a:extLst>
              </p:cNvPr>
              <p:cNvSpPr/>
              <p:nvPr/>
            </p:nvSpPr>
            <p:spPr>
              <a:xfrm>
                <a:off x="531173" y="4307978"/>
                <a:ext cx="1924352" cy="227369"/>
              </a:xfrm>
              <a:prstGeom prst="rect">
                <a:avLst/>
              </a:prstGeom>
              <a:solidFill>
                <a:schemeClr val="bg1">
                  <a:lumMod val="75000"/>
                </a:schemeClr>
              </a:solidFill>
              <a:effectLst>
                <a:outerShdw blurRad="50800" dist="50800" dir="5400000" algn="ctr" rotWithShape="0">
                  <a:schemeClr val="bg1">
                    <a:lumMod val="85000"/>
                  </a:schemeClr>
                </a:outerShdw>
              </a:effectLst>
            </p:spPr>
            <p:txBody>
              <a:bodyPr wrap="square">
                <a:spAutoFit/>
              </a:bodyPr>
              <a:lstStyle/>
              <a:p>
                <a:pPr algn="ctr">
                  <a:defRPr/>
                </a:pPr>
                <a:r>
                  <a:rPr lang="en-US" altLang="ko-KR" sz="1200" b="1" dirty="0">
                    <a:ln>
                      <a:solidFill>
                        <a:schemeClr val="accent1">
                          <a:alpha val="0"/>
                        </a:schemeClr>
                      </a:solidFill>
                    </a:ln>
                    <a:gradFill>
                      <a:gsLst>
                        <a:gs pos="100000">
                          <a:schemeClr val="tx1">
                            <a:lumMod val="95000"/>
                            <a:lumOff val="5000"/>
                          </a:schemeClr>
                        </a:gs>
                        <a:gs pos="1250">
                          <a:schemeClr val="tx1">
                            <a:lumMod val="95000"/>
                            <a:lumOff val="5000"/>
                          </a:schemeClr>
                        </a:gs>
                      </a:gsLst>
                      <a:lin ang="0" scaled="0"/>
                    </a:gradFill>
                    <a:latin typeface="Arial" panose="020B0604020202020204" pitchFamily="34" charset="0"/>
                    <a:ea typeface="나눔바른고딕" panose="020B0603020101020101" pitchFamily="50" charset="-127"/>
                    <a:cs typeface="Arial" panose="020B0604020202020204" pitchFamily="34" charset="0"/>
                  </a:rPr>
                  <a:t>Collect industry feedback</a:t>
                </a:r>
                <a:endParaRPr lang="ko-KR" altLang="en-US" sz="1200" b="1" dirty="0">
                  <a:ln>
                    <a:solidFill>
                      <a:schemeClr val="accent1">
                        <a:alpha val="0"/>
                      </a:schemeClr>
                    </a:solidFill>
                  </a:ln>
                  <a:gradFill>
                    <a:gsLst>
                      <a:gs pos="100000">
                        <a:schemeClr val="tx1">
                          <a:lumMod val="95000"/>
                          <a:lumOff val="5000"/>
                        </a:schemeClr>
                      </a:gs>
                      <a:gs pos="1250">
                        <a:schemeClr val="tx1">
                          <a:lumMod val="95000"/>
                          <a:lumOff val="5000"/>
                        </a:schemeClr>
                      </a:gs>
                    </a:gsLst>
                    <a:lin ang="0" scaled="0"/>
                  </a:gradFill>
                  <a:latin typeface="Arial" panose="020B0604020202020204" pitchFamily="34" charset="0"/>
                  <a:ea typeface="나눔바른고딕" panose="020B0603020101020101" pitchFamily="50" charset="-127"/>
                  <a:cs typeface="Arial" panose="020B0604020202020204" pitchFamily="34" charset="0"/>
                </a:endParaRPr>
              </a:p>
            </p:txBody>
          </p:sp>
        </p:grpSp>
        <p:sp>
          <p:nvSpPr>
            <p:cNvPr id="146" name="직사각형 145">
              <a:extLst>
                <a:ext uri="{FF2B5EF4-FFF2-40B4-BE49-F238E27FC236}">
                  <a16:creationId xmlns:a16="http://schemas.microsoft.com/office/drawing/2014/main" id="{BE6B232E-D321-44CD-AF5C-4AD6138D35D2}"/>
                </a:ext>
              </a:extLst>
            </p:cNvPr>
            <p:cNvSpPr/>
            <p:nvPr/>
          </p:nvSpPr>
          <p:spPr>
            <a:xfrm>
              <a:off x="4743553" y="5301886"/>
              <a:ext cx="1867745" cy="416843"/>
            </a:xfrm>
            <a:prstGeom prst="rect">
              <a:avLst/>
            </a:prstGeom>
            <a:noFill/>
          </p:spPr>
          <p:txBody>
            <a:bodyPr>
              <a:spAutoFit/>
            </a:bodyPr>
            <a:lstStyle/>
            <a:p>
              <a:pPr algn="ctr">
                <a:defRPr/>
              </a:pPr>
              <a:r>
                <a:rPr lang="en-US" altLang="ko-KR" sz="900" dirty="0">
                  <a:ln>
                    <a:solidFill>
                      <a:schemeClr val="accent1">
                        <a:alpha val="0"/>
                      </a:schemeClr>
                    </a:solidFill>
                  </a:ln>
                  <a:gradFill>
                    <a:gsLst>
                      <a:gs pos="100000">
                        <a:schemeClr val="tx1">
                          <a:lumMod val="95000"/>
                          <a:lumOff val="5000"/>
                        </a:schemeClr>
                      </a:gs>
                      <a:gs pos="1250">
                        <a:schemeClr val="tx1">
                          <a:lumMod val="95000"/>
                          <a:lumOff val="5000"/>
                        </a:schemeClr>
                      </a:gs>
                    </a:gsLst>
                    <a:lin ang="0" scaled="0"/>
                  </a:gradFill>
                  <a:latin typeface="Arial" panose="020B0604020202020204" pitchFamily="34" charset="0"/>
                  <a:ea typeface="나눔바른고딕" panose="020B0603020101020101" pitchFamily="50" charset="-127"/>
                  <a:cs typeface="Arial" panose="020B0604020202020204" pitchFamily="34" charset="0"/>
                </a:rPr>
                <a:t>Scale of damage by regulation, industry requirements on the response, etc.</a:t>
              </a:r>
              <a:endParaRPr lang="ko-KR" altLang="en-US" sz="900" dirty="0">
                <a:ln>
                  <a:solidFill>
                    <a:schemeClr val="accent1">
                      <a:alpha val="0"/>
                    </a:schemeClr>
                  </a:solidFill>
                </a:ln>
                <a:gradFill>
                  <a:gsLst>
                    <a:gs pos="100000">
                      <a:schemeClr val="tx1">
                        <a:lumMod val="95000"/>
                        <a:lumOff val="5000"/>
                      </a:schemeClr>
                    </a:gs>
                    <a:gs pos="1250">
                      <a:schemeClr val="tx1">
                        <a:lumMod val="95000"/>
                        <a:lumOff val="5000"/>
                      </a:schemeClr>
                    </a:gs>
                  </a:gsLst>
                  <a:lin ang="0" scaled="0"/>
                </a:gradFill>
                <a:latin typeface="Arial" panose="020B0604020202020204" pitchFamily="34" charset="0"/>
                <a:ea typeface="나눔바른고딕" panose="020B0603020101020101" pitchFamily="50" charset="-127"/>
                <a:cs typeface="Arial" panose="020B0604020202020204" pitchFamily="34" charset="0"/>
              </a:endParaRPr>
            </a:p>
          </p:txBody>
        </p:sp>
        <p:pic>
          <p:nvPicPr>
            <p:cNvPr id="147" name="_x197754088" descr="EMB0000046007c6">
              <a:extLst>
                <a:ext uri="{FF2B5EF4-FFF2-40B4-BE49-F238E27FC236}">
                  <a16:creationId xmlns:a16="http://schemas.microsoft.com/office/drawing/2014/main" id="{9F4BB2E2-3733-43D3-A15A-005B77C14A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54694" t="64391" r="28529" b="10399"/>
            <a:stretch>
              <a:fillRect/>
            </a:stretch>
          </p:blipFill>
          <p:spPr bwMode="auto">
            <a:xfrm>
              <a:off x="4737426" y="5686077"/>
              <a:ext cx="1862762" cy="648697"/>
            </a:xfrm>
            <a:prstGeom prst="rect">
              <a:avLst/>
            </a:prstGeom>
            <a:solidFill>
              <a:schemeClr val="bg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pic>
      </p:grpSp>
      <p:grpSp>
        <p:nvGrpSpPr>
          <p:cNvPr id="152" name="그룹 52">
            <a:extLst>
              <a:ext uri="{FF2B5EF4-FFF2-40B4-BE49-F238E27FC236}">
                <a16:creationId xmlns:a16="http://schemas.microsoft.com/office/drawing/2014/main" id="{037D389F-78A0-492F-9F29-322563778426}"/>
              </a:ext>
            </a:extLst>
          </p:cNvPr>
          <p:cNvGrpSpPr>
            <a:grpSpLocks/>
          </p:cNvGrpSpPr>
          <p:nvPr/>
        </p:nvGrpSpPr>
        <p:grpSpPr bwMode="auto">
          <a:xfrm>
            <a:off x="8114779" y="3807357"/>
            <a:ext cx="2069566" cy="3036514"/>
            <a:chOff x="6783902" y="3827140"/>
            <a:chExt cx="1871438" cy="2668786"/>
          </a:xfrm>
        </p:grpSpPr>
        <p:sp>
          <p:nvSpPr>
            <p:cNvPr id="153" name="직사각형 152">
              <a:extLst>
                <a:ext uri="{FF2B5EF4-FFF2-40B4-BE49-F238E27FC236}">
                  <a16:creationId xmlns:a16="http://schemas.microsoft.com/office/drawing/2014/main" id="{C76BB06A-8341-4505-94E5-AEDE152AB389}"/>
                </a:ext>
              </a:extLst>
            </p:cNvPr>
            <p:cNvSpPr/>
            <p:nvPr/>
          </p:nvSpPr>
          <p:spPr>
            <a:xfrm>
              <a:off x="6783902" y="4233570"/>
              <a:ext cx="1868263" cy="2262356"/>
            </a:xfrm>
            <a:prstGeom prst="rect">
              <a:avLst/>
            </a:prstGeom>
            <a:noFill/>
            <a:ln w="9525">
              <a:solidFill>
                <a:srgbClr val="8EB4E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dirty="0">
                <a:latin typeface="Arial" panose="020B0604020202020204" pitchFamily="34" charset="0"/>
                <a:ea typeface="나눔바른고딕" panose="020B0603020101020101" pitchFamily="50" charset="-127"/>
                <a:cs typeface="Arial" panose="020B0604020202020204" pitchFamily="34" charset="0"/>
              </a:endParaRPr>
            </a:p>
          </p:txBody>
        </p:sp>
        <p:sp>
          <p:nvSpPr>
            <p:cNvPr id="154" name="양쪽 모서리가 둥근 사각형 132">
              <a:extLst>
                <a:ext uri="{FF2B5EF4-FFF2-40B4-BE49-F238E27FC236}">
                  <a16:creationId xmlns:a16="http://schemas.microsoft.com/office/drawing/2014/main" id="{A386A875-283F-4C71-B012-30BC5627F892}"/>
                </a:ext>
              </a:extLst>
            </p:cNvPr>
            <p:cNvSpPr/>
            <p:nvPr/>
          </p:nvSpPr>
          <p:spPr>
            <a:xfrm>
              <a:off x="6787077" y="3827140"/>
              <a:ext cx="1868263" cy="368227"/>
            </a:xfrm>
            <a:prstGeom prst="round2SameRect">
              <a:avLst>
                <a:gd name="adj1" fmla="val 24439"/>
                <a:gd name="adj2" fmla="val 0"/>
              </a:avLst>
            </a:prstGeom>
            <a:solidFill>
              <a:srgbClr val="2860A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dirty="0">
                <a:latin typeface="Arial" panose="020B0604020202020204" pitchFamily="34" charset="0"/>
                <a:ea typeface="나눔바른고딕" panose="020B0603020101020101" pitchFamily="50" charset="-127"/>
                <a:cs typeface="Arial" panose="020B0604020202020204" pitchFamily="34" charset="0"/>
              </a:endParaRPr>
            </a:p>
          </p:txBody>
        </p:sp>
        <p:grpSp>
          <p:nvGrpSpPr>
            <p:cNvPr id="155" name="그룹 215">
              <a:extLst>
                <a:ext uri="{FF2B5EF4-FFF2-40B4-BE49-F238E27FC236}">
                  <a16:creationId xmlns:a16="http://schemas.microsoft.com/office/drawing/2014/main" id="{182B579D-3C57-4FE2-A345-0A30B62C3FBE}"/>
                </a:ext>
              </a:extLst>
            </p:cNvPr>
            <p:cNvGrpSpPr>
              <a:grpSpLocks/>
            </p:cNvGrpSpPr>
            <p:nvPr/>
          </p:nvGrpSpPr>
          <p:grpSpPr bwMode="auto">
            <a:xfrm>
              <a:off x="6841503" y="3879478"/>
              <a:ext cx="1743401" cy="257249"/>
              <a:chOff x="623109" y="4252884"/>
              <a:chExt cx="1796241" cy="257249"/>
            </a:xfrm>
          </p:grpSpPr>
          <p:sp>
            <p:nvSpPr>
              <p:cNvPr id="156" name="직사각형 155">
                <a:extLst>
                  <a:ext uri="{FF2B5EF4-FFF2-40B4-BE49-F238E27FC236}">
                    <a16:creationId xmlns:a16="http://schemas.microsoft.com/office/drawing/2014/main" id="{9EE6326F-DF95-4200-8E53-884908EFC6B4}"/>
                  </a:ext>
                </a:extLst>
              </p:cNvPr>
              <p:cNvSpPr/>
              <p:nvPr/>
            </p:nvSpPr>
            <p:spPr>
              <a:xfrm>
                <a:off x="1201080" y="4259492"/>
                <a:ext cx="1218270" cy="243454"/>
              </a:xfrm>
              <a:prstGeom prst="rect">
                <a:avLst/>
              </a:prstGeom>
              <a:noFill/>
            </p:spPr>
            <p:txBody>
              <a:bodyPr>
                <a:spAutoFit/>
              </a:bodyPr>
              <a:lstStyle/>
              <a:p>
                <a:pPr algn="ctr">
                  <a:defRPr/>
                </a:pPr>
                <a:r>
                  <a:rPr lang="en-US" altLang="ko-KR" sz="1200" b="1" dirty="0">
                    <a:gradFill>
                      <a:gsLst>
                        <a:gs pos="80417">
                          <a:schemeClr val="bg1"/>
                        </a:gs>
                        <a:gs pos="66250">
                          <a:schemeClr val="bg1"/>
                        </a:gs>
                      </a:gsLst>
                      <a:lin ang="5400000" scaled="1"/>
                    </a:gradFill>
                    <a:latin typeface="Arial" panose="020B0604020202020204" pitchFamily="34" charset="0"/>
                    <a:ea typeface="나눔바른고딕" panose="020B0603020101020101" pitchFamily="50" charset="-127"/>
                    <a:cs typeface="Arial" panose="020B0604020202020204" pitchFamily="34" charset="0"/>
                  </a:rPr>
                  <a:t>Response</a:t>
                </a:r>
                <a:endParaRPr lang="ko-KR" altLang="en-US" sz="1200" b="1" dirty="0">
                  <a:gradFill>
                    <a:gsLst>
                      <a:gs pos="80417">
                        <a:schemeClr val="bg1"/>
                      </a:gs>
                      <a:gs pos="66250">
                        <a:schemeClr val="bg1"/>
                      </a:gs>
                    </a:gsLst>
                    <a:lin ang="5400000" scaled="1"/>
                  </a:gradFill>
                  <a:latin typeface="Arial" panose="020B0604020202020204" pitchFamily="34" charset="0"/>
                  <a:ea typeface="나눔바른고딕" panose="020B0603020101020101" pitchFamily="50" charset="-127"/>
                  <a:cs typeface="Arial" panose="020B0604020202020204" pitchFamily="34" charset="0"/>
                </a:endParaRPr>
              </a:p>
            </p:txBody>
          </p:sp>
          <p:grpSp>
            <p:nvGrpSpPr>
              <p:cNvPr id="157" name="그룹 217">
                <a:extLst>
                  <a:ext uri="{FF2B5EF4-FFF2-40B4-BE49-F238E27FC236}">
                    <a16:creationId xmlns:a16="http://schemas.microsoft.com/office/drawing/2014/main" id="{FE084E33-8FE9-4380-80E1-11D9AF556F72}"/>
                  </a:ext>
                </a:extLst>
              </p:cNvPr>
              <p:cNvGrpSpPr>
                <a:grpSpLocks/>
              </p:cNvGrpSpPr>
              <p:nvPr/>
            </p:nvGrpSpPr>
            <p:grpSpPr bwMode="auto">
              <a:xfrm>
                <a:off x="623109" y="4252884"/>
                <a:ext cx="769878" cy="257249"/>
                <a:chOff x="665976" y="4252884"/>
                <a:chExt cx="769878" cy="257249"/>
              </a:xfrm>
            </p:grpSpPr>
            <p:sp>
              <p:nvSpPr>
                <p:cNvPr id="158" name="모서리가 둥근 직사각형 136">
                  <a:extLst>
                    <a:ext uri="{FF2B5EF4-FFF2-40B4-BE49-F238E27FC236}">
                      <a16:creationId xmlns:a16="http://schemas.microsoft.com/office/drawing/2014/main" id="{025BBDA5-F879-40B6-B58A-6E0B2487FC20}"/>
                    </a:ext>
                  </a:extLst>
                </p:cNvPr>
                <p:cNvSpPr/>
                <p:nvPr/>
              </p:nvSpPr>
              <p:spPr>
                <a:xfrm>
                  <a:off x="667139" y="4287866"/>
                  <a:ext cx="693417" cy="222267"/>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dirty="0">
                    <a:latin typeface="Arial" panose="020B0604020202020204" pitchFamily="34" charset="0"/>
                    <a:ea typeface="나눔바른고딕" panose="020B0603020101020101" pitchFamily="50" charset="-127"/>
                    <a:cs typeface="Arial" panose="020B0604020202020204" pitchFamily="34" charset="0"/>
                  </a:endParaRPr>
                </a:p>
              </p:txBody>
            </p:sp>
            <p:sp>
              <p:nvSpPr>
                <p:cNvPr id="159" name="직사각형 158">
                  <a:extLst>
                    <a:ext uri="{FF2B5EF4-FFF2-40B4-BE49-F238E27FC236}">
                      <a16:creationId xmlns:a16="http://schemas.microsoft.com/office/drawing/2014/main" id="{64545239-EBD9-4397-936A-AA711C95251E}"/>
                    </a:ext>
                  </a:extLst>
                </p:cNvPr>
                <p:cNvSpPr/>
                <p:nvPr/>
              </p:nvSpPr>
              <p:spPr>
                <a:xfrm>
                  <a:off x="665976" y="4252884"/>
                  <a:ext cx="769878" cy="243454"/>
                </a:xfrm>
                <a:prstGeom prst="rect">
                  <a:avLst/>
                </a:prstGeom>
              </p:spPr>
              <p:txBody>
                <a:bodyPr wrap="none">
                  <a:spAutoFit/>
                </a:bodyPr>
                <a:lstStyle/>
                <a:p>
                  <a:pPr>
                    <a:defRPr/>
                  </a:pPr>
                  <a:r>
                    <a:rPr lang="en-US" altLang="ko-KR" sz="1200" kern="0" dirty="0">
                      <a:gradFill>
                        <a:gsLst>
                          <a:gs pos="89167">
                            <a:srgbClr val="2860A4"/>
                          </a:gs>
                          <a:gs pos="59000">
                            <a:srgbClr val="2860A4"/>
                          </a:gs>
                        </a:gsLst>
                        <a:lin ang="0" scaled="0"/>
                      </a:gradFill>
                      <a:latin typeface="Arial" panose="020B0604020202020204" pitchFamily="34" charset="0"/>
                      <a:ea typeface="나눔바른고딕" panose="020B0603020101020101" pitchFamily="50" charset="-127"/>
                      <a:cs typeface="Arial" panose="020B0604020202020204" pitchFamily="34" charset="0"/>
                    </a:rPr>
                    <a:t>Phase 4</a:t>
                  </a:r>
                  <a:endParaRPr lang="ko-KR" altLang="en-US" sz="1200" dirty="0">
                    <a:latin typeface="Arial" panose="020B0604020202020204" pitchFamily="34" charset="0"/>
                    <a:ea typeface="나눔바른고딕" panose="020B0603020101020101" pitchFamily="50" charset="-127"/>
                    <a:cs typeface="Arial" panose="020B0604020202020204" pitchFamily="34" charset="0"/>
                  </a:endParaRPr>
                </a:p>
              </p:txBody>
            </p:sp>
          </p:grpSp>
        </p:grpSp>
      </p:grpSp>
      <p:grpSp>
        <p:nvGrpSpPr>
          <p:cNvPr id="160" name="그룹 56">
            <a:extLst>
              <a:ext uri="{FF2B5EF4-FFF2-40B4-BE49-F238E27FC236}">
                <a16:creationId xmlns:a16="http://schemas.microsoft.com/office/drawing/2014/main" id="{499B97B8-9D8D-401C-94CE-D5E57ECEE73C}"/>
              </a:ext>
            </a:extLst>
          </p:cNvPr>
          <p:cNvGrpSpPr>
            <a:grpSpLocks/>
          </p:cNvGrpSpPr>
          <p:nvPr/>
        </p:nvGrpSpPr>
        <p:grpSpPr bwMode="auto">
          <a:xfrm>
            <a:off x="8098869" y="4248674"/>
            <a:ext cx="2147392" cy="2484283"/>
            <a:chOff x="6570068" y="4267525"/>
            <a:chExt cx="2147212" cy="2483978"/>
          </a:xfrm>
        </p:grpSpPr>
        <p:grpSp>
          <p:nvGrpSpPr>
            <p:cNvPr id="161" name="그룹 40">
              <a:extLst>
                <a:ext uri="{FF2B5EF4-FFF2-40B4-BE49-F238E27FC236}">
                  <a16:creationId xmlns:a16="http://schemas.microsoft.com/office/drawing/2014/main" id="{53F94056-BEE0-43FB-9928-7233C36E7CD6}"/>
                </a:ext>
              </a:extLst>
            </p:cNvPr>
            <p:cNvGrpSpPr>
              <a:grpSpLocks/>
            </p:cNvGrpSpPr>
            <p:nvPr/>
          </p:nvGrpSpPr>
          <p:grpSpPr bwMode="auto">
            <a:xfrm>
              <a:off x="6576422" y="4267525"/>
              <a:ext cx="2140858" cy="764943"/>
              <a:chOff x="6465045" y="4369249"/>
              <a:chExt cx="2205745" cy="764943"/>
            </a:xfrm>
          </p:grpSpPr>
          <p:grpSp>
            <p:nvGrpSpPr>
              <p:cNvPr id="172" name="그룹 334">
                <a:extLst>
                  <a:ext uri="{FF2B5EF4-FFF2-40B4-BE49-F238E27FC236}">
                    <a16:creationId xmlns:a16="http://schemas.microsoft.com/office/drawing/2014/main" id="{4C97EDEE-64B5-46F8-83A4-46C7960AABD4}"/>
                  </a:ext>
                </a:extLst>
              </p:cNvPr>
              <p:cNvGrpSpPr>
                <a:grpSpLocks/>
              </p:cNvGrpSpPr>
              <p:nvPr/>
            </p:nvGrpSpPr>
            <p:grpSpPr bwMode="auto">
              <a:xfrm>
                <a:off x="6509592" y="4369249"/>
                <a:ext cx="2100685" cy="282057"/>
                <a:chOff x="372317" y="4369249"/>
                <a:chExt cx="2100685" cy="282057"/>
              </a:xfrm>
            </p:grpSpPr>
            <p:sp>
              <p:nvSpPr>
                <p:cNvPr id="174" name="직사각형 173">
                  <a:extLst>
                    <a:ext uri="{FF2B5EF4-FFF2-40B4-BE49-F238E27FC236}">
                      <a16:creationId xmlns:a16="http://schemas.microsoft.com/office/drawing/2014/main" id="{F8AA8580-A34B-48B7-B27D-2C794B2ECC23}"/>
                    </a:ext>
                  </a:extLst>
                </p:cNvPr>
                <p:cNvSpPr/>
                <p:nvPr/>
              </p:nvSpPr>
              <p:spPr>
                <a:xfrm>
                  <a:off x="372317" y="4405250"/>
                  <a:ext cx="2087601" cy="24605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sz="1600" dirty="0">
                    <a:latin typeface="Arial" panose="020B0604020202020204" pitchFamily="34" charset="0"/>
                    <a:ea typeface="나눔바른고딕" panose="020B0603020101020101" pitchFamily="50" charset="-127"/>
                    <a:cs typeface="Arial" panose="020B0604020202020204" pitchFamily="34" charset="0"/>
                  </a:endParaRPr>
                </a:p>
              </p:txBody>
            </p:sp>
            <p:sp>
              <p:nvSpPr>
                <p:cNvPr id="175" name="직사각형 174">
                  <a:extLst>
                    <a:ext uri="{FF2B5EF4-FFF2-40B4-BE49-F238E27FC236}">
                      <a16:creationId xmlns:a16="http://schemas.microsoft.com/office/drawing/2014/main" id="{D002DECE-F78F-45A3-ADF7-D32780CB6323}"/>
                    </a:ext>
                  </a:extLst>
                </p:cNvPr>
                <p:cNvSpPr/>
                <p:nvPr/>
              </p:nvSpPr>
              <p:spPr>
                <a:xfrm>
                  <a:off x="544773" y="4369249"/>
                  <a:ext cx="1928229" cy="276964"/>
                </a:xfrm>
                <a:prstGeom prst="rect">
                  <a:avLst/>
                </a:prstGeom>
                <a:noFill/>
              </p:spPr>
              <p:txBody>
                <a:bodyPr wrap="square">
                  <a:spAutoFit/>
                </a:bodyPr>
                <a:lstStyle/>
                <a:p>
                  <a:pPr algn="ctr">
                    <a:defRPr/>
                  </a:pPr>
                  <a:r>
                    <a:rPr lang="en-US" altLang="ko-KR" sz="1200" b="1" dirty="0">
                      <a:ln>
                        <a:solidFill>
                          <a:schemeClr val="accent1">
                            <a:alpha val="0"/>
                          </a:schemeClr>
                        </a:solidFill>
                      </a:ln>
                      <a:gradFill>
                        <a:gsLst>
                          <a:gs pos="100000">
                            <a:schemeClr val="tx1">
                              <a:lumMod val="95000"/>
                              <a:lumOff val="5000"/>
                            </a:schemeClr>
                          </a:gs>
                          <a:gs pos="1250">
                            <a:schemeClr val="tx1">
                              <a:lumMod val="95000"/>
                              <a:lumOff val="5000"/>
                            </a:schemeClr>
                          </a:gs>
                        </a:gsLst>
                        <a:lin ang="0" scaled="0"/>
                      </a:gradFill>
                      <a:latin typeface="Arial" panose="020B0604020202020204" pitchFamily="34" charset="0"/>
                      <a:ea typeface="나눔바른고딕" panose="020B0603020101020101" pitchFamily="50" charset="-127"/>
                      <a:cs typeface="Arial" panose="020B0604020202020204" pitchFamily="34" charset="0"/>
                    </a:rPr>
                    <a:t>Diplomatic response</a:t>
                  </a:r>
                  <a:endParaRPr lang="ko-KR" altLang="en-US" sz="1200" b="1" dirty="0">
                    <a:ln>
                      <a:solidFill>
                        <a:schemeClr val="accent1">
                          <a:alpha val="0"/>
                        </a:schemeClr>
                      </a:solidFill>
                    </a:ln>
                    <a:gradFill>
                      <a:gsLst>
                        <a:gs pos="100000">
                          <a:schemeClr val="tx1">
                            <a:lumMod val="95000"/>
                            <a:lumOff val="5000"/>
                          </a:schemeClr>
                        </a:gs>
                        <a:gs pos="1250">
                          <a:schemeClr val="tx1">
                            <a:lumMod val="95000"/>
                            <a:lumOff val="5000"/>
                          </a:schemeClr>
                        </a:gs>
                      </a:gsLst>
                      <a:lin ang="0" scaled="0"/>
                    </a:gradFill>
                    <a:latin typeface="Arial" panose="020B0604020202020204" pitchFamily="34" charset="0"/>
                    <a:ea typeface="나눔바른고딕" panose="020B0603020101020101" pitchFamily="50" charset="-127"/>
                    <a:cs typeface="Arial" panose="020B0604020202020204" pitchFamily="34" charset="0"/>
                  </a:endParaRPr>
                </a:p>
              </p:txBody>
            </p:sp>
          </p:grpSp>
          <p:sp>
            <p:nvSpPr>
              <p:cNvPr id="173" name="직사각형 172">
                <a:extLst>
                  <a:ext uri="{FF2B5EF4-FFF2-40B4-BE49-F238E27FC236}">
                    <a16:creationId xmlns:a16="http://schemas.microsoft.com/office/drawing/2014/main" id="{8876D69D-F9DF-4B80-AD09-CAA3FA0AADCD}"/>
                  </a:ext>
                </a:extLst>
              </p:cNvPr>
              <p:cNvSpPr/>
              <p:nvPr/>
            </p:nvSpPr>
            <p:spPr>
              <a:xfrm>
                <a:off x="6465045" y="4626424"/>
                <a:ext cx="2205745" cy="507768"/>
              </a:xfrm>
              <a:prstGeom prst="rect">
                <a:avLst/>
              </a:prstGeom>
              <a:noFill/>
            </p:spPr>
            <p:txBody>
              <a:bodyPr wrap="square">
                <a:spAutoFit/>
              </a:bodyPr>
              <a:lstStyle/>
              <a:p>
                <a:pPr algn="ctr">
                  <a:defRPr/>
                </a:pPr>
                <a:r>
                  <a:rPr lang="en-US" altLang="ko-KR" sz="900" dirty="0">
                    <a:ln>
                      <a:solidFill>
                        <a:schemeClr val="accent1">
                          <a:alpha val="0"/>
                        </a:schemeClr>
                      </a:solidFill>
                    </a:ln>
                    <a:gradFill>
                      <a:gsLst>
                        <a:gs pos="100000">
                          <a:schemeClr val="tx1">
                            <a:lumMod val="95000"/>
                            <a:lumOff val="5000"/>
                          </a:schemeClr>
                        </a:gs>
                        <a:gs pos="1250">
                          <a:schemeClr val="tx1">
                            <a:lumMod val="95000"/>
                            <a:lumOff val="5000"/>
                          </a:schemeClr>
                        </a:gs>
                      </a:gsLst>
                      <a:lin ang="0" scaled="0"/>
                    </a:gradFill>
                    <a:latin typeface="Arial" panose="020B0604020202020204" pitchFamily="34" charset="0"/>
                    <a:ea typeface="나눔바른고딕" panose="020B0603020101020101" pitchFamily="50" charset="-127"/>
                    <a:cs typeface="Arial" panose="020B0604020202020204" pitchFamily="34" charset="0"/>
                  </a:rPr>
                  <a:t>WTO TBT committee activities, </a:t>
                </a:r>
                <a:br>
                  <a:rPr lang="en-US" altLang="ko-KR" sz="900" dirty="0">
                    <a:ln>
                      <a:solidFill>
                        <a:schemeClr val="accent1">
                          <a:alpha val="0"/>
                        </a:schemeClr>
                      </a:solidFill>
                    </a:ln>
                    <a:gradFill>
                      <a:gsLst>
                        <a:gs pos="100000">
                          <a:schemeClr val="tx1">
                            <a:lumMod val="95000"/>
                            <a:lumOff val="5000"/>
                          </a:schemeClr>
                        </a:gs>
                        <a:gs pos="1250">
                          <a:schemeClr val="tx1">
                            <a:lumMod val="95000"/>
                            <a:lumOff val="5000"/>
                          </a:schemeClr>
                        </a:gs>
                      </a:gsLst>
                      <a:lin ang="0" scaled="0"/>
                    </a:gradFill>
                    <a:latin typeface="Arial" panose="020B0604020202020204" pitchFamily="34" charset="0"/>
                    <a:ea typeface="나눔바른고딕" panose="020B0603020101020101" pitchFamily="50" charset="-127"/>
                    <a:cs typeface="Arial" panose="020B0604020202020204" pitchFamily="34" charset="0"/>
                  </a:rPr>
                </a:br>
                <a:r>
                  <a:rPr lang="en-US" altLang="ko-KR" sz="900" dirty="0">
                    <a:ln>
                      <a:solidFill>
                        <a:schemeClr val="accent1">
                          <a:alpha val="0"/>
                        </a:schemeClr>
                      </a:solidFill>
                    </a:ln>
                    <a:gradFill>
                      <a:gsLst>
                        <a:gs pos="100000">
                          <a:schemeClr val="tx1">
                            <a:lumMod val="95000"/>
                            <a:lumOff val="5000"/>
                          </a:schemeClr>
                        </a:gs>
                        <a:gs pos="1250">
                          <a:schemeClr val="tx1">
                            <a:lumMod val="95000"/>
                            <a:lumOff val="5000"/>
                          </a:schemeClr>
                        </a:gs>
                      </a:gsLst>
                      <a:lin ang="0" scaled="0"/>
                    </a:gradFill>
                    <a:latin typeface="Arial" panose="020B0604020202020204" pitchFamily="34" charset="0"/>
                    <a:ea typeface="나눔바른고딕" panose="020B0603020101020101" pitchFamily="50" charset="-127"/>
                    <a:cs typeface="Arial" panose="020B0604020202020204" pitchFamily="34" charset="0"/>
                  </a:rPr>
                  <a:t>FTA TBT committee, bilateral/multilateral consultations</a:t>
                </a:r>
                <a:endParaRPr lang="ko-KR" altLang="en-US" sz="900" dirty="0">
                  <a:ln>
                    <a:solidFill>
                      <a:schemeClr val="accent1">
                        <a:alpha val="0"/>
                      </a:schemeClr>
                    </a:solidFill>
                  </a:ln>
                  <a:gradFill>
                    <a:gsLst>
                      <a:gs pos="100000">
                        <a:schemeClr val="tx1">
                          <a:lumMod val="95000"/>
                          <a:lumOff val="5000"/>
                        </a:schemeClr>
                      </a:gs>
                      <a:gs pos="1250">
                        <a:schemeClr val="tx1">
                          <a:lumMod val="95000"/>
                          <a:lumOff val="5000"/>
                        </a:schemeClr>
                      </a:gs>
                    </a:gsLst>
                    <a:lin ang="0" scaled="0"/>
                  </a:gradFill>
                  <a:latin typeface="Arial" panose="020B0604020202020204" pitchFamily="34" charset="0"/>
                  <a:ea typeface="나눔바른고딕" panose="020B0603020101020101" pitchFamily="50" charset="-127"/>
                  <a:cs typeface="Arial" panose="020B0604020202020204" pitchFamily="34" charset="0"/>
                </a:endParaRPr>
              </a:p>
            </p:txBody>
          </p:sp>
        </p:grpSp>
        <p:grpSp>
          <p:nvGrpSpPr>
            <p:cNvPr id="162" name="그룹 39">
              <a:extLst>
                <a:ext uri="{FF2B5EF4-FFF2-40B4-BE49-F238E27FC236}">
                  <a16:creationId xmlns:a16="http://schemas.microsoft.com/office/drawing/2014/main" id="{DF0FC35D-A92C-4D18-9D02-397FCB42F312}"/>
                </a:ext>
              </a:extLst>
            </p:cNvPr>
            <p:cNvGrpSpPr>
              <a:grpSpLocks/>
            </p:cNvGrpSpPr>
            <p:nvPr/>
          </p:nvGrpSpPr>
          <p:grpSpPr bwMode="auto">
            <a:xfrm>
              <a:off x="6576420" y="5054827"/>
              <a:ext cx="2076281" cy="904686"/>
              <a:chOff x="6465041" y="5080827"/>
              <a:chExt cx="2139210" cy="904686"/>
            </a:xfrm>
          </p:grpSpPr>
          <p:grpSp>
            <p:nvGrpSpPr>
              <p:cNvPr id="168" name="그룹 338">
                <a:extLst>
                  <a:ext uri="{FF2B5EF4-FFF2-40B4-BE49-F238E27FC236}">
                    <a16:creationId xmlns:a16="http://schemas.microsoft.com/office/drawing/2014/main" id="{EB8F9610-AC6B-48EA-BB3B-1F0811634ACA}"/>
                  </a:ext>
                </a:extLst>
              </p:cNvPr>
              <p:cNvGrpSpPr>
                <a:grpSpLocks/>
              </p:cNvGrpSpPr>
              <p:nvPr/>
            </p:nvGrpSpPr>
            <p:grpSpPr bwMode="auto">
              <a:xfrm>
                <a:off x="6465041" y="5080827"/>
                <a:ext cx="2138694" cy="353662"/>
                <a:chOff x="327766" y="4380740"/>
                <a:chExt cx="2138694" cy="353662"/>
              </a:xfrm>
            </p:grpSpPr>
            <p:sp>
              <p:nvSpPr>
                <p:cNvPr id="170" name="직사각형 169">
                  <a:extLst>
                    <a:ext uri="{FF2B5EF4-FFF2-40B4-BE49-F238E27FC236}">
                      <a16:creationId xmlns:a16="http://schemas.microsoft.com/office/drawing/2014/main" id="{B229751B-5AA8-4C3F-A530-F83F0412F8EA}"/>
                    </a:ext>
                  </a:extLst>
                </p:cNvPr>
                <p:cNvSpPr/>
                <p:nvPr/>
              </p:nvSpPr>
              <p:spPr>
                <a:xfrm>
                  <a:off x="544773" y="4380740"/>
                  <a:ext cx="1915144" cy="23809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sz="1600" dirty="0">
                    <a:latin typeface="Arial" panose="020B0604020202020204" pitchFamily="34" charset="0"/>
                    <a:ea typeface="나눔바른고딕" panose="020B0603020101020101" pitchFamily="50" charset="-127"/>
                    <a:cs typeface="Arial" panose="020B0604020202020204" pitchFamily="34" charset="0"/>
                  </a:endParaRPr>
                </a:p>
              </p:txBody>
            </p:sp>
            <p:sp>
              <p:nvSpPr>
                <p:cNvPr id="171" name="직사각형 170">
                  <a:extLst>
                    <a:ext uri="{FF2B5EF4-FFF2-40B4-BE49-F238E27FC236}">
                      <a16:creationId xmlns:a16="http://schemas.microsoft.com/office/drawing/2014/main" id="{9818929F-7D09-4E7E-AF6B-589EB25B1ABB}"/>
                    </a:ext>
                  </a:extLst>
                </p:cNvPr>
                <p:cNvSpPr/>
                <p:nvPr/>
              </p:nvSpPr>
              <p:spPr>
                <a:xfrm>
                  <a:off x="327766" y="4457437"/>
                  <a:ext cx="2138694" cy="276965"/>
                </a:xfrm>
                <a:prstGeom prst="rect">
                  <a:avLst/>
                </a:prstGeom>
                <a:solidFill>
                  <a:schemeClr val="bg1">
                    <a:lumMod val="75000"/>
                  </a:schemeClr>
                </a:solidFill>
              </p:spPr>
              <p:txBody>
                <a:bodyPr wrap="square">
                  <a:spAutoFit/>
                </a:bodyPr>
                <a:lstStyle/>
                <a:p>
                  <a:pPr algn="ctr">
                    <a:defRPr/>
                  </a:pPr>
                  <a:r>
                    <a:rPr lang="en-US" altLang="ko-KR" sz="1200" b="1" dirty="0">
                      <a:ln>
                        <a:solidFill>
                          <a:schemeClr val="accent1">
                            <a:alpha val="0"/>
                          </a:schemeClr>
                        </a:solidFill>
                      </a:ln>
                      <a:gradFill>
                        <a:gsLst>
                          <a:gs pos="100000">
                            <a:schemeClr val="tx1">
                              <a:lumMod val="95000"/>
                              <a:lumOff val="5000"/>
                            </a:schemeClr>
                          </a:gs>
                          <a:gs pos="1250">
                            <a:schemeClr val="tx1">
                              <a:lumMod val="95000"/>
                              <a:lumOff val="5000"/>
                            </a:schemeClr>
                          </a:gs>
                        </a:gsLst>
                        <a:lin ang="0" scaled="0"/>
                      </a:gradFill>
                      <a:latin typeface="Arial" panose="020B0604020202020204" pitchFamily="34" charset="0"/>
                      <a:ea typeface="나눔바른고딕" panose="020B0603020101020101" pitchFamily="50" charset="-127"/>
                      <a:cs typeface="Arial" panose="020B0604020202020204" pitchFamily="34" charset="0"/>
                    </a:rPr>
                    <a:t>Build cooperation system</a:t>
                  </a:r>
                  <a:endParaRPr lang="ko-KR" altLang="en-US" sz="1200" b="1" dirty="0">
                    <a:ln>
                      <a:solidFill>
                        <a:schemeClr val="accent1">
                          <a:alpha val="0"/>
                        </a:schemeClr>
                      </a:solidFill>
                    </a:ln>
                    <a:gradFill>
                      <a:gsLst>
                        <a:gs pos="100000">
                          <a:schemeClr val="tx1">
                            <a:lumMod val="95000"/>
                            <a:lumOff val="5000"/>
                          </a:schemeClr>
                        </a:gs>
                        <a:gs pos="1250">
                          <a:schemeClr val="tx1">
                            <a:lumMod val="95000"/>
                            <a:lumOff val="5000"/>
                          </a:schemeClr>
                        </a:gs>
                      </a:gsLst>
                      <a:lin ang="0" scaled="0"/>
                    </a:gradFill>
                    <a:latin typeface="Arial" panose="020B0604020202020204" pitchFamily="34" charset="0"/>
                    <a:ea typeface="나눔바른고딕" panose="020B0603020101020101" pitchFamily="50" charset="-127"/>
                    <a:cs typeface="Arial" panose="020B0604020202020204" pitchFamily="34" charset="0"/>
                  </a:endParaRPr>
                </a:p>
              </p:txBody>
            </p:sp>
          </p:grpSp>
          <p:sp>
            <p:nvSpPr>
              <p:cNvPr id="169" name="직사각형 168">
                <a:extLst>
                  <a:ext uri="{FF2B5EF4-FFF2-40B4-BE49-F238E27FC236}">
                    <a16:creationId xmlns:a16="http://schemas.microsoft.com/office/drawing/2014/main" id="{7F1C9187-DF76-49C6-AEC2-C2B03415C566}"/>
                  </a:ext>
                </a:extLst>
              </p:cNvPr>
              <p:cNvSpPr/>
              <p:nvPr/>
            </p:nvSpPr>
            <p:spPr>
              <a:xfrm>
                <a:off x="6481946" y="5477745"/>
                <a:ext cx="2122305" cy="507768"/>
              </a:xfrm>
              <a:prstGeom prst="rect">
                <a:avLst/>
              </a:prstGeom>
              <a:noFill/>
            </p:spPr>
            <p:txBody>
              <a:bodyPr wrap="square">
                <a:spAutoFit/>
              </a:bodyPr>
              <a:lstStyle/>
              <a:p>
                <a:pPr algn="ctr">
                  <a:defRPr/>
                </a:pPr>
                <a:r>
                  <a:rPr lang="en-US" altLang="ko-KR" sz="900" dirty="0">
                    <a:ln>
                      <a:solidFill>
                        <a:schemeClr val="accent1">
                          <a:alpha val="0"/>
                        </a:schemeClr>
                      </a:solidFill>
                    </a:ln>
                    <a:gradFill>
                      <a:gsLst>
                        <a:gs pos="100000">
                          <a:schemeClr val="tx1">
                            <a:lumMod val="95000"/>
                            <a:lumOff val="5000"/>
                          </a:schemeClr>
                        </a:gs>
                        <a:gs pos="1250">
                          <a:schemeClr val="tx1">
                            <a:lumMod val="95000"/>
                            <a:lumOff val="5000"/>
                          </a:schemeClr>
                        </a:gs>
                      </a:gsLst>
                      <a:lin ang="0" scaled="0"/>
                    </a:gradFill>
                    <a:latin typeface="Arial" panose="020B0604020202020204" pitchFamily="34" charset="0"/>
                    <a:ea typeface="나눔바른고딕" panose="020B0603020101020101" pitchFamily="50" charset="-127"/>
                    <a:cs typeface="Arial" panose="020B0604020202020204" pitchFamily="34" charset="0"/>
                  </a:rPr>
                  <a:t>Knowledge transfer of technology, system to developing countries through MRA, MOU, etc.</a:t>
                </a:r>
              </a:p>
            </p:txBody>
          </p:sp>
        </p:grpSp>
        <p:grpSp>
          <p:nvGrpSpPr>
            <p:cNvPr id="163" name="그룹 342">
              <a:extLst>
                <a:ext uri="{FF2B5EF4-FFF2-40B4-BE49-F238E27FC236}">
                  <a16:creationId xmlns:a16="http://schemas.microsoft.com/office/drawing/2014/main" id="{D2304936-C01E-4987-8133-176A4381BCC6}"/>
                </a:ext>
              </a:extLst>
            </p:cNvPr>
            <p:cNvGrpSpPr>
              <a:grpSpLocks/>
            </p:cNvGrpSpPr>
            <p:nvPr/>
          </p:nvGrpSpPr>
          <p:grpSpPr bwMode="auto">
            <a:xfrm>
              <a:off x="6570068" y="6092645"/>
              <a:ext cx="2075781" cy="658858"/>
              <a:chOff x="6458497" y="5342834"/>
              <a:chExt cx="2138695" cy="658858"/>
            </a:xfrm>
          </p:grpSpPr>
          <p:sp>
            <p:nvSpPr>
              <p:cNvPr id="167" name="직사각형 166">
                <a:extLst>
                  <a:ext uri="{FF2B5EF4-FFF2-40B4-BE49-F238E27FC236}">
                    <a16:creationId xmlns:a16="http://schemas.microsoft.com/office/drawing/2014/main" id="{6539C3EF-8BBA-496A-840D-6ACA8CC3918F}"/>
                  </a:ext>
                </a:extLst>
              </p:cNvPr>
              <p:cNvSpPr/>
              <p:nvPr/>
            </p:nvSpPr>
            <p:spPr bwMode="auto">
              <a:xfrm>
                <a:off x="6458497" y="5342834"/>
                <a:ext cx="2138695" cy="276964"/>
              </a:xfrm>
              <a:prstGeom prst="rect">
                <a:avLst/>
              </a:prstGeom>
              <a:solidFill>
                <a:schemeClr val="bg1">
                  <a:lumMod val="75000"/>
                </a:schemeClr>
              </a:solidFill>
            </p:spPr>
            <p:txBody>
              <a:bodyPr wrap="square">
                <a:spAutoFit/>
              </a:bodyPr>
              <a:lstStyle/>
              <a:p>
                <a:pPr algn="ctr">
                  <a:defRPr/>
                </a:pPr>
                <a:r>
                  <a:rPr lang="en-US" altLang="ko-KR" sz="1200" b="1" dirty="0">
                    <a:ln>
                      <a:solidFill>
                        <a:schemeClr val="accent1">
                          <a:alpha val="0"/>
                        </a:schemeClr>
                      </a:solidFill>
                    </a:ln>
                    <a:gradFill>
                      <a:gsLst>
                        <a:gs pos="100000">
                          <a:schemeClr val="tx1">
                            <a:lumMod val="95000"/>
                            <a:lumOff val="5000"/>
                          </a:schemeClr>
                        </a:gs>
                        <a:gs pos="1250">
                          <a:schemeClr val="tx1">
                            <a:lumMod val="95000"/>
                            <a:lumOff val="5000"/>
                          </a:schemeClr>
                        </a:gs>
                      </a:gsLst>
                      <a:lin ang="0" scaled="0"/>
                    </a:gradFill>
                    <a:latin typeface="Arial" panose="020B0604020202020204" pitchFamily="34" charset="0"/>
                    <a:ea typeface="나눔바른고딕" panose="020B0603020101020101" pitchFamily="50" charset="-127"/>
                    <a:cs typeface="Arial" panose="020B0604020202020204" pitchFamily="34" charset="0"/>
                  </a:rPr>
                  <a:t>Consulting, forum, PR</a:t>
                </a:r>
                <a:endParaRPr lang="ko-KR" altLang="en-US" sz="1200" b="1" dirty="0">
                  <a:ln>
                    <a:solidFill>
                      <a:schemeClr val="accent1">
                        <a:alpha val="0"/>
                      </a:schemeClr>
                    </a:solidFill>
                  </a:ln>
                  <a:gradFill>
                    <a:gsLst>
                      <a:gs pos="100000">
                        <a:schemeClr val="tx1">
                          <a:lumMod val="95000"/>
                          <a:lumOff val="5000"/>
                        </a:schemeClr>
                      </a:gs>
                      <a:gs pos="1250">
                        <a:schemeClr val="tx1">
                          <a:lumMod val="95000"/>
                          <a:lumOff val="5000"/>
                        </a:schemeClr>
                      </a:gs>
                    </a:gsLst>
                    <a:lin ang="0" scaled="0"/>
                  </a:gradFill>
                  <a:latin typeface="Arial" panose="020B0604020202020204" pitchFamily="34" charset="0"/>
                  <a:ea typeface="나눔바른고딕" panose="020B0603020101020101" pitchFamily="50" charset="-127"/>
                  <a:cs typeface="Arial" panose="020B0604020202020204" pitchFamily="34" charset="0"/>
                </a:endParaRPr>
              </a:p>
            </p:txBody>
          </p:sp>
          <p:sp>
            <p:nvSpPr>
              <p:cNvPr id="165" name="직사각형 164">
                <a:extLst>
                  <a:ext uri="{FF2B5EF4-FFF2-40B4-BE49-F238E27FC236}">
                    <a16:creationId xmlns:a16="http://schemas.microsoft.com/office/drawing/2014/main" id="{F01DBDC5-5F75-424F-93C4-16376CA336E2}"/>
                  </a:ext>
                </a:extLst>
              </p:cNvPr>
              <p:cNvSpPr/>
              <p:nvPr/>
            </p:nvSpPr>
            <p:spPr>
              <a:xfrm>
                <a:off x="6627613" y="5663180"/>
                <a:ext cx="1924353" cy="338512"/>
              </a:xfrm>
              <a:prstGeom prst="rect">
                <a:avLst/>
              </a:prstGeom>
              <a:noFill/>
            </p:spPr>
            <p:txBody>
              <a:bodyPr>
                <a:spAutoFit/>
              </a:bodyPr>
              <a:lstStyle/>
              <a:p>
                <a:pPr algn="ctr">
                  <a:defRPr/>
                </a:pPr>
                <a:r>
                  <a:rPr lang="en-US" altLang="ko-KR" sz="800" dirty="0">
                    <a:ln>
                      <a:solidFill>
                        <a:schemeClr val="accent1">
                          <a:alpha val="0"/>
                        </a:schemeClr>
                      </a:solidFill>
                    </a:ln>
                    <a:gradFill>
                      <a:gsLst>
                        <a:gs pos="100000">
                          <a:schemeClr val="tx1">
                            <a:lumMod val="95000"/>
                            <a:lumOff val="5000"/>
                          </a:schemeClr>
                        </a:gs>
                        <a:gs pos="1250">
                          <a:schemeClr val="tx1">
                            <a:lumMod val="95000"/>
                            <a:lumOff val="5000"/>
                          </a:schemeClr>
                        </a:gs>
                      </a:gsLst>
                      <a:lin ang="0" scaled="0"/>
                    </a:gradFill>
                    <a:latin typeface="Arial" panose="020B0604020202020204" pitchFamily="34" charset="0"/>
                    <a:ea typeface="나눔바른고딕" panose="020B0603020101020101" pitchFamily="50" charset="-127"/>
                    <a:cs typeface="Arial" panose="020B0604020202020204" pitchFamily="34" charset="0"/>
                  </a:rPr>
                  <a:t>Customized</a:t>
                </a:r>
                <a:r>
                  <a:rPr lang="ko-KR" altLang="en-US" sz="800" dirty="0">
                    <a:ln>
                      <a:solidFill>
                        <a:schemeClr val="accent1">
                          <a:alpha val="0"/>
                        </a:schemeClr>
                      </a:solidFill>
                    </a:ln>
                    <a:gradFill>
                      <a:gsLst>
                        <a:gs pos="100000">
                          <a:schemeClr val="tx1">
                            <a:lumMod val="95000"/>
                            <a:lumOff val="5000"/>
                          </a:schemeClr>
                        </a:gs>
                        <a:gs pos="1250">
                          <a:schemeClr val="tx1">
                            <a:lumMod val="95000"/>
                            <a:lumOff val="5000"/>
                          </a:schemeClr>
                        </a:gs>
                      </a:gsLst>
                      <a:lin ang="0" scaled="0"/>
                    </a:gradFill>
                    <a:latin typeface="Arial" panose="020B0604020202020204" pitchFamily="34" charset="0"/>
                    <a:ea typeface="나눔바른고딕" panose="020B0603020101020101" pitchFamily="50" charset="-127"/>
                    <a:cs typeface="Arial" panose="020B0604020202020204" pitchFamily="34" charset="0"/>
                  </a:rPr>
                  <a:t> </a:t>
                </a:r>
                <a:r>
                  <a:rPr lang="en-US" altLang="ko-KR" sz="800" dirty="0">
                    <a:ln>
                      <a:solidFill>
                        <a:schemeClr val="accent1">
                          <a:alpha val="0"/>
                        </a:schemeClr>
                      </a:solidFill>
                    </a:ln>
                    <a:gradFill>
                      <a:gsLst>
                        <a:gs pos="100000">
                          <a:schemeClr val="tx1">
                            <a:lumMod val="95000"/>
                            <a:lumOff val="5000"/>
                          </a:schemeClr>
                        </a:gs>
                        <a:gs pos="1250">
                          <a:schemeClr val="tx1">
                            <a:lumMod val="95000"/>
                            <a:lumOff val="5000"/>
                          </a:schemeClr>
                        </a:gs>
                      </a:gsLst>
                      <a:lin ang="0" scaled="0"/>
                    </a:gradFill>
                    <a:latin typeface="Arial" panose="020B0604020202020204" pitchFamily="34" charset="0"/>
                    <a:ea typeface="나눔바른고딕" panose="020B0603020101020101" pitchFamily="50" charset="-127"/>
                    <a:cs typeface="Arial" panose="020B0604020202020204" pitchFamily="34" charset="0"/>
                  </a:rPr>
                  <a:t>consulting</a:t>
                </a:r>
                <a:r>
                  <a:rPr lang="ko-KR" altLang="en-US" sz="800" dirty="0">
                    <a:ln>
                      <a:solidFill>
                        <a:schemeClr val="accent1">
                          <a:alpha val="0"/>
                        </a:schemeClr>
                      </a:solidFill>
                    </a:ln>
                    <a:gradFill>
                      <a:gsLst>
                        <a:gs pos="100000">
                          <a:schemeClr val="tx1">
                            <a:lumMod val="95000"/>
                            <a:lumOff val="5000"/>
                          </a:schemeClr>
                        </a:gs>
                        <a:gs pos="1250">
                          <a:schemeClr val="tx1">
                            <a:lumMod val="95000"/>
                            <a:lumOff val="5000"/>
                          </a:schemeClr>
                        </a:gs>
                      </a:gsLst>
                      <a:lin ang="0" scaled="0"/>
                    </a:gradFill>
                    <a:latin typeface="Arial" panose="020B0604020202020204" pitchFamily="34" charset="0"/>
                    <a:ea typeface="나눔바른고딕" panose="020B0603020101020101" pitchFamily="50" charset="-127"/>
                    <a:cs typeface="Arial" panose="020B0604020202020204" pitchFamily="34" charset="0"/>
                  </a:rPr>
                  <a:t> </a:t>
                </a:r>
                <a:r>
                  <a:rPr lang="en-US" altLang="ko-KR" sz="800" dirty="0">
                    <a:ln>
                      <a:solidFill>
                        <a:schemeClr val="accent1">
                          <a:alpha val="0"/>
                        </a:schemeClr>
                      </a:solidFill>
                    </a:ln>
                    <a:gradFill>
                      <a:gsLst>
                        <a:gs pos="100000">
                          <a:schemeClr val="tx1">
                            <a:lumMod val="95000"/>
                            <a:lumOff val="5000"/>
                          </a:schemeClr>
                        </a:gs>
                        <a:gs pos="1250">
                          <a:schemeClr val="tx1">
                            <a:lumMod val="95000"/>
                            <a:lumOff val="5000"/>
                          </a:schemeClr>
                        </a:gs>
                      </a:gsLst>
                      <a:lin ang="0" scaled="0"/>
                    </a:gradFill>
                    <a:latin typeface="Arial" panose="020B0604020202020204" pitchFamily="34" charset="0"/>
                    <a:ea typeface="나눔바른고딕" panose="020B0603020101020101" pitchFamily="50" charset="-127"/>
                    <a:cs typeface="Arial" panose="020B0604020202020204" pitchFamily="34" charset="0"/>
                  </a:rPr>
                  <a:t>TBT</a:t>
                </a:r>
                <a:r>
                  <a:rPr lang="ko-KR" altLang="en-US" sz="800" dirty="0">
                    <a:ln>
                      <a:solidFill>
                        <a:schemeClr val="accent1">
                          <a:alpha val="0"/>
                        </a:schemeClr>
                      </a:solidFill>
                    </a:ln>
                    <a:gradFill>
                      <a:gsLst>
                        <a:gs pos="100000">
                          <a:schemeClr val="tx1">
                            <a:lumMod val="95000"/>
                            <a:lumOff val="5000"/>
                          </a:schemeClr>
                        </a:gs>
                        <a:gs pos="1250">
                          <a:schemeClr val="tx1">
                            <a:lumMod val="95000"/>
                            <a:lumOff val="5000"/>
                          </a:schemeClr>
                        </a:gs>
                      </a:gsLst>
                      <a:lin ang="0" scaled="0"/>
                    </a:gradFill>
                    <a:latin typeface="Arial" panose="020B0604020202020204" pitchFamily="34" charset="0"/>
                    <a:ea typeface="나눔바른고딕" panose="020B0603020101020101" pitchFamily="50" charset="-127"/>
                    <a:cs typeface="Arial" panose="020B0604020202020204" pitchFamily="34" charset="0"/>
                  </a:rPr>
                  <a:t> </a:t>
                </a:r>
                <a:r>
                  <a:rPr lang="en-US" altLang="ko-KR" sz="800" dirty="0">
                    <a:ln>
                      <a:solidFill>
                        <a:schemeClr val="accent1">
                          <a:alpha val="0"/>
                        </a:schemeClr>
                      </a:solidFill>
                    </a:ln>
                    <a:gradFill>
                      <a:gsLst>
                        <a:gs pos="100000">
                          <a:schemeClr val="tx1">
                            <a:lumMod val="95000"/>
                            <a:lumOff val="5000"/>
                          </a:schemeClr>
                        </a:gs>
                        <a:gs pos="1250">
                          <a:schemeClr val="tx1">
                            <a:lumMod val="95000"/>
                            <a:lumOff val="5000"/>
                          </a:schemeClr>
                        </a:gs>
                      </a:gsLst>
                      <a:lin ang="0" scaled="0"/>
                    </a:gradFill>
                    <a:latin typeface="Arial" panose="020B0604020202020204" pitchFamily="34" charset="0"/>
                    <a:ea typeface="나눔바른고딕" panose="020B0603020101020101" pitchFamily="50" charset="-127"/>
                    <a:cs typeface="Arial" panose="020B0604020202020204" pitchFamily="34" charset="0"/>
                  </a:rPr>
                  <a:t>forums by industry, briefing sessions</a:t>
                </a:r>
                <a:endParaRPr lang="ko-KR" altLang="en-US" sz="800" dirty="0">
                  <a:ln>
                    <a:solidFill>
                      <a:schemeClr val="accent1">
                        <a:alpha val="0"/>
                      </a:schemeClr>
                    </a:solidFill>
                  </a:ln>
                  <a:gradFill>
                    <a:gsLst>
                      <a:gs pos="100000">
                        <a:schemeClr val="tx1">
                          <a:lumMod val="95000"/>
                          <a:lumOff val="5000"/>
                        </a:schemeClr>
                      </a:gs>
                      <a:gs pos="1250">
                        <a:schemeClr val="tx1">
                          <a:lumMod val="95000"/>
                          <a:lumOff val="5000"/>
                        </a:schemeClr>
                      </a:gs>
                    </a:gsLst>
                    <a:lin ang="0" scaled="0"/>
                  </a:gradFill>
                  <a:latin typeface="Arial" panose="020B0604020202020204" pitchFamily="34" charset="0"/>
                  <a:ea typeface="나눔바른고딕" panose="020B0603020101020101" pitchFamily="50" charset="-127"/>
                  <a:cs typeface="Arial" panose="020B0604020202020204" pitchFamily="34" charset="0"/>
                </a:endParaRPr>
              </a:p>
            </p:txBody>
          </p:sp>
        </p:grpSp>
      </p:grpSp>
      <p:sp>
        <p:nvSpPr>
          <p:cNvPr id="176" name="오른쪽 화살표 154">
            <a:extLst>
              <a:ext uri="{FF2B5EF4-FFF2-40B4-BE49-F238E27FC236}">
                <a16:creationId xmlns:a16="http://schemas.microsoft.com/office/drawing/2014/main" id="{46688A29-FFB9-44BD-AC47-16BF7D97C306}"/>
              </a:ext>
            </a:extLst>
          </p:cNvPr>
          <p:cNvSpPr/>
          <p:nvPr/>
        </p:nvSpPr>
        <p:spPr>
          <a:xfrm>
            <a:off x="2718408" y="4972582"/>
            <a:ext cx="185737" cy="527050"/>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dirty="0">
              <a:latin typeface="Arial" panose="020B0604020202020204" pitchFamily="34" charset="0"/>
              <a:ea typeface="나눔바른고딕" panose="020B0603020101020101" pitchFamily="50" charset="-127"/>
              <a:cs typeface="Arial" panose="020B0604020202020204" pitchFamily="34" charset="0"/>
            </a:endParaRPr>
          </a:p>
        </p:txBody>
      </p:sp>
      <p:sp>
        <p:nvSpPr>
          <p:cNvPr id="177" name="오른쪽 화살표 155">
            <a:extLst>
              <a:ext uri="{FF2B5EF4-FFF2-40B4-BE49-F238E27FC236}">
                <a16:creationId xmlns:a16="http://schemas.microsoft.com/office/drawing/2014/main" id="{54681464-45B2-455C-9D38-C4EA280233D8}"/>
              </a:ext>
            </a:extLst>
          </p:cNvPr>
          <p:cNvSpPr/>
          <p:nvPr/>
        </p:nvSpPr>
        <p:spPr>
          <a:xfrm>
            <a:off x="5306566" y="4972582"/>
            <a:ext cx="184150" cy="527050"/>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dirty="0">
              <a:latin typeface="Arial" panose="020B0604020202020204" pitchFamily="34" charset="0"/>
              <a:ea typeface="나눔바른고딕" panose="020B0603020101020101" pitchFamily="50" charset="-127"/>
              <a:cs typeface="Arial" panose="020B0604020202020204" pitchFamily="34" charset="0"/>
            </a:endParaRPr>
          </a:p>
        </p:txBody>
      </p:sp>
      <p:sp>
        <p:nvSpPr>
          <p:cNvPr id="178" name="오른쪽 화살표 156">
            <a:extLst>
              <a:ext uri="{FF2B5EF4-FFF2-40B4-BE49-F238E27FC236}">
                <a16:creationId xmlns:a16="http://schemas.microsoft.com/office/drawing/2014/main" id="{B91FD7AB-64B9-411B-A5CE-7F0C1EFC27BE}"/>
              </a:ext>
            </a:extLst>
          </p:cNvPr>
          <p:cNvSpPr/>
          <p:nvPr/>
        </p:nvSpPr>
        <p:spPr>
          <a:xfrm>
            <a:off x="7830976" y="4921782"/>
            <a:ext cx="184150" cy="527050"/>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dirty="0">
              <a:latin typeface="Arial" panose="020B0604020202020204" pitchFamily="34" charset="0"/>
              <a:ea typeface="나눔바른고딕" panose="020B0603020101020101" pitchFamily="50" charset="-127"/>
              <a:cs typeface="Arial" panose="020B0604020202020204" pitchFamily="34" charset="0"/>
            </a:endParaRPr>
          </a:p>
        </p:txBody>
      </p:sp>
      <p:sp>
        <p:nvSpPr>
          <p:cNvPr id="179" name="직사각형 178">
            <a:extLst>
              <a:ext uri="{FF2B5EF4-FFF2-40B4-BE49-F238E27FC236}">
                <a16:creationId xmlns:a16="http://schemas.microsoft.com/office/drawing/2014/main" id="{CB1E2929-8F4C-41E8-9566-8CE2469178A7}"/>
              </a:ext>
            </a:extLst>
          </p:cNvPr>
          <p:cNvSpPr/>
          <p:nvPr/>
        </p:nvSpPr>
        <p:spPr>
          <a:xfrm>
            <a:off x="2992311" y="3202149"/>
            <a:ext cx="4747070" cy="398462"/>
          </a:xfrm>
          <a:prstGeom prst="rect">
            <a:avLst/>
          </a:prstGeom>
          <a:gradFill>
            <a:gsLst>
              <a:gs pos="0">
                <a:srgbClr val="2860A4"/>
              </a:gs>
              <a:gs pos="94000">
                <a:srgbClr val="2860A4">
                  <a:lumMod val="83000"/>
                  <a:lumOff val="17000"/>
                </a:srgbClr>
              </a:gs>
            </a:gsLst>
            <a:lin ang="0" scaled="0"/>
          </a:gradFill>
          <a:ln>
            <a:noFill/>
          </a:ln>
          <a:effectLst>
            <a:outerShdw blurRad="50800" dist="25400" dir="4860000" algn="tl"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latinLnBrk="1">
              <a:defRPr/>
            </a:pPr>
            <a:endParaRPr lang="en-US" altLang="ko-KR" sz="1600" dirty="0">
              <a:latin typeface="Arial" panose="020B0604020202020204" pitchFamily="34" charset="0"/>
              <a:ea typeface="나눔바른고딕" panose="020B0603020101020101" pitchFamily="50" charset="-127"/>
              <a:cs typeface="Arial" panose="020B0604020202020204" pitchFamily="34" charset="0"/>
            </a:endParaRPr>
          </a:p>
        </p:txBody>
      </p:sp>
      <p:sp>
        <p:nvSpPr>
          <p:cNvPr id="180" name="직사각형 179">
            <a:extLst>
              <a:ext uri="{FF2B5EF4-FFF2-40B4-BE49-F238E27FC236}">
                <a16:creationId xmlns:a16="http://schemas.microsoft.com/office/drawing/2014/main" id="{60046FAD-5E3C-417F-8299-648164EF1C8C}"/>
              </a:ext>
            </a:extLst>
          </p:cNvPr>
          <p:cNvSpPr/>
          <p:nvPr/>
        </p:nvSpPr>
        <p:spPr>
          <a:xfrm>
            <a:off x="3259693" y="3240571"/>
            <a:ext cx="4175239" cy="338554"/>
          </a:xfrm>
          <a:prstGeom prst="rect">
            <a:avLst/>
          </a:prstGeom>
        </p:spPr>
        <p:txBody>
          <a:bodyPr wrap="square">
            <a:spAutoFit/>
          </a:bodyPr>
          <a:lstStyle/>
          <a:p>
            <a:pPr algn="ctr" latinLnBrk="1">
              <a:defRPr/>
            </a:pPr>
            <a:r>
              <a:rPr lang="en-US" altLang="ko-KR" sz="1600" b="1" dirty="0">
                <a:gradFill>
                  <a:gsLst>
                    <a:gs pos="80417">
                      <a:schemeClr val="bg1"/>
                    </a:gs>
                    <a:gs pos="66250">
                      <a:schemeClr val="bg1"/>
                    </a:gs>
                  </a:gsLst>
                  <a:lin ang="5400000" scaled="1"/>
                </a:gradFill>
                <a:latin typeface="Arial" panose="020B0604020202020204" pitchFamily="34" charset="0"/>
                <a:ea typeface="나눔바른고딕" panose="020B0603020101020101" pitchFamily="50" charset="-127"/>
                <a:cs typeface="Arial" panose="020B0604020202020204" pitchFamily="34" charset="0"/>
              </a:rPr>
              <a:t>Response to Technical Barriers to Trade</a:t>
            </a:r>
            <a:endParaRPr lang="ko-KR" altLang="en-US" sz="1600" b="1" dirty="0">
              <a:gradFill>
                <a:gsLst>
                  <a:gs pos="80417">
                    <a:schemeClr val="bg1"/>
                  </a:gs>
                  <a:gs pos="66250">
                    <a:schemeClr val="bg1"/>
                  </a:gs>
                </a:gsLst>
                <a:lin ang="5400000" scaled="1"/>
              </a:gradFill>
              <a:latin typeface="Arial" panose="020B0604020202020204" pitchFamily="34" charset="0"/>
              <a:ea typeface="나눔바른고딕" panose="020B0603020101020101" pitchFamily="50" charset="-127"/>
              <a:cs typeface="Arial" panose="020B0604020202020204" pitchFamily="34" charset="0"/>
            </a:endParaRPr>
          </a:p>
        </p:txBody>
      </p:sp>
      <p:sp>
        <p:nvSpPr>
          <p:cNvPr id="181" name="Rectangle 25">
            <a:extLst>
              <a:ext uri="{FF2B5EF4-FFF2-40B4-BE49-F238E27FC236}">
                <a16:creationId xmlns:a16="http://schemas.microsoft.com/office/drawing/2014/main" id="{AD1061D4-B2BD-4396-B14F-82762F17A06D}"/>
              </a:ext>
            </a:extLst>
          </p:cNvPr>
          <p:cNvSpPr>
            <a:spLocks noChangeArrowheads="1"/>
          </p:cNvSpPr>
          <p:nvPr/>
        </p:nvSpPr>
        <p:spPr bwMode="auto">
          <a:xfrm>
            <a:off x="344425" y="1440371"/>
            <a:ext cx="9144000" cy="36513"/>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a:solidFill>
                  <a:schemeClr val="tx1"/>
                </a:solidFill>
                <a:latin typeface="Verdana" panose="020B0604030504040204" pitchFamily="34" charset="0"/>
                <a:ea typeface="굴림" panose="020B0600000101010101" pitchFamily="50" charset="-127"/>
              </a:defRPr>
            </a:lvl1pPr>
            <a:lvl2pPr marL="742950" indent="-285750">
              <a:defRPr kumimoji="1">
                <a:solidFill>
                  <a:schemeClr val="tx1"/>
                </a:solidFill>
                <a:latin typeface="Verdana" panose="020B0604030504040204" pitchFamily="34" charset="0"/>
                <a:ea typeface="굴림" panose="020B0600000101010101" pitchFamily="50" charset="-127"/>
              </a:defRPr>
            </a:lvl2pPr>
            <a:lvl3pPr marL="1143000" indent="-228600">
              <a:defRPr kumimoji="1">
                <a:solidFill>
                  <a:schemeClr val="tx1"/>
                </a:solidFill>
                <a:latin typeface="Verdana" panose="020B0604030504040204" pitchFamily="34" charset="0"/>
                <a:ea typeface="굴림" panose="020B0600000101010101" pitchFamily="50" charset="-127"/>
              </a:defRPr>
            </a:lvl3pPr>
            <a:lvl4pPr marL="1600200" indent="-228600">
              <a:defRPr kumimoji="1">
                <a:solidFill>
                  <a:schemeClr val="tx1"/>
                </a:solidFill>
                <a:latin typeface="Verdana" panose="020B0604030504040204" pitchFamily="34" charset="0"/>
                <a:ea typeface="굴림" panose="020B0600000101010101" pitchFamily="50" charset="-127"/>
              </a:defRPr>
            </a:lvl4pPr>
            <a:lvl5pPr marL="2057400" indent="-228600">
              <a:defRPr kumimoji="1">
                <a:solidFill>
                  <a:schemeClr val="tx1"/>
                </a:solidFill>
                <a:latin typeface="Verdana" panose="020B0604030504040204" pitchFamily="34" charset="0"/>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굴림" panose="020B0600000101010101" pitchFamily="50" charset="-127"/>
              </a:defRPr>
            </a:lvl9pPr>
          </a:lstStyle>
          <a:p>
            <a:pPr algn="ctr" eaLnBrk="1" latinLnBrk="1" hangingPunct="1"/>
            <a:endParaRPr kumimoji="0" lang="ko-KR" altLang="en-US">
              <a:latin typeface="Arial" panose="020B0604020202020204" pitchFamily="34" charset="0"/>
              <a:ea typeface="HY신명조" panose="02030600000101010101" pitchFamily="18" charset="-127"/>
              <a:cs typeface="Arial" panose="020B0604020202020204" pitchFamily="34" charset="0"/>
            </a:endParaRPr>
          </a:p>
        </p:txBody>
      </p:sp>
      <p:sp>
        <p:nvSpPr>
          <p:cNvPr id="166" name="TextBox 165">
            <a:extLst>
              <a:ext uri="{FF2B5EF4-FFF2-40B4-BE49-F238E27FC236}">
                <a16:creationId xmlns:a16="http://schemas.microsoft.com/office/drawing/2014/main" id="{19F6376F-9B69-4980-9BF9-1BBF8C028B96}"/>
              </a:ext>
            </a:extLst>
          </p:cNvPr>
          <p:cNvSpPr txBox="1"/>
          <p:nvPr/>
        </p:nvSpPr>
        <p:spPr>
          <a:xfrm>
            <a:off x="5995499" y="7284052"/>
            <a:ext cx="4697901" cy="276999"/>
          </a:xfrm>
          <a:prstGeom prst="rect">
            <a:avLst/>
          </a:prstGeom>
          <a:noFill/>
        </p:spPr>
        <p:txBody>
          <a:bodyPr wrap="square" rtlCol="0">
            <a:spAutoFit/>
          </a:bodyPr>
          <a:lstStyle/>
          <a:p>
            <a:r>
              <a:rPr lang="en-US" altLang="ko-KR" sz="1200" b="0" i="0" dirty="0">
                <a:solidFill>
                  <a:srgbClr val="000000"/>
                </a:solidFill>
                <a:effectLst/>
                <a:latin typeface="Arial" panose="020B0604020202020204" pitchFamily="34" charset="0"/>
                <a:cs typeface="Arial" panose="020B0604020202020204" pitchFamily="34" charset="0"/>
              </a:rPr>
              <a:t>(Electrics, Electronics and Information Standard, KATS, bae, 2021)</a:t>
            </a:r>
            <a:endParaRPr lang="ko-KR" altLang="en-US"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915752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a:extLst>
              <a:ext uri="{FF2B5EF4-FFF2-40B4-BE49-F238E27FC236}">
                <a16:creationId xmlns:a16="http://schemas.microsoft.com/office/drawing/2014/main" id="{CB3CCC4D-447F-418A-8BDF-672E2EBE252F}"/>
              </a:ext>
            </a:extLst>
          </p:cNvPr>
          <p:cNvSpPr>
            <a:spLocks noGrp="1"/>
          </p:cNvSpPr>
          <p:nvPr>
            <p:ph idx="10"/>
          </p:nvPr>
        </p:nvSpPr>
        <p:spPr>
          <a:xfrm>
            <a:off x="630176" y="432259"/>
            <a:ext cx="9529893" cy="365130"/>
          </a:xfrm>
        </p:spPr>
        <p:txBody>
          <a:bodyPr/>
          <a:lstStyle/>
          <a:p>
            <a:r>
              <a:rPr lang="en-US" altLang="ko-KR" dirty="0"/>
              <a:t>Korean Standards</a:t>
            </a:r>
            <a:endParaRPr lang="ko-KR" altLang="en-US" dirty="0"/>
          </a:p>
        </p:txBody>
      </p:sp>
      <p:sp>
        <p:nvSpPr>
          <p:cNvPr id="5" name="Rectangle 2">
            <a:extLst>
              <a:ext uri="{FF2B5EF4-FFF2-40B4-BE49-F238E27FC236}">
                <a16:creationId xmlns:a16="http://schemas.microsoft.com/office/drawing/2014/main" id="{DB251753-21DB-42EE-AD7C-F00D2832A620}"/>
              </a:ext>
            </a:extLst>
          </p:cNvPr>
          <p:cNvSpPr>
            <a:spLocks noChangeArrowheads="1"/>
          </p:cNvSpPr>
          <p:nvPr/>
        </p:nvSpPr>
        <p:spPr bwMode="auto">
          <a:xfrm>
            <a:off x="0" y="104523"/>
            <a:ext cx="65" cy="24815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4283" rIns="0" bIns="-14283"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ko-KR" altLang="ko-KR" sz="1800" b="0" i="0" u="none" strike="noStrike" cap="none" normalizeH="0" baseline="0" dirty="0">
              <a:ln>
                <a:noFill/>
              </a:ln>
              <a:solidFill>
                <a:schemeClr val="tx1"/>
              </a:solidFill>
              <a:effectLst/>
              <a:latin typeface="Arial" panose="020B0604020202020204" pitchFamily="34" charset="0"/>
            </a:endParaRPr>
          </a:p>
        </p:txBody>
      </p:sp>
      <p:sp>
        <p:nvSpPr>
          <p:cNvPr id="7" name="Rectangle 4">
            <a:extLst>
              <a:ext uri="{FF2B5EF4-FFF2-40B4-BE49-F238E27FC236}">
                <a16:creationId xmlns:a16="http://schemas.microsoft.com/office/drawing/2014/main" id="{81448A84-9A43-443E-8F62-175B091DAD29}"/>
              </a:ext>
            </a:extLst>
          </p:cNvPr>
          <p:cNvSpPr>
            <a:spLocks noChangeArrowheads="1"/>
          </p:cNvSpPr>
          <p:nvPr/>
        </p:nvSpPr>
        <p:spPr bwMode="auto">
          <a:xfrm>
            <a:off x="152400" y="256923"/>
            <a:ext cx="65" cy="24815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4283" rIns="0" bIns="-14283"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ko-KR" altLang="ko-KR" sz="1800" b="0" i="0" u="none" strike="noStrike" cap="none" normalizeH="0" baseline="0" dirty="0">
              <a:ln>
                <a:noFill/>
              </a:ln>
              <a:solidFill>
                <a:schemeClr val="tx1"/>
              </a:solidFill>
              <a:effectLst/>
              <a:latin typeface="Arial" panose="020B0604020202020204" pitchFamily="34" charset="0"/>
            </a:endParaRPr>
          </a:p>
        </p:txBody>
      </p:sp>
      <p:sp>
        <p:nvSpPr>
          <p:cNvPr id="8" name="Rectangle 5">
            <a:extLst>
              <a:ext uri="{FF2B5EF4-FFF2-40B4-BE49-F238E27FC236}">
                <a16:creationId xmlns:a16="http://schemas.microsoft.com/office/drawing/2014/main" id="{97122128-A94A-4580-B9CC-F6AE93859A90}"/>
              </a:ext>
            </a:extLst>
          </p:cNvPr>
          <p:cNvSpPr>
            <a:spLocks noChangeArrowheads="1"/>
          </p:cNvSpPr>
          <p:nvPr/>
        </p:nvSpPr>
        <p:spPr bwMode="auto">
          <a:xfrm>
            <a:off x="0" y="104523"/>
            <a:ext cx="65" cy="24815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4283" rIns="0" bIns="-14283"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ko-KR" altLang="ko-KR" sz="1800" b="0" i="0" u="none" strike="noStrike" cap="none" normalizeH="0" baseline="0" dirty="0">
              <a:ln>
                <a:noFill/>
              </a:ln>
              <a:solidFill>
                <a:schemeClr val="tx1"/>
              </a:solidFill>
              <a:effectLst/>
              <a:latin typeface="Arial" panose="020B0604020202020204" pitchFamily="34" charset="0"/>
            </a:endParaRPr>
          </a:p>
        </p:txBody>
      </p:sp>
      <p:sp>
        <p:nvSpPr>
          <p:cNvPr id="9" name="Rectangle 6">
            <a:extLst>
              <a:ext uri="{FF2B5EF4-FFF2-40B4-BE49-F238E27FC236}">
                <a16:creationId xmlns:a16="http://schemas.microsoft.com/office/drawing/2014/main" id="{FC436C65-89A5-4003-AA9A-7FB44764E729}"/>
              </a:ext>
            </a:extLst>
          </p:cNvPr>
          <p:cNvSpPr>
            <a:spLocks noChangeArrowheads="1"/>
          </p:cNvSpPr>
          <p:nvPr/>
        </p:nvSpPr>
        <p:spPr bwMode="auto">
          <a:xfrm>
            <a:off x="0" y="104523"/>
            <a:ext cx="65" cy="24815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4283" rIns="0" bIns="-14283"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ko-KR" altLang="ko-KR" sz="1800" b="0" i="0" u="none" strike="noStrike" cap="none" normalizeH="0" baseline="0" dirty="0">
              <a:ln>
                <a:noFill/>
              </a:ln>
              <a:solidFill>
                <a:schemeClr val="tx1"/>
              </a:solidFill>
              <a:effectLst/>
              <a:latin typeface="Arial" panose="020B0604020202020204" pitchFamily="34" charset="0"/>
            </a:endParaRPr>
          </a:p>
        </p:txBody>
      </p:sp>
      <p:sp>
        <p:nvSpPr>
          <p:cNvPr id="10" name="Rectangle 7">
            <a:extLst>
              <a:ext uri="{FF2B5EF4-FFF2-40B4-BE49-F238E27FC236}">
                <a16:creationId xmlns:a16="http://schemas.microsoft.com/office/drawing/2014/main" id="{CF7E1012-468B-4B54-B6B1-C8A95B8E864C}"/>
              </a:ext>
            </a:extLst>
          </p:cNvPr>
          <p:cNvSpPr>
            <a:spLocks noChangeArrowheads="1"/>
          </p:cNvSpPr>
          <p:nvPr/>
        </p:nvSpPr>
        <p:spPr bwMode="auto">
          <a:xfrm>
            <a:off x="0" y="104523"/>
            <a:ext cx="65" cy="24815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4283" rIns="0" bIns="-14283"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ko-KR" altLang="ko-KR" sz="1800" b="0" i="0" u="none" strike="noStrike" cap="none" normalizeH="0" baseline="0" dirty="0">
              <a:ln>
                <a:noFill/>
              </a:ln>
              <a:solidFill>
                <a:schemeClr val="tx1"/>
              </a:solidFill>
              <a:effectLst/>
              <a:latin typeface="Arial" panose="020B0604020202020204" pitchFamily="34" charset="0"/>
            </a:endParaRPr>
          </a:p>
        </p:txBody>
      </p:sp>
      <p:sp>
        <p:nvSpPr>
          <p:cNvPr id="11" name="Rectangle 8">
            <a:extLst>
              <a:ext uri="{FF2B5EF4-FFF2-40B4-BE49-F238E27FC236}">
                <a16:creationId xmlns:a16="http://schemas.microsoft.com/office/drawing/2014/main" id="{82872AB5-199D-4107-8360-A507F928A85D}"/>
              </a:ext>
            </a:extLst>
          </p:cNvPr>
          <p:cNvSpPr>
            <a:spLocks noChangeArrowheads="1"/>
          </p:cNvSpPr>
          <p:nvPr/>
        </p:nvSpPr>
        <p:spPr bwMode="auto">
          <a:xfrm>
            <a:off x="0" y="104523"/>
            <a:ext cx="65" cy="24815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4283" rIns="0" bIns="-14283"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ko-KR" altLang="ko-KR" sz="1800" b="0" i="0" u="none" strike="noStrike" cap="none" normalizeH="0" baseline="0" dirty="0">
              <a:ln>
                <a:noFill/>
              </a:ln>
              <a:solidFill>
                <a:schemeClr val="tx1"/>
              </a:solidFill>
              <a:effectLst/>
              <a:latin typeface="Arial" panose="020B0604020202020204" pitchFamily="34" charset="0"/>
            </a:endParaRPr>
          </a:p>
        </p:txBody>
      </p:sp>
      <p:sp>
        <p:nvSpPr>
          <p:cNvPr id="4" name="내용 개체 틀 3">
            <a:extLst>
              <a:ext uri="{FF2B5EF4-FFF2-40B4-BE49-F238E27FC236}">
                <a16:creationId xmlns:a16="http://schemas.microsoft.com/office/drawing/2014/main" id="{F65DFFDD-591D-43B7-95E4-9118F3E9EA0F}"/>
              </a:ext>
            </a:extLst>
          </p:cNvPr>
          <p:cNvSpPr>
            <a:spLocks noGrp="1"/>
          </p:cNvSpPr>
          <p:nvPr>
            <p:ph idx="1"/>
          </p:nvPr>
        </p:nvSpPr>
        <p:spPr/>
        <p:txBody>
          <a:bodyPr/>
          <a:lstStyle/>
          <a:p>
            <a:r>
              <a:rPr lang="en-US" altLang="ko-KR" dirty="0"/>
              <a:t>About KS</a:t>
            </a:r>
          </a:p>
          <a:p>
            <a:endParaRPr lang="ko-KR" altLang="en-US" dirty="0"/>
          </a:p>
        </p:txBody>
      </p:sp>
      <p:sp>
        <p:nvSpPr>
          <p:cNvPr id="28" name="Rectangle 25">
            <a:extLst>
              <a:ext uri="{FF2B5EF4-FFF2-40B4-BE49-F238E27FC236}">
                <a16:creationId xmlns:a16="http://schemas.microsoft.com/office/drawing/2014/main" id="{484F10A1-E401-43E1-80B4-2A7CB8717205}"/>
              </a:ext>
            </a:extLst>
          </p:cNvPr>
          <p:cNvSpPr>
            <a:spLocks noChangeArrowheads="1"/>
          </p:cNvSpPr>
          <p:nvPr/>
        </p:nvSpPr>
        <p:spPr bwMode="auto">
          <a:xfrm>
            <a:off x="343160" y="1440371"/>
            <a:ext cx="9936088" cy="45719"/>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kumimoji="1">
                <a:solidFill>
                  <a:schemeClr val="tx1"/>
                </a:solidFill>
                <a:latin typeface="Verdana" panose="020B0604030504040204" pitchFamily="34" charset="0"/>
                <a:ea typeface="굴림" panose="020B0600000101010101" pitchFamily="50" charset="-127"/>
              </a:defRPr>
            </a:lvl1pPr>
            <a:lvl2pPr marL="742950" indent="-285750">
              <a:defRPr kumimoji="1">
                <a:solidFill>
                  <a:schemeClr val="tx1"/>
                </a:solidFill>
                <a:latin typeface="Verdana" panose="020B0604030504040204" pitchFamily="34" charset="0"/>
                <a:ea typeface="굴림" panose="020B0600000101010101" pitchFamily="50" charset="-127"/>
              </a:defRPr>
            </a:lvl2pPr>
            <a:lvl3pPr marL="1143000" indent="-228600">
              <a:defRPr kumimoji="1">
                <a:solidFill>
                  <a:schemeClr val="tx1"/>
                </a:solidFill>
                <a:latin typeface="Verdana" panose="020B0604030504040204" pitchFamily="34" charset="0"/>
                <a:ea typeface="굴림" panose="020B0600000101010101" pitchFamily="50" charset="-127"/>
              </a:defRPr>
            </a:lvl3pPr>
            <a:lvl4pPr marL="1600200" indent="-228600">
              <a:defRPr kumimoji="1">
                <a:solidFill>
                  <a:schemeClr val="tx1"/>
                </a:solidFill>
                <a:latin typeface="Verdana" panose="020B0604030504040204" pitchFamily="34" charset="0"/>
                <a:ea typeface="굴림" panose="020B0600000101010101" pitchFamily="50" charset="-127"/>
              </a:defRPr>
            </a:lvl4pPr>
            <a:lvl5pPr marL="2057400" indent="-228600">
              <a:defRPr kumimoji="1">
                <a:solidFill>
                  <a:schemeClr val="tx1"/>
                </a:solidFill>
                <a:latin typeface="Verdana" panose="020B0604030504040204" pitchFamily="34" charset="0"/>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Verdana" panose="020B0604030504040204" pitchFamily="34" charset="0"/>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Verdana" panose="020B0604030504040204" pitchFamily="34" charset="0"/>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Verdana" panose="020B0604030504040204" pitchFamily="34" charset="0"/>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Verdana" panose="020B0604030504040204" pitchFamily="34" charset="0"/>
                <a:ea typeface="굴림" panose="020B0600000101010101" pitchFamily="50" charset="-127"/>
              </a:defRPr>
            </a:lvl9pPr>
          </a:lstStyle>
          <a:p>
            <a:pPr algn="ctr" eaLnBrk="1" latinLnBrk="1" hangingPunct="1"/>
            <a:endParaRPr kumimoji="0" lang="ko-KR" altLang="en-US" sz="1600">
              <a:latin typeface="Arial" panose="020B0604020202020204" pitchFamily="34" charset="0"/>
              <a:ea typeface="HY신명조" panose="02030600000101010101" pitchFamily="18" charset="-127"/>
              <a:cs typeface="Arial" panose="020B0604020202020204" pitchFamily="34" charset="0"/>
            </a:endParaRPr>
          </a:p>
        </p:txBody>
      </p:sp>
      <p:sp>
        <p:nvSpPr>
          <p:cNvPr id="13" name="TextBox 12">
            <a:extLst>
              <a:ext uri="{FF2B5EF4-FFF2-40B4-BE49-F238E27FC236}">
                <a16:creationId xmlns:a16="http://schemas.microsoft.com/office/drawing/2014/main" id="{4231F059-EC1B-4497-BE6B-5F0F01AE1DAF}"/>
              </a:ext>
            </a:extLst>
          </p:cNvPr>
          <p:cNvSpPr txBox="1"/>
          <p:nvPr/>
        </p:nvSpPr>
        <p:spPr>
          <a:xfrm>
            <a:off x="7866980" y="7238913"/>
            <a:ext cx="2836685" cy="276999"/>
          </a:xfrm>
          <a:prstGeom prst="rect">
            <a:avLst/>
          </a:prstGeom>
          <a:noFill/>
        </p:spPr>
        <p:txBody>
          <a:bodyPr wrap="square" rtlCol="0">
            <a:spAutoFit/>
          </a:bodyPr>
          <a:lstStyle/>
          <a:p>
            <a:r>
              <a:rPr lang="en-US" altLang="ko-KR" sz="1200" dirty="0">
                <a:latin typeface="Arial" panose="020B0604020202020204" pitchFamily="34" charset="0"/>
                <a:cs typeface="Arial" panose="020B0604020202020204" pitchFamily="34" charset="0"/>
              </a:rPr>
              <a:t>(Korean Standards Association., 2022)</a:t>
            </a:r>
            <a:endParaRPr lang="ko-KR" altLang="en-US" sz="1200" dirty="0">
              <a:latin typeface="Arial" panose="020B0604020202020204" pitchFamily="34" charset="0"/>
              <a:cs typeface="Arial" panose="020B0604020202020204" pitchFamily="34" charset="0"/>
            </a:endParaRPr>
          </a:p>
        </p:txBody>
      </p:sp>
      <p:sp>
        <p:nvSpPr>
          <p:cNvPr id="14" name="Rectangle 76">
            <a:extLst>
              <a:ext uri="{FF2B5EF4-FFF2-40B4-BE49-F238E27FC236}">
                <a16:creationId xmlns:a16="http://schemas.microsoft.com/office/drawing/2014/main" id="{F55E1741-FDD2-4CAC-B50F-ECACEC3A5EFA}"/>
              </a:ext>
            </a:extLst>
          </p:cNvPr>
          <p:cNvSpPr>
            <a:spLocks noChangeArrowheads="1"/>
          </p:cNvSpPr>
          <p:nvPr/>
        </p:nvSpPr>
        <p:spPr bwMode="auto">
          <a:xfrm>
            <a:off x="281843" y="5724847"/>
            <a:ext cx="10177425" cy="1789401"/>
          </a:xfrm>
          <a:prstGeom prst="rect">
            <a:avLst/>
          </a:prstGeom>
          <a:noFill/>
          <a:ln>
            <a:noFill/>
          </a:ln>
          <a:effectLst/>
        </p:spPr>
        <p:txBody>
          <a:bodyPr wrap="square" lIns="0" tIns="0" rIns="0" bIns="0" anchor="ctr">
            <a:spAutoFit/>
            <a:scene3d>
              <a:camera prst="orthographicFront"/>
              <a:lightRig rig="threePt" dir="t"/>
            </a:scene3d>
            <a:sp3d>
              <a:bevelT w="0" h="38100"/>
            </a:sp3d>
          </a:bodyPr>
          <a:lstStyle/>
          <a:p>
            <a:pPr>
              <a:lnSpc>
                <a:spcPct val="200000"/>
              </a:lnSpc>
              <a:buFont typeface="Wingdings" pitchFamily="2" charset="2"/>
              <a:buChar char="l"/>
              <a:defRPr/>
            </a:pPr>
            <a:r>
              <a:rPr lang="en-US" altLang="ko-KR" sz="1200" kern="0" dirty="0">
                <a:gradFill flip="none" rotWithShape="1">
                  <a:gsLst>
                    <a:gs pos="0">
                      <a:srgbClr val="4BACC6">
                        <a:lumMod val="50000"/>
                        <a:shade val="30000"/>
                        <a:satMod val="115000"/>
                      </a:srgbClr>
                    </a:gs>
                    <a:gs pos="50000">
                      <a:srgbClr val="4BACC6">
                        <a:lumMod val="50000"/>
                        <a:shade val="67500"/>
                        <a:satMod val="115000"/>
                      </a:srgbClr>
                    </a:gs>
                    <a:gs pos="100000">
                      <a:srgbClr val="4BACC6">
                        <a:lumMod val="50000"/>
                        <a:shade val="100000"/>
                        <a:satMod val="115000"/>
                      </a:srgbClr>
                    </a:gs>
                  </a:gsLst>
                  <a:lin ang="16200000" scaled="1"/>
                  <a:tileRect/>
                </a:gradFill>
                <a:latin typeface="Arial" panose="020B0604020202020204" pitchFamily="34" charset="0"/>
                <a:ea typeface="HY울릉도M" pitchFamily="18" charset="-127"/>
                <a:cs typeface="Arial" panose="020B0604020202020204" pitchFamily="34" charset="0"/>
              </a:rPr>
              <a:t>Standards for unifying and simplifying the</a:t>
            </a:r>
            <a:r>
              <a:rPr lang="ko-KR" altLang="en-US" sz="1200" kern="0" dirty="0">
                <a:gradFill flip="none" rotWithShape="1">
                  <a:gsLst>
                    <a:gs pos="0">
                      <a:srgbClr val="4BACC6">
                        <a:lumMod val="50000"/>
                        <a:shade val="30000"/>
                        <a:satMod val="115000"/>
                      </a:srgbClr>
                    </a:gs>
                    <a:gs pos="50000">
                      <a:srgbClr val="4BACC6">
                        <a:lumMod val="50000"/>
                        <a:shade val="67500"/>
                        <a:satMod val="115000"/>
                      </a:srgbClr>
                    </a:gs>
                    <a:gs pos="100000">
                      <a:srgbClr val="4BACC6">
                        <a:lumMod val="50000"/>
                        <a:shade val="100000"/>
                        <a:satMod val="115000"/>
                      </a:srgbClr>
                    </a:gs>
                  </a:gsLst>
                  <a:lin ang="16200000" scaled="1"/>
                  <a:tileRect/>
                </a:gradFill>
                <a:latin typeface="Arial" panose="020B0604020202020204" pitchFamily="34" charset="0"/>
                <a:ea typeface="HY울릉도M" pitchFamily="18" charset="-127"/>
                <a:cs typeface="Arial" panose="020B0604020202020204" pitchFamily="34" charset="0"/>
              </a:rPr>
              <a:t> </a:t>
            </a:r>
            <a:r>
              <a:rPr lang="en-US" altLang="ko-KR" sz="1200" kern="0" dirty="0">
                <a:gradFill flip="none" rotWithShape="1">
                  <a:gsLst>
                    <a:gs pos="0">
                      <a:srgbClr val="4BACC6">
                        <a:lumMod val="50000"/>
                        <a:shade val="30000"/>
                        <a:satMod val="115000"/>
                      </a:srgbClr>
                    </a:gs>
                    <a:gs pos="50000">
                      <a:srgbClr val="4BACC6">
                        <a:lumMod val="50000"/>
                        <a:shade val="67500"/>
                        <a:satMod val="115000"/>
                      </a:srgbClr>
                    </a:gs>
                    <a:gs pos="100000">
                      <a:srgbClr val="4BACC6">
                        <a:lumMod val="50000"/>
                        <a:shade val="100000"/>
                        <a:satMod val="115000"/>
                      </a:srgbClr>
                    </a:gs>
                  </a:gsLst>
                  <a:lin ang="16200000" scaled="1"/>
                  <a:tileRect/>
                </a:gradFill>
                <a:latin typeface="Arial" panose="020B0604020202020204" pitchFamily="34" charset="0"/>
                <a:ea typeface="HY울릉도M" pitchFamily="18" charset="-127"/>
                <a:cs typeface="Arial" panose="020B0604020202020204" pitchFamily="34" charset="0"/>
              </a:rPr>
              <a:t>kinds, appearance, quality, producing methods, methods of testing, inspection and measurement of mining and industrial products; and</a:t>
            </a:r>
            <a:r>
              <a:rPr lang="ko-KR" altLang="en-US" sz="1200" kern="0" dirty="0">
                <a:gradFill flip="none" rotWithShape="1">
                  <a:gsLst>
                    <a:gs pos="0">
                      <a:srgbClr val="4BACC6">
                        <a:lumMod val="50000"/>
                        <a:shade val="30000"/>
                        <a:satMod val="115000"/>
                      </a:srgbClr>
                    </a:gs>
                    <a:gs pos="50000">
                      <a:srgbClr val="4BACC6">
                        <a:lumMod val="50000"/>
                        <a:shade val="67500"/>
                        <a:satMod val="115000"/>
                      </a:srgbClr>
                    </a:gs>
                    <a:gs pos="100000">
                      <a:srgbClr val="4BACC6">
                        <a:lumMod val="50000"/>
                        <a:shade val="100000"/>
                        <a:satMod val="115000"/>
                      </a:srgbClr>
                    </a:gs>
                  </a:gsLst>
                  <a:lin ang="16200000" scaled="1"/>
                  <a:tileRect/>
                </a:gradFill>
                <a:latin typeface="Arial" panose="020B0604020202020204" pitchFamily="34" charset="0"/>
                <a:ea typeface="HY울릉도M" pitchFamily="18" charset="-127"/>
                <a:cs typeface="Arial" panose="020B0604020202020204" pitchFamily="34" charset="0"/>
              </a:rPr>
              <a:t> </a:t>
            </a:r>
            <a:r>
              <a:rPr lang="en-US" altLang="ko-KR" sz="1200" kern="0" dirty="0">
                <a:gradFill flip="none" rotWithShape="1">
                  <a:gsLst>
                    <a:gs pos="0">
                      <a:srgbClr val="4BACC6">
                        <a:lumMod val="50000"/>
                        <a:shade val="30000"/>
                        <a:satMod val="115000"/>
                      </a:srgbClr>
                    </a:gs>
                    <a:gs pos="50000">
                      <a:srgbClr val="4BACC6">
                        <a:lumMod val="50000"/>
                        <a:shade val="67500"/>
                        <a:satMod val="115000"/>
                      </a:srgbClr>
                    </a:gs>
                    <a:gs pos="100000">
                      <a:srgbClr val="4BACC6">
                        <a:lumMod val="50000"/>
                        <a:shade val="100000"/>
                        <a:satMod val="115000"/>
                      </a:srgbClr>
                    </a:gs>
                  </a:gsLst>
                  <a:lin ang="16200000" scaled="1"/>
                  <a:tileRect/>
                </a:gradFill>
                <a:latin typeface="Arial" panose="020B0604020202020204" pitchFamily="34" charset="0"/>
                <a:ea typeface="HY울릉도M" pitchFamily="18" charset="-127"/>
                <a:cs typeface="Arial" panose="020B0604020202020204" pitchFamily="34" charset="0"/>
              </a:rPr>
              <a:t>supply methods and procedures</a:t>
            </a:r>
            <a:r>
              <a:rPr lang="ko-KR" altLang="en-US" sz="1200" kern="0" dirty="0">
                <a:gradFill flip="none" rotWithShape="1">
                  <a:gsLst>
                    <a:gs pos="0">
                      <a:srgbClr val="4BACC6">
                        <a:lumMod val="50000"/>
                        <a:shade val="30000"/>
                        <a:satMod val="115000"/>
                      </a:srgbClr>
                    </a:gs>
                    <a:gs pos="50000">
                      <a:srgbClr val="4BACC6">
                        <a:lumMod val="50000"/>
                        <a:shade val="67500"/>
                        <a:satMod val="115000"/>
                      </a:srgbClr>
                    </a:gs>
                    <a:gs pos="100000">
                      <a:srgbClr val="4BACC6">
                        <a:lumMod val="50000"/>
                        <a:shade val="100000"/>
                        <a:satMod val="115000"/>
                      </a:srgbClr>
                    </a:gs>
                  </a:gsLst>
                  <a:lin ang="16200000" scaled="1"/>
                  <a:tileRect/>
                </a:gradFill>
                <a:latin typeface="Arial" panose="020B0604020202020204" pitchFamily="34" charset="0"/>
                <a:ea typeface="HY울릉도M" pitchFamily="18" charset="-127"/>
                <a:cs typeface="Arial" panose="020B0604020202020204" pitchFamily="34" charset="0"/>
              </a:rPr>
              <a:t> </a:t>
            </a:r>
            <a:r>
              <a:rPr lang="en-US" altLang="ko-KR" sz="1200" kern="0" dirty="0">
                <a:gradFill flip="none" rotWithShape="1">
                  <a:gsLst>
                    <a:gs pos="0">
                      <a:srgbClr val="4BACC6">
                        <a:lumMod val="50000"/>
                        <a:shade val="30000"/>
                        <a:satMod val="115000"/>
                      </a:srgbClr>
                    </a:gs>
                    <a:gs pos="50000">
                      <a:srgbClr val="4BACC6">
                        <a:lumMod val="50000"/>
                        <a:shade val="67500"/>
                        <a:satMod val="115000"/>
                      </a:srgbClr>
                    </a:gs>
                    <a:gs pos="100000">
                      <a:srgbClr val="4BACC6">
                        <a:lumMod val="50000"/>
                        <a:shade val="100000"/>
                        <a:satMod val="115000"/>
                      </a:srgbClr>
                    </a:gs>
                  </a:gsLst>
                  <a:lin ang="16200000" scaled="1"/>
                  <a:tileRect/>
                </a:gradFill>
                <a:latin typeface="Arial" panose="020B0604020202020204" pitchFamily="34" charset="0"/>
                <a:ea typeface="HY울릉도M" pitchFamily="18" charset="-127"/>
                <a:cs typeface="Arial" panose="020B0604020202020204" pitchFamily="34" charset="0"/>
              </a:rPr>
              <a:t>of services related to industrial activities</a:t>
            </a:r>
          </a:p>
          <a:p>
            <a:pPr>
              <a:lnSpc>
                <a:spcPct val="200000"/>
              </a:lnSpc>
              <a:buFont typeface="Wingdings" pitchFamily="2" charset="2"/>
              <a:buChar char="l"/>
              <a:defRPr/>
            </a:pPr>
            <a:r>
              <a:rPr lang="en-US" altLang="ko-KR" sz="1200" kern="0" dirty="0">
                <a:solidFill>
                  <a:schemeClr val="tx2">
                    <a:lumMod val="75000"/>
                  </a:schemeClr>
                </a:solidFill>
                <a:latin typeface="Arial" panose="020B0604020202020204" pitchFamily="34" charset="0"/>
                <a:ea typeface="HY울릉도M" pitchFamily="18" charset="-127"/>
                <a:cs typeface="Arial" panose="020B0604020202020204" pitchFamily="34" charset="0"/>
              </a:rPr>
              <a:t>The Industrial Standards Act</a:t>
            </a:r>
            <a:r>
              <a:rPr lang="ko-KR" altLang="en-US" sz="1200" kern="0" dirty="0">
                <a:solidFill>
                  <a:schemeClr val="tx2">
                    <a:lumMod val="75000"/>
                  </a:schemeClr>
                </a:solidFill>
                <a:latin typeface="Arial" panose="020B0604020202020204" pitchFamily="34" charset="0"/>
                <a:ea typeface="HY울릉도M" pitchFamily="18" charset="-127"/>
                <a:cs typeface="Arial" panose="020B0604020202020204" pitchFamily="34" charset="0"/>
              </a:rPr>
              <a:t> </a:t>
            </a:r>
            <a:r>
              <a:rPr lang="en-US" altLang="ko-KR" sz="1200" kern="0" dirty="0">
                <a:solidFill>
                  <a:schemeClr val="tx2">
                    <a:lumMod val="75000"/>
                  </a:schemeClr>
                </a:solidFill>
                <a:latin typeface="Arial" panose="020B0604020202020204" pitchFamily="34" charset="0"/>
                <a:ea typeface="HY울릉도M" pitchFamily="18" charset="-127"/>
                <a:cs typeface="Arial" panose="020B0604020202020204" pitchFamily="34" charset="0"/>
              </a:rPr>
              <a:t>(Industrial Standardization Act) has been operated since</a:t>
            </a:r>
            <a:r>
              <a:rPr lang="ko-KR" altLang="en-US" sz="1200" kern="0" dirty="0">
                <a:solidFill>
                  <a:schemeClr val="tx2">
                    <a:lumMod val="75000"/>
                  </a:schemeClr>
                </a:solidFill>
                <a:latin typeface="Arial" panose="020B0604020202020204" pitchFamily="34" charset="0"/>
                <a:ea typeface="HY울릉도M" pitchFamily="18" charset="-127"/>
                <a:cs typeface="Arial" panose="020B0604020202020204" pitchFamily="34" charset="0"/>
              </a:rPr>
              <a:t> </a:t>
            </a:r>
            <a:r>
              <a:rPr lang="en-US" altLang="ko-KR" sz="1200" kern="0" dirty="0">
                <a:solidFill>
                  <a:schemeClr val="tx2">
                    <a:lumMod val="75000"/>
                  </a:schemeClr>
                </a:solidFill>
                <a:latin typeface="Arial" panose="020B0604020202020204" pitchFamily="34" charset="0"/>
                <a:ea typeface="HY울릉도M" pitchFamily="18" charset="-127"/>
                <a:cs typeface="Arial" panose="020B0604020202020204" pitchFamily="34" charset="0"/>
              </a:rPr>
              <a:t>1962</a:t>
            </a:r>
            <a:r>
              <a:rPr lang="ko-KR" altLang="en-US" sz="1200" kern="0" dirty="0">
                <a:solidFill>
                  <a:schemeClr val="tx2">
                    <a:lumMod val="75000"/>
                  </a:schemeClr>
                </a:solidFill>
                <a:latin typeface="Arial" panose="020B0604020202020204" pitchFamily="34" charset="0"/>
                <a:ea typeface="HY울릉도M" pitchFamily="18" charset="-127"/>
                <a:cs typeface="Arial" panose="020B0604020202020204" pitchFamily="34" charset="0"/>
              </a:rPr>
              <a:t> </a:t>
            </a:r>
            <a:r>
              <a:rPr lang="en-US" altLang="ko-KR" sz="1200" kern="0" dirty="0">
                <a:solidFill>
                  <a:schemeClr val="tx2">
                    <a:lumMod val="75000"/>
                  </a:schemeClr>
                </a:solidFill>
                <a:latin typeface="Arial" panose="020B0604020202020204" pitchFamily="34" charset="0"/>
                <a:ea typeface="HY울릉도M" pitchFamily="18" charset="-127"/>
                <a:cs typeface="Arial" panose="020B0604020202020204" pitchFamily="34" charset="0"/>
              </a:rPr>
              <a:t>after its enactment in 1961.</a:t>
            </a:r>
          </a:p>
          <a:p>
            <a:pPr>
              <a:lnSpc>
                <a:spcPct val="200000"/>
              </a:lnSpc>
              <a:buFont typeface="Wingdings" pitchFamily="2" charset="2"/>
              <a:buChar char="l"/>
              <a:defRPr/>
            </a:pPr>
            <a:r>
              <a:rPr lang="en-US" altLang="ko-KR" sz="1200" b="1" kern="0" dirty="0">
                <a:solidFill>
                  <a:schemeClr val="tx2">
                    <a:lumMod val="75000"/>
                  </a:schemeClr>
                </a:solidFill>
                <a:latin typeface="Arial" panose="020B0604020202020204" pitchFamily="34" charset="0"/>
                <a:ea typeface="HY울릉도M" pitchFamily="18" charset="-127"/>
                <a:cs typeface="Arial" panose="020B0604020202020204" pitchFamily="34" charset="0"/>
              </a:rPr>
              <a:t>Conduct technical review and deliberation for enactment and amendment of KS by running an</a:t>
            </a:r>
            <a:r>
              <a:rPr lang="ko-KR" altLang="en-US" sz="1200" b="1" kern="0" dirty="0">
                <a:solidFill>
                  <a:schemeClr val="tx2">
                    <a:lumMod val="75000"/>
                  </a:schemeClr>
                </a:solidFill>
                <a:latin typeface="Arial" panose="020B0604020202020204" pitchFamily="34" charset="0"/>
                <a:ea typeface="HY울릉도M" pitchFamily="18" charset="-127"/>
                <a:cs typeface="Arial" panose="020B0604020202020204" pitchFamily="34" charset="0"/>
              </a:rPr>
              <a:t> </a:t>
            </a:r>
            <a:r>
              <a:rPr lang="en-US" altLang="ko-KR" sz="1200" b="1" kern="0" dirty="0">
                <a:solidFill>
                  <a:schemeClr val="tx2">
                    <a:lumMod val="75000"/>
                  </a:schemeClr>
                </a:solidFill>
                <a:latin typeface="Arial" panose="020B0604020202020204" pitchFamily="34" charset="0"/>
                <a:ea typeface="HY울릉도M" pitchFamily="18" charset="-127"/>
                <a:cs typeface="Arial" panose="020B0604020202020204" pitchFamily="34" charset="0"/>
              </a:rPr>
              <a:t>Industrial Standard Council comprised of experts from each field</a:t>
            </a:r>
            <a:endParaRPr lang="ko-KR" altLang="en-US" sz="1200" b="1" kern="0" dirty="0">
              <a:solidFill>
                <a:schemeClr val="tx2">
                  <a:lumMod val="75000"/>
                </a:schemeClr>
              </a:solidFill>
              <a:latin typeface="Arial" panose="020B0604020202020204" pitchFamily="34" charset="0"/>
              <a:ea typeface="나눔바른고딕" panose="020B0603020101020101" pitchFamily="50" charset="-127"/>
              <a:cs typeface="Arial" panose="020B0604020202020204" pitchFamily="34" charset="0"/>
            </a:endParaRPr>
          </a:p>
        </p:txBody>
      </p:sp>
      <p:pic>
        <p:nvPicPr>
          <p:cNvPr id="2" name="그림 1">
            <a:extLst>
              <a:ext uri="{FF2B5EF4-FFF2-40B4-BE49-F238E27FC236}">
                <a16:creationId xmlns:a16="http://schemas.microsoft.com/office/drawing/2014/main" id="{17F738E4-ABEF-456F-BACD-D6C74CE61B0C}"/>
              </a:ext>
            </a:extLst>
          </p:cNvPr>
          <p:cNvPicPr>
            <a:picLocks noChangeAspect="1"/>
          </p:cNvPicPr>
          <p:nvPr/>
        </p:nvPicPr>
        <p:blipFill>
          <a:blip r:embed="rId2"/>
          <a:stretch>
            <a:fillRect/>
          </a:stretch>
        </p:blipFill>
        <p:spPr>
          <a:xfrm>
            <a:off x="0" y="1512379"/>
            <a:ext cx="10693400" cy="4310662"/>
          </a:xfrm>
          <a:prstGeom prst="rect">
            <a:avLst/>
          </a:prstGeom>
        </p:spPr>
      </p:pic>
    </p:spTree>
    <p:extLst>
      <p:ext uri="{BB962C8B-B14F-4D97-AF65-F5344CB8AC3E}">
        <p14:creationId xmlns:p14="http://schemas.microsoft.com/office/powerpoint/2010/main" val="1518812555"/>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gradFill flip="none" rotWithShape="1">
          <a:gsLst>
            <a:gs pos="0">
              <a:schemeClr val="bg1">
                <a:lumMod val="50000"/>
                <a:tint val="66000"/>
                <a:satMod val="160000"/>
              </a:schemeClr>
            </a:gs>
            <a:gs pos="50000">
              <a:schemeClr val="bg1">
                <a:lumMod val="50000"/>
                <a:tint val="44500"/>
                <a:satMod val="160000"/>
              </a:schemeClr>
            </a:gs>
            <a:gs pos="100000">
              <a:schemeClr val="bg1">
                <a:lumMod val="50000"/>
                <a:tint val="23500"/>
                <a:satMod val="160000"/>
              </a:schemeClr>
            </a:gs>
          </a:gsLst>
          <a:lin ang="16200000" scaled="1"/>
          <a:tileRect/>
        </a:gradFill>
        <a:ln w="12700">
          <a:solidFill>
            <a:schemeClr val="bg1">
              <a:lumMod val="95000"/>
            </a:schemeClr>
          </a:solidFill>
          <a:prstDash val="solid"/>
          <a:round/>
          <a:headEnd/>
          <a:tailEnd/>
        </a:ln>
      </a:spPr>
      <a:bodyPr wrap="none" anchor="ctr"/>
      <a:lstStyle>
        <a:defPPr algn="ctr">
          <a:defRPr/>
        </a:defPPr>
      </a:lstStyle>
    </a:spDef>
    <a:lnDef>
      <a:spPr>
        <a:ln>
          <a:solidFill>
            <a:srgbClr val="000000"/>
          </a:solidFill>
          <a:headEnd type="oval" w="sm" len="sm"/>
          <a:tailEnd type="oval" w="sm" len="sm"/>
        </a:ln>
      </a:spPr>
      <a:bodyPr/>
      <a:lstStyle/>
      <a:style>
        <a:lnRef idx="1">
          <a:schemeClr val="accent1"/>
        </a:lnRef>
        <a:fillRef idx="0">
          <a:schemeClr val="accent1"/>
        </a:fillRef>
        <a:effectRef idx="0">
          <a:schemeClr val="accent1"/>
        </a:effectRef>
        <a:fontRef idx="minor">
          <a:schemeClr val="tx1"/>
        </a:fontRef>
      </a:style>
    </a:lnDef>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14004</TotalTime>
  <Words>3854</Words>
  <Application>Microsoft Office PowerPoint</Application>
  <PresentationFormat>사용자 지정</PresentationFormat>
  <Paragraphs>689</Paragraphs>
  <Slides>30</Slides>
  <Notes>0</Notes>
  <HiddenSlides>0</HiddenSlides>
  <MMClips>0</MMClips>
  <ScaleCrop>false</ScaleCrop>
  <HeadingPairs>
    <vt:vector size="8" baseType="variant">
      <vt:variant>
        <vt:lpstr>사용한 글꼴</vt:lpstr>
      </vt:variant>
      <vt:variant>
        <vt:i4>11</vt:i4>
      </vt:variant>
      <vt:variant>
        <vt:lpstr>테마</vt:lpstr>
      </vt:variant>
      <vt:variant>
        <vt:i4>1</vt:i4>
      </vt:variant>
      <vt:variant>
        <vt:lpstr>포함된 OLE 서버</vt:lpstr>
      </vt:variant>
      <vt:variant>
        <vt:i4>1</vt:i4>
      </vt:variant>
      <vt:variant>
        <vt:lpstr>슬라이드 제목</vt:lpstr>
      </vt:variant>
      <vt:variant>
        <vt:i4>30</vt:i4>
      </vt:variant>
    </vt:vector>
  </HeadingPairs>
  <TitlesOfParts>
    <vt:vector size="43" baseType="lpstr">
      <vt:lpstr>Arial Unicode MS</vt:lpstr>
      <vt:lpstr>KoPub돋움체 Bold</vt:lpstr>
      <vt:lpstr>KoPub돋움체 Medium</vt:lpstr>
      <vt:lpstr>noto</vt:lpstr>
      <vt:lpstr>굴림</vt:lpstr>
      <vt:lpstr>맑은 고딕</vt:lpstr>
      <vt:lpstr>-윤고딕340</vt:lpstr>
      <vt:lpstr>휴먼엑스포</vt:lpstr>
      <vt:lpstr>Arial</vt:lpstr>
      <vt:lpstr>Arial Black</vt:lpstr>
      <vt:lpstr>Wingdings</vt:lpstr>
      <vt:lpstr>Office 테마</vt:lpstr>
      <vt:lpstr>VISIO</vt:lpstr>
      <vt:lpstr>Development of KS and Construction Field Test·Certification System</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Company>AEPRC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슬라이드 1</dc:title>
  <dc:creator>KJH</dc:creator>
  <cp:lastModifiedBy>김 태상</cp:lastModifiedBy>
  <cp:revision>843</cp:revision>
  <cp:lastPrinted>2022-02-21T02:32:28Z</cp:lastPrinted>
  <dcterms:created xsi:type="dcterms:W3CDTF">2009-08-04T14:14:04Z</dcterms:created>
  <dcterms:modified xsi:type="dcterms:W3CDTF">2022-02-23T02:09:20Z</dcterms:modified>
</cp:coreProperties>
</file>